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5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6.xml" ContentType="application/vnd.openxmlformats-officedocument.presentationml.notesSlide+xml"/>
  <Override PartName="/ppt/ink/ink21.xml" ContentType="application/inkml+xml"/>
  <Override PartName="/ppt/notesSlides/notesSlide7.xml" ContentType="application/vnd.openxmlformats-officedocument.presentationml.notesSlide+xml"/>
  <Override PartName="/ppt/ink/ink22.xml" ContentType="application/inkml+xml"/>
  <Override PartName="/ppt/notesSlides/notesSlide8.xml" ContentType="application/vnd.openxmlformats-officedocument.presentationml.notesSlide+xml"/>
  <Override PartName="/ppt/ink/ink23.xml" ContentType="application/inkml+xml"/>
  <Override PartName="/ppt/notesSlides/notesSlide9.xml" ContentType="application/vnd.openxmlformats-officedocument.presentationml.notesSlide+xml"/>
  <Override PartName="/ppt/ink/ink24.xml" ContentType="application/inkml+xml"/>
  <Override PartName="/ppt/notesSlides/notesSlide10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notesSlides/notesSlide11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notesSlides/notesSlide12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3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4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notesSlides/notesSlide15.xml" ContentType="application/vnd.openxmlformats-officedocument.presentationml.notesSlide+xml"/>
  <Override PartName="/ppt/ink/ink43.xml" ContentType="application/inkml+xml"/>
  <Override PartName="/ppt/ink/ink44.xml" ContentType="application/inkml+xml"/>
  <Override PartName="/ppt/notesSlides/notesSlide16.xml" ContentType="application/vnd.openxmlformats-officedocument.presentationml.notesSlide+xml"/>
  <Override PartName="/ppt/ink/ink45.xml" ContentType="application/inkml+xml"/>
  <Override PartName="/ppt/ink/ink46.xml" ContentType="application/inkml+xml"/>
  <Override PartName="/ppt/notesSlides/notesSlide17.xml" ContentType="application/vnd.openxmlformats-officedocument.presentationml.notesSlide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notesSlides/notesSlide18.xml" ContentType="application/vnd.openxmlformats-officedocument.presentationml.notesSlide+xml"/>
  <Override PartName="/ppt/ink/ink51.xml" ContentType="application/inkml+xml"/>
  <Override PartName="/ppt/ink/ink52.xml" ContentType="application/inkml+xml"/>
  <Override PartName="/ppt/notesSlides/notesSlide19.xml" ContentType="application/vnd.openxmlformats-officedocument.presentationml.notesSlide+xml"/>
  <Override PartName="/ppt/ink/ink53.xml" ContentType="application/inkml+xml"/>
  <Override PartName="/ppt/ink/ink54.xml" ContentType="application/inkml+xml"/>
  <Override PartName="/ppt/notesSlides/notesSlide20.xml" ContentType="application/vnd.openxmlformats-officedocument.presentationml.notesSlide+xml"/>
  <Override PartName="/ppt/ink/ink55.xml" ContentType="application/inkml+xml"/>
  <Override PartName="/ppt/ink/ink56.xml" ContentType="application/inkml+xml"/>
  <Override PartName="/ppt/notesSlides/notesSlide21.xml" ContentType="application/vnd.openxmlformats-officedocument.presentationml.notesSlide+xml"/>
  <Override PartName="/ppt/ink/ink57.xml" ContentType="application/inkml+xml"/>
  <Override PartName="/ppt/ink/ink58.xml" ContentType="application/inkml+xml"/>
  <Override PartName="/ppt/ink/ink59.xml" ContentType="application/inkml+xml"/>
  <Override PartName="/ppt/notesSlides/notesSlide22.xml" ContentType="application/vnd.openxmlformats-officedocument.presentationml.notesSlide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notesSlides/notesSlide23.xml" ContentType="application/vnd.openxmlformats-officedocument.presentationml.notesSlide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notesSlides/notesSlide24.xml" ContentType="application/vnd.openxmlformats-officedocument.presentationml.notesSlide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notesSlides/notesSlide25.xml" ContentType="application/vnd.openxmlformats-officedocument.presentationml.notesSlide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notesSlides/notesSlide26.xml" ContentType="application/vnd.openxmlformats-officedocument.presentationml.notesSlide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notesSlides/notesSlide27.xml" ContentType="application/vnd.openxmlformats-officedocument.presentationml.notesSlide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notesSlides/notesSlide28.xml" ContentType="application/vnd.openxmlformats-officedocument.presentationml.notesSlide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notesSlides/notesSlide29.xml" ContentType="application/vnd.openxmlformats-officedocument.presentationml.notesSlide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notesSlides/notesSlide30.xml" ContentType="application/vnd.openxmlformats-officedocument.presentationml.notesSlide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notesSlides/notesSlide31.xml" ContentType="application/vnd.openxmlformats-officedocument.presentationml.notesSlide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notesSlides/notesSlide32.xml" ContentType="application/vnd.openxmlformats-officedocument.presentationml.notesSlide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notesSlides/notesSlide33.xml" ContentType="application/vnd.openxmlformats-officedocument.presentationml.notesSlide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notesSlides/notesSlide34.xml" ContentType="application/vnd.openxmlformats-officedocument.presentationml.notesSlide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notesSlides/notesSlide35.xml" ContentType="application/vnd.openxmlformats-officedocument.presentationml.notesSlide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notesSlides/notesSlide36.xml" ContentType="application/vnd.openxmlformats-officedocument.presentationml.notesSlide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notesSlides/notesSlide37.xml" ContentType="application/vnd.openxmlformats-officedocument.presentationml.notesSlide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notesSlides/notesSlide38.xml" ContentType="application/vnd.openxmlformats-officedocument.presentationml.notesSlide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notesSlides/notesSlide39.xml" ContentType="application/vnd.openxmlformats-officedocument.presentationml.notesSlide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notesSlides/notesSlide42.xml" ContentType="application/vnd.openxmlformats-officedocument.presentationml.notesSlide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notesSlides/notesSlide43.xml" ContentType="application/vnd.openxmlformats-officedocument.presentationml.notesSlide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notesSlides/notesSlide44.xml" ContentType="application/vnd.openxmlformats-officedocument.presentationml.notesSlide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notesSlides/notesSlide45.xml" ContentType="application/vnd.openxmlformats-officedocument.presentationml.notesSlide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notesSlides/notesSlide46.xml" ContentType="application/vnd.openxmlformats-officedocument.presentationml.notesSlide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notesSlides/notesSlide47.xml" ContentType="application/vnd.openxmlformats-officedocument.presentationml.notesSlide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notesSlides/notesSlide48.xml" ContentType="application/vnd.openxmlformats-officedocument.presentationml.notesSlide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notesSlides/notesSlide49.xml" ContentType="application/vnd.openxmlformats-officedocument.presentationml.notesSlide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notesSlides/notesSlide50.xml" ContentType="application/vnd.openxmlformats-officedocument.presentationml.notesSlide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notesSlides/notesSlide51.xml" ContentType="application/vnd.openxmlformats-officedocument.presentationml.notesSlide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notesSlides/notesSlide52.xml" ContentType="application/vnd.openxmlformats-officedocument.presentationml.notesSlide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notesSlides/notesSlide53.xml" ContentType="application/vnd.openxmlformats-officedocument.presentationml.notesSlide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notesSlides/notesSlide54.xml" ContentType="application/vnd.openxmlformats-officedocument.presentationml.notesSlide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notesSlides/notesSlide55.xml" ContentType="application/vnd.openxmlformats-officedocument.presentationml.notesSlide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notesSlides/notesSlide60.xml" ContentType="application/vnd.openxmlformats-officedocument.presentationml.notesSlide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notesSlides/notesSlide61.xml" ContentType="application/vnd.openxmlformats-officedocument.presentationml.notesSlide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notesSlides/notesSlide62.xml" ContentType="application/vnd.openxmlformats-officedocument.presentationml.notesSlide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notesSlides/notesSlide63.xml" ContentType="application/vnd.openxmlformats-officedocument.presentationml.notesSlide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709.xml" ContentType="application/inkml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3"/>
  </p:notesMasterIdLst>
  <p:sldIdLst>
    <p:sldId id="256" r:id="rId2"/>
    <p:sldId id="258" r:id="rId3"/>
    <p:sldId id="261" r:id="rId4"/>
    <p:sldId id="262" r:id="rId5"/>
    <p:sldId id="263" r:id="rId6"/>
    <p:sldId id="282" r:id="rId7"/>
    <p:sldId id="284" r:id="rId8"/>
    <p:sldId id="285" r:id="rId9"/>
    <p:sldId id="296" r:id="rId10"/>
    <p:sldId id="264" r:id="rId11"/>
    <p:sldId id="286" r:id="rId12"/>
    <p:sldId id="287" r:id="rId13"/>
    <p:sldId id="288" r:id="rId14"/>
    <p:sldId id="290" r:id="rId15"/>
    <p:sldId id="291" r:id="rId16"/>
    <p:sldId id="297" r:id="rId17"/>
    <p:sldId id="292" r:id="rId18"/>
    <p:sldId id="293" r:id="rId19"/>
    <p:sldId id="294" r:id="rId20"/>
    <p:sldId id="265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95" r:id="rId37"/>
    <p:sldId id="298" r:id="rId38"/>
    <p:sldId id="299" r:id="rId39"/>
    <p:sldId id="300" r:id="rId40"/>
    <p:sldId id="308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11" r:id="rId57"/>
    <p:sldId id="312" r:id="rId58"/>
    <p:sldId id="329" r:id="rId59"/>
    <p:sldId id="334" r:id="rId60"/>
    <p:sldId id="335" r:id="rId61"/>
    <p:sldId id="336" r:id="rId62"/>
    <p:sldId id="337" r:id="rId63"/>
    <p:sldId id="338" r:id="rId64"/>
    <p:sldId id="339" r:id="rId65"/>
    <p:sldId id="301" r:id="rId66"/>
    <p:sldId id="302" r:id="rId67"/>
    <p:sldId id="303" r:id="rId68"/>
    <p:sldId id="304" r:id="rId69"/>
    <p:sldId id="305" r:id="rId70"/>
    <p:sldId id="306" r:id="rId71"/>
    <p:sldId id="309" r:id="rId72"/>
    <p:sldId id="310" r:id="rId73"/>
    <p:sldId id="341" r:id="rId74"/>
    <p:sldId id="344" r:id="rId75"/>
    <p:sldId id="345" r:id="rId76"/>
    <p:sldId id="346" r:id="rId77"/>
    <p:sldId id="347" r:id="rId78"/>
    <p:sldId id="348" r:id="rId79"/>
    <p:sldId id="342" r:id="rId80"/>
    <p:sldId id="260" r:id="rId81"/>
    <p:sldId id="349" r:id="rId82"/>
    <p:sldId id="350" r:id="rId83"/>
    <p:sldId id="351" r:id="rId84"/>
    <p:sldId id="352" r:id="rId85"/>
    <p:sldId id="332" r:id="rId86"/>
    <p:sldId id="331" r:id="rId87"/>
    <p:sldId id="340" r:id="rId88"/>
    <p:sldId id="313" r:id="rId89"/>
    <p:sldId id="307" r:id="rId90"/>
    <p:sldId id="333" r:id="rId91"/>
    <p:sldId id="343" r:id="rId9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E MICCINESI" initials="MM" lastIdx="1" clrIdx="0">
    <p:extLst>
      <p:ext uri="{19B8F6BF-5375-455C-9EA6-DF929625EA0E}">
        <p15:presenceInfo xmlns:p15="http://schemas.microsoft.com/office/powerpoint/2012/main" userId="MICHELE MICCINES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4" autoAdjust="0"/>
    <p:restoredTop sz="74814" autoAdjust="0"/>
  </p:normalViewPr>
  <p:slideViewPr>
    <p:cSldViewPr snapToGrid="0">
      <p:cViewPr varScale="1">
        <p:scale>
          <a:sx n="67" d="100"/>
          <a:sy n="67" d="100"/>
        </p:scale>
        <p:origin x="12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35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1,'0'5,"0"12,0 13,-5 16,-1 16,-1 17,2 10,2 0,-5 6,0-5,-3-6,-6-3,0 0,4-4,-2 0,3-18,2-19</inkml:trace>
  <inkml:trace contextRef="#ctx0" brushRef="#br0" timeOffset="1328.15">1 799,'0'5,"0"17,0 14,5 11,6 8,7 10,0 4,-3-16,7-26,3-27,8-30,4-19,5-12,6-5,0 4,-9 12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27:14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1,'-5'0,"-1"5,-1 12,2 12,2 18,-5 14,-4 13,-2 4,2 3,4-1,2-15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0:27.35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1,'10'10,"14"8,12 1,10 3,3 2,-8-3</inkml:trace>
  <inkml:trace contextRef="#ctx0" brushRef="#br0" timeOffset="1422.19">355 148,'5'0,"17"0,14 0,12 0,7 5,4 2,3 0,-4 3,-13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2:36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1 129,'34'-14,"0"2,1 2,0 1,36-4,-40 7,70-14,126-21,-217 39,0 1,1 0,-1 1,0 0,0 1,0 0,0 1,8 1,-14-1,0-1,1 1,-1 0,0 0,-1 0,1 1,0-1,-1 1,1 0,-1 0,0 0,0 0,0 1,0-1,-1 1,0 0,1-1,-1 1,0 0,-1 1,1 0,6 20,-1 0,-2 1,0 0,-2 0,0 4,1 137,-4-116,0-26,2 49,-3 0,-3 0,-4 0,-13 53,19-118,0-1,-1 0,0 0,-1 0,0-1,0 1,0-1,-1 0,0 0,-1 0,0-1,0 0,0 0,0 0,-1-1,0 0,0 0,-1-1,1 0,-1 0,0 0,0-1,0-1,0 1,-1-1,-1-1,-42 8</inkml:trace>
  <inkml:trace contextRef="#ctx0" brushRef="#br0" timeOffset="1328.45">297 454,'-10'5,"-9"12,0 13,7 16,17 1,16-19,11-23,4-22,-4-20,-7-12,-18-9,-20 6,-18 22,-9 26,3 24,7 23,9 5</inkml:trace>
  <inkml:trace contextRef="#ctx0" brushRef="#br0" timeOffset="1985.91">385 484,'0'5,"5"11,12 14,3 1</inkml:trace>
  <inkml:trace contextRef="#ctx0" brushRef="#br0" timeOffset="4266.99">591 454,'0'5,"0"17,-9 14,-5 12,7 2,13-7,12-16,2-28,-3-23,-3 2,-5 15,-3 18,-8 18,-4 14,-1-1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24:55.82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155 124,'-15'0,"5"0,14-10,16-9,6 5,-18 9,-14 21,3 7,12-10,15-17,19-13,11-14,-8 4,-26 16,-28 20,-22 19,-16 14,-10 11,9-5,28-14,32-24,24-23,16-20,14-14,5-4,-14 11,-33 23,-29 19,-25 20,-18 15,-15 7,-3 12,15-5,26-21,27-20,29-22,23-14,13-18,9-11,2-1,-2-2,-20 15,-34 24,-31 21,-30 24,-27 19,-19 16,-10 8,-4 3,5-2,23-7,43-20,37-26,32-27,23-22,21-20,6-17,8-6,-9 0,-25 17,-43 33,-36 27,-25 27,-27 20,-18 16,-9 11,-4 5,9-3,24-15,34-22,35-29,34-26,23-26,22-16,7-14,-3 0,-6 2,-23 18,-35 27,-44 33,-32 29,-29 19,-20 14,-8 5,4 4,10-1,25-14,35-24,39-29,32-26,26-27,18-11,9-12,-1 0,-4 0,-23 16,-36 26,-43 32,-34 24,-18 16,-17 9,-5 10,4 3,21-11,38-22,33-26,35-27,22-20,15-16,4-8,4-1,-3 1,-25 19,-42 26,-35 26,-27 19,-28 16,-9 8,-2 6,19-9,37-19,32-19,37-28,22-18,10-12,3-5,9-10,-24 15,-33 21,-30 27,-35 19,-21 15,-15 16,-5 8,16-7,29-18,36-20,27-24,20-21,10-17,7-10,2-1,-1 3,-16 15,-27 25,-27 23,-29 20,-17 20,3-5,26-19,31-25,24-23,6-4,-4-1,-7-8,-5-13,0-13,-5-13,-6-3,-4 1,-5 2,-2 25,-7 34,-7 30,-7 27,-6 16,-8 8,12-8,14-24,19-28,6-25,7-20,2-19,-2-10,-5-4,-12 16,-12 31,-15 30,-15 24,-11 16,-4 16,12-13,23-25,18-27,18-23,17-23,10-13,-2 10,-20 27,-19 38,-26 33,-20 17,-14 19,-8-1,7-18,22-31,21-31,17-30,18-27,5-17,1-8,-8 5,-24 25,-27 27,-18 22,-12 16,-6 10,13 2,26-20,31-20,20-19,11-19,-7 0,-22 13,-23 19,-20 16,-13 20,2-4,8 7,10 9,6 11,6 7,0 7,4 4,4 7,7-8,5-23,1-27,0-31,0-20,-2-19,3-13,7-4,6 17,-1 29,-3 21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25:09.59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274 125,'0'-10,"-10"-3,-14 0,-17 18,-12 12,-12 15,10 0,29-4,30-12,23-14,18-17,-4-2,-19 8,-23 15,-6 7,7 1,14-12,20-6,14-18,-6 0,-25 9,-26 12,-21 15,0 7,14-2,21-8,23-11,-1-1,-17 5,-20 7,-17 11,0 2,19-7,22-13,19-11,18-15,11-4,-11 3,-28 11,-29 11,-23 17,-21 10,-13 11,-6 9,15-3,25-9,34-20,25-13,18-21,11-13,11-10,2-3,-14 6,-34 15,-35 27,-26 23,-22 12,-20 15,-3 9,19-6,34-13,32-23,31-20,20-25,11-13,4-9,-15 7,-26 17,-29 22,-33 21,-22 18,-10 7,-5 12,15-4,32-16,35-24,31-19,23-24,11-11,2-9,-17 15,-29 13,-35 26,-32 17,-25 15,-12 7,-5 7,17-1,33-13,31-18,26-16,21-24,14-13,4-5,2-1,3-4,-21 12,-29 16,-29 22,-29 14,-29 15,-18 17,-5 0,1 1,5 2,27-13,32-13,34-22,31-16,18-16,8-9,12-8,2-2,-2 2,-22 9,-34 20,-43 22,-33 21,-19 15,-12 6,-2-1,2-4,21-9,30-10,30-15,36-14,21-16,11-10,4-10,5-3,5 1,-2 2,-20 13,-35 12,-31 17,-25 15,-18 8,-15 11,14-2,29-10,34-21,30-15,23-15,9-4,-12 9,-32 8,-31 16,-27 14,-18 13,-16 7,12-3,29-11,29-16,22-12,16-17,-5 7,-19 6,-24 14,-27 6,-19 3,-11 3,-5-1,-3-3,0-4,16-7,27-5,27-7,23 0,22 0,13 3,-10 2,-28 3,-33 2,-31 5,-17 8,4 1,28 0,32-4,25-3,23-7,11-4,-10-1,-29 0,-36 7,-25 8,-17 2,-10 0,-5 3,14 3,26 0,33-8,29-12,20-4,14-6,11-6,2-5,-13 1</inkml:trace>
  <inkml:trace contextRef="#ctx0" brushRef="#br1" timeOffset="30187.35">628 154,'5'-10,"-3"-3,-13 0,-18 8,-16 4,-14 8,-7 3,-3 4,15 0,28-8,32-4,26-8,18-8,9-6,6-5,-14 1,-25 5,-28 12,-23 15,-22 8,-19 6,-7 4,18-3,33-4,31-12,29-11,23-5,11-11,4-3,-2-6,-23 5,-30 8,-29 16,-28 14,-28 9,-14 10,-7 6,-1 0,6 4,20-5,31-10,36-14,26-14,17-13,22-14,7-7,0-3,-2-6,-5 6,-20 8,-33 19,-31 17,-22 16,-26 10,-13 5,-4 5,1-4,19-5,33-12,32-10,34-17,20-13,9-13,3-7,-1-1,2-5,-21 11,-36 15,-31 22,-22 14,-22 15,-15 11,-6 4,16-2,38-13,33-18,26-16,16-18,10-16,10-7,-18 4,-33 23,-34 25,-31 25,-12 17,14-6,23-15,32-19,27-20,18-20,-6 1,-31 19,-30 16,-23 18,-1 8,16-6,20-13,26-14,17-17,-3-1,-30 12,-26 17,-16 17,2 4,16-5,15-1,7-11,2-22,-2-21,4-16,3-16,0-7,6-8,0-1,-5 16,-4 30,-16 33,-7 27,-7 18,-5 16,4-13,7-26,4-27,3-23,3-18,1-12,0-7,0-7,0 16,-6 29,-1 27,-5 29,-1 18,-2 16,-6 11,-3 3,2-18,10-39,11-39,7-27,6-16,11-9,2 12,-9 26,-12 28,-7 28,-9 26,-6 8,-2-6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25:17.04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300 1484,'0'-5,"0"-17,-5-4,-17 1,-14 6,-12 6,8 5,21 4,23-2,26-6,-1-5,-17 0,-20 8,-3 1,14-4,18-5,-5 6,-16 4,-17 10,-2 7,14 4,22-7,18-3,13-4,-6-1,-30 15,-33 15,-23 12,-13-1,-18 9,14-5,28-10,34-15,28-17,18-12,11-11,11-6,4-4,-20 8,-40 14,-32 18,-23 12,-19 13,-10 6,14 1,30-7,35-13,26-22,18-14,10-11,9-5,3-3,-17 5,-37 12,-33 19,-29 14,-17 15,-14 11,-9 10,-2 0,20-3,30-11,36-16,28-22,18-11,12-13,15-14,5-4,5-11,-19 14,-39 24,-40 24,-28 21,-21 15,-11 5,-3-1,17-9,28-11,34-16,33-14,19-18,15-15,12-8,2-6,-4 0,-21 14,-40 21,-38 24,-31 25,-22 6,-14 7,-8 4,3-2,6 2,23-10,37-11,33-17,30-20,18-10,26-17,8-8,4-8,-4-5,-2 6,-26 16,-34 24,-36 17,-28 18,-22 8,-21 9,-8 2,1-3,21-8,30-10,33-11,30-16,27-14,18-15,12-11,7-5,2-4,-19 12,-33 21,-38 20,-31 14,-30 13,-15 8,-6 2,0-1,19-7,29-8,35-15,27-12,22-12,18-13,6-2,6-6,-3 4,-19 6,-30 14,-31 13,-31 12,-20 8,-11 6,14-1,30-6,34-11,33-17,24-12,-6 2,-30 4,-31 10,-27 15,-5 7,12-1,23-8,20-10,15-6,-5-1,-20 1,-28 7,-23 2,-16 7,-10 2,10 3,22 0,26-2,28-9,19-9,-4-5,-24 1,-26 6,-26 5,-19 1,-15 6,-7 6,15 1,26-7,30-10,29-9,26-9,19-10,-9-6,-24 4,-29 7,-31 8,-23 7,-13 10,8 5,27-3,28-8,22-6,17-8,11-4,-9-4,-23 3,-31 6,-23 6,-23 10,-11 6,-6 2,20 1,33-6,34-14,30-13,22-3,9-7,-19 4,-34 12,-37 15,-31 8,-18 9,-10 3,-2-1,17-3,27-3,29-3,30-7,24-13,18-9,8-10,-16-4,-29 4,-29 14,-32 14,-26 10,-20 8,-11 3,-8 4,21-6,39-11,39-14,28-11,24-6,16-3,-10 4,-31 7,-32 12,-26 8,-24 9,-20 4,-12 5,-9 4,0-1,22-3,35-5,34-9,32-10,24-4,13-5,13-9,4 0,-5-1,-21 4,-36 6,-43 16,-29 8,-26 8,-17 6,-8 5,-3 3,5 2,24-5,39-7,44-6,36-11,19-5,8-8,6-6,10-6,4-4,-5 3,-7 0,-23 5,-32 10,-36 11,-37 11,-21 4,-20 8,-5 5,-2-3,-1 0,5-1,14 6,23-2,31-7,38-7,43-11,24-17,14-11,5-7,-1-3,-2-1,-8 0,-26 6,-43 18,-37 16,-30 16,-24 10,-15 4,-14 2,0 3,6-4,23-9,33-9,37-8,34-11,20-10,16-9,5-6,-1-3,-2 2,-21 11,-33 13,-31 12,-28 14,-34 9,-18 8,-5 2,-2-1,27-3,40-7,40-10,33-14,20-12,9-17,7-4,5-3,-16 8,-30 18,-32 14,-36 15,-24 8,3 3,20-5,30-13,25-9,19-13,2 0,-21 10,-26 8,-6 8,12-2,16-3,4-21,4-20,1-21,2-14,-6-6,-11 1,-8 13</inkml:trace>
  <inkml:trace contextRef="#ctx0" brushRef="#br1" timeOffset="33562.55">182 126,'0'-11,"-10"-2,-14 5,-11 10,3-2,19 1,20-12,5 3,-10 12,-15 15,-1 10,13 0,16-11,15-17,19-10,9-12,-8 1,-29 14,-28 14,-23 16,-16 8,5 3,19-3,24-12,26-21,18-14,12-15,6-7,2-3,-15 6,-27 14,-26 24,-29 18,-19 15,-11 5,-6 7,-5 4,14-6,31-17,32-18,24-21,17-14,21-14,14-10,4-7,2 1,-4-2,-20 15,-37 23,-33 26,-29 20,-25 16,-16 5,-6 4,-3 3,2 2,6 1,22-10,29-18,35-20,31-22,19-14,15-18,14-7,9-11,-3 1,-2 0,-6 5,-28 16,-33 20,-37 29,-35 21,-25 21,-10 7,-11 3,-5 5,0-3,1 2,8 0,24-12,33-14,42-26,30-24,23-21,21-21,17-6,12-9,-4-3,-10 0,-12 7,-25 19,-33 22,-32 24,-34 22,-32 27,-24 19,-5 3,-2 4,-3 4,11-3,26-14,39-23,40-29,33-32,24-22,20-20,5-4,2-6,-6-2,2-2,1 1,-21 17,-32 30,-39 33,-39 32,-38 24,-32 21,-12 12,-6 0,9-1,34-17,41-31,43-34,36-29,27-21,23-20,11-9,5-9,-6 3,-29 25,-41 30,-36 33,-41 30,-26 16,-17 8,-2 3,5-1,24-13,36-16,35-30,31-22,25-25,11-16,15-14,2-7,-5 4,-16 19,-34 28,-39 32,-38 24,-22 17,-20 9,-16 10,0 2,6-1,20-3,28-12,31-27,34-29,29-28,27-21,15-17,13-12,4-4,-5 3,-6 9,-29 21,-35 29,-33 23,-37 26,-26 22,-13 8,-12 9,-7 8,4 0,2-8,32-15,41-32,38-30,36-28,34-24,17-11,-1-4,3 1,-8 8,-25 15,-42 27,-41 27,-34 28,-26 14,-16 14,-9 7,-4 3,4-1,23-11,33-21,38-22,33-28,27-21,17-21,10-5,0-7,0 7,-24 15,-35 25,-31 26,-37 22,-26 22,-22 17,-7 3,7-1,24-11,32-16,36-30,33-21,19-20,10-9,8-14,-13 13,-33 23,-36 24,-28 22,-13 15,7 1,20-13,29-22,22-27,17-16,9-13,-4 12,-21 17,-32 21,-25 20,-19 16,8 1,21-12,22-20,30-22,20-14,-11 3,-23 16,-26 18,-7 9,9-10,4 4,1-10,1-16,-1-21,-2-14,0-15,4-6,6-2,6-3,0-5,-3 2,1 3,-2 19,-9 35,-10 30,-14 29,-4 18,-3 8,-8 10,-2 6,5-16,7-33,13-33,13-26,12-18,3-12,-1-11,-4-4,-3 0,1 2,0 18,-3 33,-7 30,-8 28,-9 23,-6 10,-8 3,4-16,14-33,18-36,13-26,4-18,3-9,2-4,-8 4,-23 19,-20 30,-17 24,-15 20,-10 15,-3 4,16-5,31-21,35-19,25-26,26-23,18-20,4-8,-22 7,-32 16,-31 26,-27 22,-23 22,-19 12,-7 6,13-4,38-12,33-21,25-24,26-20,14-17,-11 2,-36 21,-34 21,-24 19,-18 19,-15 5,8-1,23-15,28-16,30-15,20-11,13-9,-9 2,-27 22,-38 24,-26 21,-16 10,-3 9,14 1,25-7,31-17,24-22,17-16,9-17,-4 7,-23 18,-31 24,-26 25,-24 14,-8 8,10-8,28-18,38-32,30-26,22-26,9-15,-14 7,-33 28,-33 27,-26 24,-18 17,-13 12,-5 0,11-8,26-18,26-19,29-22,18-18,12-15,-9 10,-24 22,-32 27,-24 21,-17 14,-12 5,-5 2,12-9,26-16,26-20,24-22,17-18,12-6,-3 9,-26 19,-32 29,-25 22,-22 14,3-5,26-10,27-18,22-19,9-5,-13 7,-14 12,-3 7,3-5,10-13,18-12,-7-1,-14 10,-18 13,-14 20,2-9,13-18,8-7,-7 0,2 0,11-12,19-14,-5-4,-17 1,-20 16,-18 9,-13 8,-14 8,-13 6,16-6,27-11,29-17,24-12,3-1,-19 12,-20 8,-24 15,-16 11,-9 0,-5 8,14-8,31-12,38-23,27-14,16-19,7-5,-13 4,-26 16,-27 23,-25 13,-24 15,-13 9,-6-1,-3 1,16-6,27-17,32-19,27-18,11-14,-6 1,-20 17,-23 19,-25 20,-18 18,-11 9,-6 2,14-10,25-17,33-29,29-29,20-17,9-8,-11 8,-24 18,-33 28,-26 20,-18 24,-16 13,13-7,25-24,26-24,24-16,17-17,12-12,11 0,-10 8,-29 14,-30 22,-24 18,-17 19,-16 10,-7 9,7-12,24-17,34-26,27-25,20-17,22-15,15-5,4-5,3 1,-20 13,-40 23,-40 34,-29 23,-27 24,-17 21,-14 10,-6 3,1-6,22-19,46-33,39-29,28-27,30-22,19-10,12-8,-1 0,-20 14,-33 28,-37 26,-34 25,-22 20,-11 11,-10 2,19-12,28-15,29-27,31-22,14-15,-5 0,-25 13,-40 32,-15 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3:00.55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4619 1915,'5'-11,"-4"-2,-11 0,-19 8,-21 5,10 2,21 0,23-4,22-2,1 4,-14 7,-25 3,1 0,11-3,17-1,14-3,13-1,-7-2,-19 6,-23 0,-25 5,-23 6,-13-1,15-2,32-4,29-4,27-3,18-1,10-7,3-2,-14 0,-27 6,-28 3,-29 2,-24 5,2 0,25 0,26-3,25-6,17-4,13-11,-9-3,-17 1,-12 4</inkml:trace>
  <inkml:trace contextRef="#ctx0" brushRef="#br0" timeOffset="1047.25">4796 1886,'5'-6,"-3"10,3 3,-5 5,-2 2</inkml:trace>
  <inkml:trace contextRef="#ctx0" brushRef="#br1" timeOffset="-136335.3">3762 172,'11'-5,"12"-12,-2 3,-14 8,-5 5,9-2,17-6,14-11,-6 3,-18 14,-23 12,-20 16,-1 3,14-9,19-12,18-17,20-12,-7-3,-21 14,-28 18,-22 23,-21 12,-11 3,-4 0,14-9,27-14,38-22,27-21,23-16,11-13,8-3,-19 9,-29 20,-31 21,-25 20,-29 12,-9 17,-5 5,-6 4,21-7,28-12,29-23,29-22,23-21,13-10,10-13,1-2,7-3,-1-1,-20 10,-37 18,-33 29,-31 20,-19 22,-21 15,-8 7,1 4,-2 0,20-11,34-15,34-24,25-25,23-20,18-17,12-14,7-8,-1 3,-6 8,-22 13,-31 19,-36 24,-26 28,-28 18,-13 17,-10 8,-5 3,2 3,21-11,32-22,37-22,28-26,18-22,16-16,8-11,0-6,-1 2,-18 10,-29 25,-33 30,-31 24,-23 22,-17 8,-4 7,1-2,20-12,31-21,30-26,31-24,25-19,13-14,10-8,-18 11,-29 23,-35 31,-38 24,-25 17,-13 10,-6 1,5 0,22-10,31-13,30-23,35-19,21-23,16-12,10-14,2-2,0-2,-19 9,-31 23,-37 26,-33 19,-26 21,-22 13,-13 9,-6 4,10 1,26-12,33-13,37-25,34-25,19-21,11-15,13-11,2-5,-2-3,0 5,-25 13,-31 28,-36 23,-31 26,-18 12,-10 9,-3 6,-4-2,21-11,29-12,30-23,29-22,24-15,12-18,5-5,-1-6,-17 18,-28 20,-35 23,-30 21,-20 16,-14 11,-11 1,4 7,20-7,30-23,34-22,33-27,18-15,15-13,11-8,5-6,-1 9,-21 12,-42 28,-35 15,-25 23,-17 12,-15 9,-5 1,-1 2,18-7,33-16,35-18,26-20,17-20,9-8,8-9,3-1,-18 8,-32 20,-31 19,-30 25,-18 13,-16 10,-5 3,15-8,32-11,37-21,26-16,17-18,11-10,-6 6,-23 18,-32 15,-7 13,9 2,7-11,3-19,-2-21,-2-21,-3-12,-3-5,-2-1,-1 2,3 2,-2 13,-8 25,-8 32,-6 31,-10 24,-5 12,4 5,7-17,12-27,14-35,6-27,2-18,4-21,5-9,4-2,-2 24,-4 31,-6 29,-4 35,-3 21,-13 10,-4 3,-6-1,1-17,4-29,8-33,12-26,3-17,6-16,1-5,-4-2,-2 2,-4 2,-3 19,-1 28,-7 32,-12 30,-3 23,-4 20,-7 8,2-3,0-6,5-22,17-36,15-33,5-24,7-22,3-16,4-7,-2 0,-7 4,-5 19,-11 34,-10 30,-4 25,0 20,-2 12,-10 5,0 0,3-18,11-26,12-30,11-28,8-19,5-11,-1-6,-6 15,-10 25,-12 33,-11 40,-7 22,-6 10,-3 2,14-13,14-28,13-30,9-33,1-21,8-18,-2-9,0-2,-5 16,-11 29,-7 29,-10 24,-3 23,-1 15,-3 5,0-13,3-30,12-35,12-26,3-16,9-9,0 15,-10 32,-7 27,-5 13</inkml:trace>
  <inkml:trace contextRef="#ctx0" brushRef="#br0" timeOffset="-1984.34">3585 1945,'-10'0,"-13"0,-13 0,-11 0,-11 5,-7 6,-2 7,0 0,2-2,-4 0,1-2,1 1,2-2,2-2,2 1,-4 3,-1 5,1-1,1-4,2-5,-4 2,-1-2,-4-3,1-1,1-3,2 3,4 1,-4 4,0 1,2 2,1 5,2-1,1-4,-4 1,-1-3,1 3,1 3,1-1,-3 1,0 3,0 2,2-2,1 0,17-3,27-5,25-10,23-5,21-2,12-6,6-1,1-3,-1 0,-2 3,3-2,-1 1,-1-2,-2 1,-3 3,-1-2,4-4,1 1,-1-2,-1 1,-2-1,4 3,1-3,-16 3,-32 3,-30 4,-22 3,-16 2,-14 1,-12 7,-3 1,1 0,-1-1,-2 3,3 6,3 4,5 0,4 1,19-2,31-5,34-9,23-6,20-7,10-7,7-2,5 4,9-2,-2 2,-6-1,-22 1,-38 3,-37 9,-27 10,-17 8,-14 2,-5 2,-5-2,-4 2,2-4,0 1,25-7,36-6,37-8,36-4,29-5,26-6,5 1,3-2,3-2,-5-3,-5 3,-12 5,-12 1,-25 3,-33 3,-35 4,-32 8,-19 3,-14 6,-10 7,-5-1,2-2,6-5,21-3,32-3,35-7,37-4,30 0,29-4,11 0,-3 2,-12 2,-6 3,-9 1,-9-3,-3-1,-23 1,-34 1,-31 2,-28 1,-20 6,-11 3,-12 4,-1 1,4-1,1-4,26-2,41-2,39-1,36-7,28-2,14 0,0-3,-7-1,-10-3,-4 1,-25 2,-38 3,-36 4,-30 6,-27 4,-16 0,-2 5,25 0,40-2,39-2,33-2,25-8,15-3,9-5,-1-1,-6-3,-23 0,-31 4,-37 3,-32 3,-24 7,-13 4,18 0,33 0,40-7,38-8,20-2,13 0,0 2,-3-2,-7 1,-21 2,-35 2,-31 2,-29 3,-23 5,-12 2,-7 1,-10-1,-5-2,4-2,22 0,39-2,39 0,29 0,22 0,12 0,4-1,4-4,-2-1,-3-6,1 0,-3 2,-18 3,-34 2,-30 2,-23 2,-22 1,-20 5,-9 2,0 5,20 0,36-1,42-9,34-8,24-5,15 1,3-4,-4-3,-22-1,-37 5,-38 8,-27 6,-2 2,16 1,22 0,21-7,18-1,17-7,10 0,-11 1,-30 3,-29 7,-28 4,-18 6,4 1,25 0,33-4,23-6,22-10,-8-2,-23 0,-10 7,-13 4,-21 7,-18 3,-11-1,-9-1,11-3,29-2,32-1,24-1,16-1,-7-1,-21 1,-25 0,-23-1,-23 1,-18 5,11 6,29 2,30-1,22-3,18-8,9-5,-8 0,-24-1,-30 6,-24 3,-23 1,-16-1,-8 4,-5 1,22-1,30-2,31-3,25 0,18-2,12-1,6 0,8-1,-18 1,-28 5,-28 1,-24 1,-21-2,-19 3,-11 1,-4-1,19 2,34 0,33-1,30-3,25-3,13-1,-16-1,-27-1,-29 5,-24 1,-17 1,-12-3,8 0,27-2,26-1,28 0,18-1,10-6,4-1,-15 0,-25 2,-28-4,-9 0,8 2,14-4,15 1,18 2,-9 2,-20 2,-24-3,-4-1,9 2,15 1,21 2,-5-4,-18-1,-20-3,-19-1,1 2,15 3,20 2,3-2,-4-11,-4 3,-2 14,-1 3,-1 5,-9 12,-3 2</inkml:trace>
  <inkml:trace contextRef="#ctx0" brushRef="#br0" timeOffset="2686.67">3526 2063,'5'-5,"12"-7,-2-1,-14 2,-2-3,-6-4,4 2,7 7,2 17,1 16,-1 14,-1 11,-2-3</inkml:trace>
  <inkml:trace contextRef="#ctx0" brushRef="#br0" timeOffset="-114897.68">248 2417,'-10'0,"-13"5,-13 7,4 1,18-2,27-7,21-10,14-13,10-9,-11 0,-27 15,-28 15,-28 22,-17 7,5-2,21-6,35-16,31-20,24-18,17-8,-16 2,-29 22,-30 15,-26 16,-29 11,-17 11,-7 4,20-6,28-8,29-14,29-15,19-12,17-13,10-8,14-8,0-2,-21 11,-36 12,-36 20,-31 19,-26 12,-23 16,-14 5,1 4,0-2,7 4,22-6,39-23,37-16,28-20,22-19,20-19,8-8,7-4,-1 2,-3 2,-1 4,-22 15,-42 20,-41 21,-33 21,-34 20,-28 17,-11 13,-4 4,8-3,14-3,29-16,37-22,35-23,38-23,32-26,25-21,6-7,-3 2,1-3,0 10,-28 13,-35 24,-39 20,-38 24,-28 13,-12 9,-7 7,-3 4,4 2,7-6,26-11,34-18,30-20,34-25,24-20,11-9,13-5,5 0,-3-1,-28 18,-45 26,-41 24,-26 20,-31 18,-18 11,-11 5,1 0,24-6,37-15,40-24,36-27,39-28,26-24,8-7,11-9,1 3,-9 9,-28 13,-37 25,-42 21,-39 21,-30 22,-22 13,-11 7,1-1,9-2,25-11,33-14,33-18,32-21,35-26,17-13,19-13,7-3,1-2,-24 11,-36 18,-42 24,-38 25,-28 23,-20 10,-11 8,-1-3,20-9,32-13,42-18,36-20,37-21,19-20,9-12,2 3,-28 12,-42 22,-37 21,-29 19,-30 13,-19 10,-13 8,-9 6,21-7,39-12,37-16,34-24,22-9,11-9,11-11,-18 6,-34 12,-35 18,-27 19,-21 10,10 0,23-7,26-11,24-19,18-9,-4 3,-18 8,-21 15,-7 4,10-4,-2-6,0-3</inkml:trace>
  <inkml:trace contextRef="#ctx0" brushRef="#br0" timeOffset="-111772.76">839 2447,'5'-10,"1"-13,6-14,0 6,-2 17,-8 22,-9 24,-8 21,-7 23,-5 8,-2 0,-2-5,10-25,13-32,8-30,9-29,8-23,1-11,-2-4,-4 16,-5 28,-2 35,-8 31,-8 20,-8 10,-5 5,2 0,4-17,5-27,5-28,3-24,9-23,3-17,5-14,1-7,-2 0,2 6,-1 26,-2 32,-9 36,-3 25,-8 27,-6 17,-6 4,-4-1,-2-6,8-17,12-33,14-37,9-32,8-24,6-17,-4-4,-4 2,-12 15,-23 25,-18 34,-19 28,-11 22,-5 14,-6 7,19-7,29-23,34-26,31-25,28-24,12-10,4-5,-19 6,-34 13,-34 12,-30 22,-35 16,-22 11,-14 2,-1 2,8-3,31-6,36-6,38-15,34-16,29-10,17-11,5-2,-5 1,-26 7,-34 9,-37 15,-32 14,-24 17,-16 5,-5 2,3 8,21 7,30-3,36-8,32-10,25-13,18-13,10-5,0-2,-5 1,-22 4,-37 7,-37 8,-32 9,-23 6,-16 4,-3 2,2 2,21-5,36-6,38-8,32-9,18-12,20-13,10-9,1-3,-27 13,-33 11,-43 17,-39 17,-31 15,-17 11,-8 6,6 0,3 0,29-10,41-13,41-16,32-22,28-15,23-13,9-7,-3-2,-25 12,-35 16,-45 15,-37 17,-27 16,-18 8,-14 5,-6 6,10 9,26-6,40-13,39-19,33-18,24-15,21-17,5-8,2 1,-26 12,-34 14,-39 13,-29 11,-24 7,-12 10,-5 5,15-1,27-5,30-10,34-7,22-13,17-11,5-9,1-2,-19 2,-28 9,-31 12,-35 9,-21 7,-12 11,11 5,31-3,29-13,29-10,25-16,2-8</inkml:trace>
  <inkml:trace contextRef="#ctx0" brushRef="#br0" timeOffset="-105585.26">3762 1087,'6'-15,"15"-5,-4-4,-16 3,-3 3,14 1,15-1,-3 1,-19 4,-22 9,-17 11,-13 4,6 0,20-2,25-8,25-3,24-7,-8 3,-21 8,-25 8,-22 8,-17 6,-18 3,12 3,24-4,25-7,22-11,18-12,10-10,13-4,9-7,2-1,-17 5,-29 6,-34 10,-27 16,-19 12,-15 6,-8 3,-6 2,0 5,18-4,35-9,31-13,25-9,22-15,12-11,15-6,4-9,3-3,-3 0,-22 7,-30 15,-36 19,-33 15,-25 15,-17 7,-10 3,0 3,5 0,27-7,33-11,31-14,29-14,29-13,18-18,20-13,3-4,-7 1,-10 4,-30 10,-35 15,-38 22,-30 21,-28 10,-18 16,-2 4,-7 3,5 2,7-4,24-10,32-14,32-16,31-16,20-13,16-18,11-14,13-4,1-4,-6 3,-23 11,-31 21,-43 25,-33 21,-21 12,-8 14,-8 3,0 3,19-9,34-18,32-19,30-21,20-15,25-18,9-7,0-5,-6 1,-22 10,-31 23,-31 19,-40 20,-28 17,-23 17,-10 10,-4-1,2 4,29-9,36-14,36-25,33-20,26-20,24-21,8-4,5-3,1 1,-25 10,-35 15,-37 23,-45 26,-28 20,-21 11,-5 6,5-2,9-6,25-12,33-14,36-16,38-20,26-15,17-12,7-6,-1-1,-21 7,-34 15,-33 15,-32 23,-27 15,-19 10,-7 5,-1-3,0 3,22-8,32-16,35-16,27-15,22-16,22-15,7-5,-1-6,-4 6,-22 9,-31 22,-29 12,-31 16,-24 11,-13 10,-5 5,16-6,27-8,34-14,32-15,29-12,20-14,5-7,-17 2,-37 16,-33 17,-13 7,1-7,12-14,11-15,3-13,4-14,-2-13,2-5,-3 0,-5 17,-13 34,-8 40,-12 32,-7 18,1-8,5-24,7-28,10-31,6-21,3-18,1-9,5 13,0 26,-6 34,-9 31,-9 21,-2 10,-8 5,-5 6,7-20,13-30,8-28,8-25,9-17,7-16,-2-8,2-1,2 0,-4 2,0-2,-14 10,-18 27,-17 27,-14 21,-15 8,13-11,23-7,25-9,23-4,1-1,-14 1,-25 3,-25 1,-21 2,-12 1,-9 0,19 1,35 1,41-1,33 0,18 1,12-1,8 0,-26 5,-39 2,-38 4,-16 1</inkml:trace>
  <inkml:trace contextRef="#ctx0" brushRef="#br0" timeOffset="-82929.29">3940 1058,'5'-10,"12"-8,12-11,-3-1,-21 15,-21 15,-19 12,3 5,20-11,24-17,14-16,-2 1,-16 10,-18 19,-24 12,-15 15,6-8,19-13,25-13,22-16,1-4,-12 6,-24 17,-25 9,4 2,18 0,26-6,21-10,16-9,-6-1,-25 7,-25 14,-27 13,-21 12,2 6,27-2,32-13,30-15,25-12,17-12,16-12,1-6,-4-2,-23 6,-38 8,-39 18,-33 20,-24 13,-11 12,-1-1,-4 3,18-5,41-14,33-16,31-19,24-11,20-13,12-10,-1-2,-6 3,-24 9,-37 15,-34 22,-36 21,-31 17,-13 17,-12 4,0-3,8-1,23-9,34-14,32-21,31-18,26-13,14-12,9-7,2-6,-24 14,-30 18,-36 21,-36 24,-26 12,-20 13,-5 2,3 1,23-9,34-14,32-18,38-22,27-21,19-16,11-12,5-1,-4-3,-23 14,-33 19,-42 28,-31 19,-24 15,-21 11,-7 7,1 4,21 1,32-14,37-21,33-25,26-22,17-14,11-15,0-5,-5-3,-27 13,-38 29,-37 27,-31 22,-22 10,-14 7,-3 6,19-3,36-15,39-19,28-18,24-20,11-16,10-8,1-6,-18 9,-39 22,-39 29,-32 17,-23 19,-9 6,-1 4,18-8,30-12,35-23,38-24,22-20,11-11,-13 7,-36 24,-32 13,-26 22,-16 16,11 1,21-12,24-22,26-16,23-18,-8 1,-23 9,-24 17,-8 9,7 2,20-11,-4-1,-5-1</inkml:trace>
  <inkml:trace contextRef="#ctx0" brushRef="#br0" timeOffset="-80991.31">4708 970,'-5'-10,"-12"7,-13 8,-11 14,6 4,19-2,28-10,1-2,-12 3,-15 4,-1 0,13-9,21-14,-3-2,-13 6,-18 13,-12 15,0 4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2:43.137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698 1892,'2'54,"2"-1,3 1,2-1,12 34,-13-66,-8-21,0 1,0-1,0 0,0 0,0 0,0 0,0 0,0 1,0-1,1 0,-1 0,0 0,0 0,0 0,0 0,0 0,0 0,1 1,-1-1,0 0,0 0,0 0,0 0,0 0,1 0,-1 0,0 0,0 0,0 0,0 0,1 0,-1 0,0 0,0 0,0 0,0 0,0 0,1 0,-1 0,0 0,0 0,0-1,0 1,0 0,1 0,-1 0,0 0,0 0,0 0,0 0,8-34,-6-22,4-40,-5 89,1-1,0 1,0-1,0 1,1 0,0 0,1 0,-1 0,1 1,5-7,-8 11,1 0,-1 1,1-1,0 0,0 1,-1-1,1 1,0-1,0 1,0 0,1 0,-1 0,0 0,0 0,0 0,1 1,-1-1,0 1,1 0,-1-1,1 1,-1 0,0 1,1-1,-1 0,0 1,1-1,-1 1,0-1,1 1,-1 0,0 0,0 0,0 1,0-1,0 0,0 1,0-1,0 1,0 1,8 6,-1 1,0-1,-1 2,0-1,-1 1,6 11,18 47,-23-50,-1-1,2-1,6 10,-15-62,-4 9,0-1,1-1,1-22,2 43,0 0,1 0,0 0,0 0,1 0,-1 0,2 0,-1 1,1-1,0 1,0 0,0 0,3-3,-5 7,0 1,0-1,1 0,-1 1,1-1,-1 1,1 0,0-1,-1 1,1 0,0 0,0 0,0 0,0 0,0 1,0-1,0 0,0 1,0 0,0-1,0 1,0 0,0 0,0 0,1 0,-1 1,0-1,0 1,0-1,0 1,0-1,0 1,0 0,0 0,-1 0,1 0,0 1,0-1,-1 0,1 1,-1 0,7 4,-1 1,0 1,-1-1,0 1,0 0,-1 1,0-1,2 5,42 115,-29-73</inkml:trace>
  <inkml:trace contextRef="#ctx0" brushRef="#br0" timeOffset="2359.95">1467 1993,'6'0,"12"-6,5-13,-9-15,-12-12,-17-5,-18 12,-9 24,3 32,8 25,9 15,9 11,17 4,26-10,18-21,7-29,-5-16</inkml:trace>
  <inkml:trace contextRef="#ctx0" brushRef="#br0" timeOffset="3281.24">1366 2026,'6'-6,"13"-1,9-6,0 0</inkml:trace>
  <inkml:trace contextRef="#ctx0" brushRef="#br0" timeOffset="-13843.71">196 1759,'0'6,"0"13,0 20,0 15,0 10,0 11,6 3,7 1,2-13</inkml:trace>
  <inkml:trace contextRef="#ctx0" brushRef="#br0" timeOffset="-13281.21">96 1993,'0'-6,"12"-7,20-8,16-5,12-4,1 2,-10 7</inkml:trace>
  <inkml:trace contextRef="#ctx0" brushRef="#br0" timeOffset="-12735.13">497 2060,'0'6,"0"18,6 17,7 1,2-6</inkml:trace>
  <inkml:trace contextRef="#ctx0" brushRef="#br0" timeOffset="76000.19">497 1792,'0'0</inkml:trace>
  <inkml:trace contextRef="#ctx0" brushRef="#br0" timeOffset="88015.39">2302 1157,'5'0,"14"0,15 0,1-12,-5-14,-19-15,-22 0,-16 18,-8 25,1 22,7 26,8 14,18 9,21-9,18-15,15-33,-3-19</inkml:trace>
  <inkml:trace contextRef="#ctx0" brushRef="#br1" timeOffset="42624.89">396 723,'3'-45,"2"1,2 1,2-1,14-38,0-10,-16 64,-2-1,2-1,2 1,0 1,2 0,9-17,-19 43,0 1,-1-1,1 1,0 0,0-1,0 1,-1 0,2 0,-1-1,0 1,0 0,0 0,0 0,1 0,-1 0,0 1,1-1,-1 0,1 1,-1-1,1 1,1-1,-2 1,0 1,0-1,0 1,0-1,0 1,0-1,0 1,0 0,0 0,0-1,0 1,0 0,0 0,0 0,-1 0,1 0,0 0,-1 0,1 0,-1 1,1-1,-1 0,5 13,0 0,-1 1,-1-1,0 7,-2-15,56 395,-55-390,-3-6,2 0,-1 0,1 0,-1 0,1 0,1 0,-1 0,1 0,0 0,0 0,0-1,0 1,1-1,2 4,-4-8,0 0,-1 0,1 0,0 0,0 0,-1 0,1 0,0 0,-1 0,1-1,0 1,0 0,-1 0,1 0,0-1,-1 1,1-1,-1 1,1 0,0-1,-1 1,1-1,-1 1,1-1,-1 1,0-1,1 0,-1 1,1-1,-1 1,0-1,0 0,1 0,-1 1,0-1,13-29,-12 28,12-40,-2-1,-2 0,1-18,12-55,-13 76,0-2,1-1,2 2,2 0,2 0,18-34,-4 30</inkml:trace>
  <inkml:trace contextRef="#ctx0" brushRef="#br1" timeOffset="43718.06">1298 88,'-2'0,"0"-1,-1 0,1 1,0-1,0 1,-1 0,1 0,0 0,-1 0,1 0,0 0,-1 1,1-1,0 1,0 0,0-1,-1 1,1 0,0 0,0 0,0 1,1-1,-1 0,-1 2,-6 4,1 0,1 0,-1 1,-4 7,-4 5,1 1,1 1,1 0,2 1,0 0,1 1,1 0,1 1,2 0,0 0,2 0,0 1,2 0,1-1,1 20,1-36,1 0,-1 0,1 0,1 0,0-1,0 1,1-1,0 0,0 0,0 0,1-1,4 4,-7-7,1-1,0 0,1 0,-1 0,0-1,1 1,-1-1,1 0,0 0,0 0,0 0,0-1,0 1,0-1,0 0,0-1,1 1,-1-1,0 1,1-1,-1-1,0 1,1 0,-1-1,0 0,3-1,6-3,-1 0,1-1,-2-1,1 0,-1 0,0-1,0-1,-1 1,0-2,-1 1,0-2,0 1,-1-1,-1 0,0-1,1-2,9-17,-2 0,-1-1,-1-1,-2 0,5-27,-10 36,-1-2,0 1,-2 0,-2-1,0-21,-1 40,-1 1,1 0,-1-1,0 1,-1 0,1 0,-1 0,-1 0,1 0,-1 0,0 0,0 1,-1 0,1-1,-1 1,-1 1,1-1,0 0,-1 1,0 0,0 0,-1 1,1-1,-1 1,-2-1,3 2,-1 0,1 0,0 1,0 0,-1 0,1 0,0 1,-1-1,1 1,-1 1,1-1,0 1,-1 0,1 0,0 0,-1 1,1 0,0 0,0 0,1 1,-1-1,0 1,-3 3,-2 3,0 0,0 0,1 1,0 0,1 0,0 1,0 1,-5 11,-23 51</inkml:trace>
  <inkml:trace contextRef="#ctx0" brushRef="#br0" timeOffset="78436.8">96 1090,'-11'6,"-10"18,-7 18,2 12,16 2,21-7,21-13,10-23,-2-26,-8-27,-21-13,-23 2,-10 11</inkml:trace>
  <inkml:trace contextRef="#ctx0" brushRef="#br0" timeOffset="79452.9">96 1090,'6'0,"7"11,2 22,4 15,-2 12,8 1,11-10,6-25,-6-16</inkml:trace>
  <inkml:trace contextRef="#ctx0" brushRef="#br0" timeOffset="80640.71">363 923,'6'17,"1"17,1 14,-2 10,-2 7,16 4,15-16,8-28,-4-30,-13-25,-24-7,-23 1,-7 20,0 12</inkml:trace>
  <inkml:trace contextRef="#ctx0" brushRef="#br0" timeOffset="81749.62">832 1124,'-6'-6,"-19"-1,-5 11,8 11,20 8,20 12,8 12,-11 8,-21 1,-20-9,-17-12,-1-13</inkml:trace>
  <inkml:trace contextRef="#ctx0" brushRef="#br0" timeOffset="82765.46">1065 1157,'-5'6,"-14"13,-3 15,7 18,18 1,20-9,17-18,14-24,-3-24,-10-25,-24-11,-31 5,-25 11,-5 25,-2 26,8 11</inkml:trace>
  <inkml:trace contextRef="#ctx0" brushRef="#br0" timeOffset="83797">1333 789,'0'6,"0"13,0 15,0 19,0 11,0 6,0 3,0 1,0-2,11-7,16-14,3-23,-4-15</inkml:trace>
  <inkml:trace contextRef="#ctx0" brushRef="#br0" timeOffset="85218.52">1600 1090,'-1'33,"0"-10,1 0,1 0,3 9,-4-26,1-1,1 0,-1 0,0 0,1 0,0 0,0 0,1 0,0-1,-1 1,1-1,1 0,-1 0,1 0,-1 0,4 2,-5-5,0 1,-1-1,1 0,0 0,0 0,0 0,0-1,-1 1,1-1,0 1,0-1,1 1,-1-1,0 0,0 0,0 0,0 0,0 0,0-1,0 1,0-1,0 1,0-1,0 0,0 1,-1-1,1 0,0 0,0-1,-1 1,1 0,0 0,-1-1,0 1,1-1,-1 1,0-1,0 0,1 0,-1 0,5-8,0 0,-1 0,0 0,-1-1,0 0,2-7,-1-7,4-11,-9 36,0 0,0 0,0 0,0 0,0 0,0 0,0 1,0-1,0 0,0 0,0 0,0 0,0 0,1 0,-1 0,0 0,0 0,0 0,0 0,0 0,0 0,0 0,0 0,0 0,0 0,0 0,0 0,1 0,-1 0,0 0,0 0,0 0,0 0,0 0,0 0,0 0,0 0,0 0,0 0,0 0,1 0,-1 0,0 0,0 0,0 0,0 0,0 0,0 0,0 0,0-1,0 1,0 0,0 0,0 0,0 0,0 0,0 0,0 0,0 0,3 22,-2-6,1 1,1-1,0 1,5 14,-6-24,0-1,1 0,0 0,-1 0,2 0,-1-1,1 1,0-1,0 0,0 0,1 0,0-1,0 1,1 0,17 5</inkml:trace>
  <inkml:trace contextRef="#ctx0" brushRef="#br0" timeOffset="86078.26">1934 689,'0'6,"0"13,0 20,0 16,0 8,0 6,0 3,0-1,12 6,14-5,15-20,6-31,-5-18</inkml:trace>
  <inkml:trace contextRef="#ctx0" brushRef="#br0" timeOffset="86609.49">1835 923,'5'-5,"20"-3,16 1,12 1,-2 2</inkml:trace>
  <inkml:trace contextRef="#ctx0" brushRef="#br0" timeOffset="106156.01">3338 356,'-1'16,"-1"0,0 0,-4 14,-3 25,-24 207,8-81,6 52,13 745,9-522,-3 5794,-29-5232,-36 0,3-49,58-888,-4 45,5 0,11 78,-1-147</inkml:trace>
  <inkml:trace contextRef="#ctx0" brushRef="#br0" timeOffset="108421.12">3372 322,'-12'0,"-8"17,-14 11,-17 13,-12 10,6-3</inkml:trace>
  <inkml:trace contextRef="#ctx0" brushRef="#br0" timeOffset="108749.2">3271 289,'11'6,"16"12,2 16,14 13,11 4,2-7,-9-10</inkml:trace>
  <inkml:trace contextRef="#ctx0" brushRef="#br1" timeOffset="116249.67">2637 456,'11'6,"21"7,16 13,12 8,18 9,13 9,2 1,-3 9,-6-1,1-4,7 4,1 4,0 2,3 0,-5-4,-6-2,-17-18,-21-15</inkml:trace>
  <inkml:trace contextRef="#ctx0" brushRef="#br1" timeOffset="116796.5">3772 222,'0'4,"-1"-1,0 1,0-1,0 1,0-1,0 1,-1-1,0 0,1 1,-1-1,0 0,-1 0,1-1,-2 3,-6 7,-331 419,221-285,14-26,-77 64,96-101,4 4,3 4,-34 53,104-130,1 1,0-1,1 2,1-1,0 1,1 1,1-1,-2 12,4 20</inkml:trace>
  <inkml:trace contextRef="#ctx0" brushRef="#br1" timeOffset="117796.79">2570 4166,'5'6,"20"24,22 24,20 15,21 18,13 5,7-1,-5-5,-7-11,8 4,-3 6,-6 0,-4-9,-16-18</inkml:trace>
  <inkml:trace contextRef="#ctx0" brushRef="#br1" timeOffset="118156.46">3739 4466,'-5'0,"-20"23,-28 19,-33 25,-36 23,-9 3,6 3,14-5,8-5,11-7,9-11,7 1,6 4,3 3,13-13</inkml:trace>
  <inkml:trace contextRef="#ctx0" brushRef="#br1" timeOffset="118921.43">2870 8109,'0'18,"6"16,13 14,26 27,22 19,23 15,19 12,7-9,-4-6,-10-16,-22-23</inkml:trace>
  <inkml:trace contextRef="#ctx0" brushRef="#br1" timeOffset="119265.24">3772 8444,'-5'0,"-14"6,-26 13,-34 25,-15 18,-13 21,-13 7,4-6,9-5,-4 0,4 9,21-9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6129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19-03-21T00:26:54.872"/>
    </inkml:context>
    <inkml:brush xml:id="br0">
      <inkml:brushProperty name="width" value="0.05" units="cm"/>
      <inkml:brushProperty name="height" value="0.05" units="cm"/>
      <inkml:brushProperty name="fitToCurve" value="1"/>
    </inkml:brush>
    <inkml:context xml:id="ctx1">
      <inkml:inkSource xml:id="inkSrc1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3-21T00:28:36.841"/>
    </inkml:context>
    <inkml:brush xml:id="br1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1216 9559 0,'-33'33'94,"-1"34"-63,-32 33-15,32-33 0,1 0-1,-67 33 1,33 34-1,33-67-15,1 33 16,-67-33 0,100 33-1,-67-33 1,33 0 0,-33 0-1,34 33 1,0-33-16,-34 0 15,67 0-15,-100 66 16,66-66 0,1 33-1,-34-33 1,67 0-16,-34 33 16,1-33-1,0 33 1,33 1-1,0-34 1,-34-1 0,34 1-1,0 34 1,0-35 0,0 1-1,0 0 1,0 0-1,0 0 1,34 33 0,-1-33-1,67-34 17,-33 68-17,0-68 1,33 34-1,0-34 1,-33-33 0,0 34-16,0-1 15,33-33-15,1 0 16,-1 0 0,0 33-1,34-33-15,33 0 16,-100 0-16,0 0 0,-1 34 15,68-34-15,-67 0 16,0 0-16,66 0 16,-66 0-16,34 0 0,-1 0 15,-33 0-15,33 0 0,-33 0 16,0 0-16,-1 0 0,1 0 0,0 0 16,0 0-16,33 0 0,-33 0 15,0 0-15,0 0 0,0 0 16,-1 0-16,1 0 0,34 33 15,32-33-15,-66 0 16,0 0-16,0 0 0,0 0 0,-1 0 0,35 0 0,-34 0 16,-1 0-16,68 0 15,-67 0-15,0 0 0,0 34 16,-1-34-16,1 0 0,34 0 0,-35 0 16,1 0-16,0 0 0,0 0 15,0 0-15,0 0 0,33 0 16,-33 0-16,0 0 0,-1 0 15,35 0-15,-35 0 16,1 0-16,0 0 0,33 0 0,1 0 16,-34 0-16,-1 33 0,35-33 15,-35 0-15,35 0 0,-34 0 16,33 0-16,-33 0 0,0 0 16,33 34-16,0-34 0,-33 0 15,33 0-15,-33 0 0,33 0 0,-33 0 16,33 0-16,-33 0 0,0 0 15,33 0-15,1 0 0,-35 0 16,35 0-16,-1 0 0,0 0 16,0 0-16,-33 33 0,34-33 15,-35 0-15,1 0 0,34 33 16,-1-33-16,-33 0 0,33 0 16,-33 0-16,33 34 0,-33-34 15,33 0-15,0 0 0,1 0 16,-1 0-16,0 0 0,0 0 0,1 0 15,-1 0-15,-33 0 0,33 0 16,0 0-16,1 0 0,-1 0 16,0 0-16,-33 0 0,33 0 15,0 0-15,-33 33 0,34-33 16,-35 0-16,35 0 0,-1 0 0,0 0 16,0 0-16,1 0 0,-34 0 15,33 0-15,0 0 16,0 0-16,1 0 0,-1 0 15,-33 0-15,33 0 0,0 0 0,1 34 16,-1-34-16,0 0 0,0 0 16,-33 0-16,33 0 0,1 33 15,-1-33-15,-33 0 0,33 0 16,-33 0-16,0 0 0,33 0 16,0 0-16,1 0 0,-35 0 0,35 0 15,-35 34-15,35-34 0,-1 0 16,0 0-16,1 0 0,-1 0 15,0 0-15,0 0 16,1 0-16,-35 0 0,35 0 0,-34 0 16,33 33-16,0-33 0,0 0 15,-33 0-15,33 0 0,-33 0 16,0 0-16,33 0 0,-33 0 16,33 0-16,-33 0 0,34 0 15,-1 0-15,0 0 0,-33 0 0,0 0 16,0 0-16,33 0 0,-33 0 15,0 0-15,33 0 0,-33 0 16,0 0-16,33 0 0,-33 0 16,-1 0-16,1 0 0,0 0 15,33 0-15,-33 0 0,0 0 16,33 0-16,-33 0 0,0 0 16,0 0-16,0-33 0,33 33 15,-33 0-15,0 0 0,0 0 16,-1 0-16,1 0 0,33 0 0,-33 0 15,34 0-15,-35 0 0,1 0 16,0 0-16,0 0 0,67 0 16,-68 0-16,1 0 31,34 0-31,32 0 16,1 0-16,-34-34 0,0 34 15,1-33-15,-1-1 31,-33 34-31,0-33 16,33-1 0,0 1-16,-33 0 15,33-1 1,-33 1-16,33-34 16,1 33-1,32-32-15,-32-1 16,32 0-16,-66 34 15,-33-34 1,66-34-16,-67 35 16,34-1-1,0-34-15,0 35 16,0-1 0,-1 0-16,1-67 15,-33 34 1,66 33-16,-100 0 15,67-66-15,0 32 16,-34 1-16,34-34 16,-34 34-1,1 0-15,-1 33 16,1-33 0,-1-34-16,0 67 15,1 0 1,-34 1-16,33-35 15,-33 34 1,34-33 0,-34 33-1,0 1 1,0-1 15,0 0 0,-34 0 63,-33 34-63,1-1 16,-35 1-31,35-1 0,-1 1-1,0-1 1,-33 34-1,-1-33 1,34 33-16,1-33 0,-35 33 16,1 0-16,0 0 0,-67-34 15,-67 34-15</inkml:trace>
  <inkml:trace contextRef="#ctx0" brushRef="#br0" timeOffset="2561">21971 11999 0,'67'67'63,"-34"-1"-48,34 1 1,0-33 0,33-34-1,0 0-15,-33 0 16,0 0 0,0 0-1</inkml:trace>
  <inkml:trace contextRef="#ctx0" brushRef="#br0" timeOffset="3577">21937 11999 0,'0'67'125,"0"-1"-125,-33 1 31,33-100 47,0-34-62,0-33-1,67 66 126,0 1-110,-1 33-15,35-34-16,-34 1 15</inkml:trace>
  <inkml:trace contextRef="#ctx0" brushRef="#br0" timeOffset="4656">22773 12066 0,'0'33'78,"0"34"-62,0 33 0,-34 0-1,34-33 16,0-100 32</inkml:trace>
  <inkml:trace contextRef="#ctx0" brushRef="#br0" timeOffset="5703">22739 11999 0,'0'33'125,"67"67"-94,-33-33 0,66-33 63,-100-101-63,33 0-15,34 0 15,-33 0-15,-34 101 156,0 33-157,0-1 1,0 1 0,0 0-1,0 33 1,0-33 15,0-100 63</inkml:trace>
  <inkml:trace contextRef="#ctx0" brushRef="#br0" timeOffset="7468">23241 12299 0,'67'0'109,"-1"0"-62,-32-100 109,-34 33-93,0 1-32,-67 32 47,34 101-15,-34 0-1,67 0-15,-34-1-16,1 1 1,66 34 14,1-35 1,33-66-15,-1-33 14,35 0-14,-101-1 61</inkml:trace>
  <inkml:trace contextRef="#ctx0" brushRef="#br0" timeOffset="9453">23575 12099 0,'0'33'156,"0"34"-140,0 0-1,0 0 1,0 0 15,0 33 0,0-167 110,0 0-94,0 0-32,33 1 17,1-1-1,33 33 47,-34 68-31,-33 33-16,0-1-15,0 35 15,0-34-15,0-101 187,0-66-188,0 33 1,34 0 31,32 34 0,1 33 47,-33 67-48,-34-1-14,0 1-1,33 34 0</inkml:trace>
  <inkml:trace contextRef="#ctx0" brushRef="#br0" timeOffset="10453">24177 12199 0,'0'-33'16,"-34"66"109,34 34-110,-33 0 16,33 0-15,67 0 31,-1-67-16,1-34 16,-33-33-31,-1 0-1,-33 1 17,-33-35-1,-68 68 16,35 33-16,32 33 0,34 34-15</inkml:trace>
  <inkml:trace contextRef="#ctx0" brushRef="#br0" timeOffset="11608">24511 12066 0,'0'33'109,"0"34"-78,0 0-15,0-1 0,0 1-1,0-100 110,0-34-93,0 0-17,33 0 16,34 67 16,0 0-15,0 0-1</inkml:trace>
  <inkml:trace contextRef="#ctx0" brushRef="#br0" timeOffset="12359">24945 12132 0,'0'34'109,"0"33"-93,0-1-16,0 1 16,0 0 15,34-100 31</inkml:trace>
  <inkml:trace contextRef="#ctx0" brushRef="#br0" timeOffset="12921">25146 12132 0,'0'34'187,"-34"33"-171,-32 33-1,32 0-15,-33-33 16,0 33-16,1 1 16,32-35-1,-33 1-15,34 0 31,33-100 48</inkml:trace>
  <inkml:trace contextRef="#ctx1" brushRef="#br1">2252 11632,'1'-12,"0"0,1 0,0 1,3-8,4-29,4-143,-12-164,-4 157,18-141,5-28,-16 233,10-76,1-26,3-76,1-60,-3 72,0 20,-19-285,6-215,13 527,2-61,-20-82,4-158,14 308,1-65,-16-1471,-3 858,4 670,-5-285,-3 429,-15-66,21 172,-1-1,0 0,0 0,0 1,-1-1,1 0,-1 1,-1-1,1 1,0 0,-1 0,0 0,0 0,-2-1,2 3,1 0,-1 0,0 0,0 1,0 0,0-1,0 1,0 0,0 0,0 1,-1-1,1 1,0-1,0 1,-1 0,1 0,0 1,0-1,-1 1,-1 0,-15 3,17-3,-1 0,0 0,0 0,0-1,1 1,-1-1,0 0,0 0,0 0,-1-1,4 1,1-1,-1 1,1 0,0 0,-1-1,1 1,0 0,-1-1,1 1,0 0,0-1,-1 1,1-1,0 1,0 0,0-1,-1 1,1-1,0 1,0-1,0 1,0 0,0-1,0 1,0-1,0 1,0-1,0 1,0-1,0 1,0-1,13-28,-8 20,1 1,-1 0,2 0,-1 1,1 0,0 0,0 0,1 1,0 0,0 0,1 1,-1 0,1 1,8-3,-10 4,1 1,0 0,0 1,0 0,-1 0,1 1,0-1,0 2,0-1,0 1,0 1,0-1,-1 1,1 0,-1 1,1 0,-1 0,0 1,1 0,20 15,0 0,0 2,3 6,15 14</inkml:trace>
  <inkml:trace contextRef="#ctx1" brushRef="#br1" timeOffset="5765.59">2319 11597,'1'1,"0"-1,-1 0,1 0,0 0,-1 0,1 0,0 0,0 0,-1 0,1-1,0 1,-1 0,1 0,0-1,-1 1,1 0,0-1,-1 1,1 0,-1-1,1 1,0-1,-1 1,1-1,-1 1,0-1,1 1,-1-1,1 0,-1 1,0-1,1 0,-1 1,0-1,0 0,0 1,0-1,1 0,-1 0,0 1,0-1,0 0,0 1,-1-1,1 0,0 0,0 1,0-1,0 0,-1 1,1-1,-1-2,0 1,0 0,0-1,0 1,-1 0,1 0,0 0,-1 0,0 0,1 0,-1 1,0-1,0 1,-1-1,-9-6,11 7,0 1,1-1,-1 0,0 1,0-1,0 1,1-1,-1 1,0-1,0 1,0 0,0-1,0 1,0 0,0 0,0-1,0 1,0 0,0 0,0 0,0 0,0 1,0-1,0 0,0 0,0 0,1 1,-1-1,0 0,0 1,0-1,0 1,0-1,1 1,-1 0,0-1,0 1,1 0,-1 0,0-1,1 1,-1 0,1 0,-1 0,1 0,-1 0,0 1,0-1,0 1,1 0,-1-1,0 1,1 0,0 0,-1-1,1 1,0 0,0 0,0 0,0-2,0 0,0 0,0-1,0 1,0 0,1 0,-1 0,0-1,0 1,0 0,0 0,1 0,-1 0,0-1,0 1,0 0,1 0,-1 0,0 0,0 0,0 0,1-1,-1 1,0 0,0 0,1 0,-1 0,0 0,0 0,1 0,-1 0,0 0,0 0,1 0,-1 0,0 1,0-1,1 0,-1 0,0 0,0 0,0 0,1 0,-1 1,0-1,0 0,0 0,1 0,-1 0,0 1,0-1,0 0,0 0,0 0,1 1,-1-1,0 0,0 0,0 1,0-1,5-13,-13 12,8 1,0 0,0 0,-1 1,1-1,0 0,-1 0,1 0,0 0,-1 1,1-1,0 0,0 0,-1 1,1-1,0 0,0 0,0 1,-1-1,1 0,0 1,0-1,0 0,0 0,0 1,0-1,0 0,0 1,0-1,0 1,0-1,0 0,0 1,0-1,0 0,0 1,0-1,0 0,0 1,0-1,0 0,1 0,-1 1,0-1,0 0,0 1,0-1,1 0,-1 0,0 1,0-1,1 0,-1 0,0 0,1 1,-1-1,0 0,1 0,-1 0,0 0,1 0,-1 0,0 0,1 0,-1 1,0-1,1 0,-1 0,1 0,0 0,-1 1,1-1,0 0,0 0,-1 0,1 1,0-1,0 0,-1 0,1 0,0 0,-1 0,1-1,0 1,0 0,-1 0,1 0,0-1,-1 1,1 0,0-1,-1 1,1 0,-1-1,1 1,0-1,-1 1,1-1,-1 1,1-1,-1 0,0 1,1-1,-1 1,0-1,1 0,-1 1,0-1,0 0,1 0,-1 0,0 0,0 0,0 1,-1-1,1 0,0 0,0 0,0 1,-1-1,1 0,0 0,-1 1,1-1,-1 0,1 0,-1 1,1-1,-1 1,0-1,1 0,-1 1,0-1,1 1,-1 0,0-1,0 1,1-1,-1 1,0 0,0 0,0 0,1-1,-1 1,0 0,0 0,0 0,0 0,1 0,-1 0,0 0,0 1,0-1,1 0,-1 0,0 1,0-1,0 1,-2-1,1 0,-1 1,1-1,0 1,-1 0,1 0,0-1,-1 2,1-1,0 0,0 0,0 1,0-1,0 1,0-1,1 1,-1 0,0 0,1 0,-1 0,1 0,0 0,0 0,0 1,0-1,0 0,0 1,0-1,1 0,0 1,-1-1,1 1,0-1,0 1,0-1,0 1,1-1,-1 1,1-1,-1 0,1 1,0-1,0 0,0 1,0-1,0 0,1 0,-1 0,0 0,1 0,0 0,-1 0,1-1,2 2,27 15</inkml:trace>
  <inkml:trace contextRef="#ctx1" brushRef="#br1" timeOffset="12015.31">514 869,'0'6,"0"13,0 14,0 14,0 9,0 8,6 3,18-15,18-22,12-27,-3-15</inkml:trace>
  <inkml:trace contextRef="#ctx1" brushRef="#br1" timeOffset="12592.77">480 969,'6'0,"13"0,15 0,13 0,-2 0</inkml:trace>
  <inkml:trace contextRef="#ctx1" brushRef="#br1" timeOffset="13577.55">815 1070,'0'6,"0"12,0 22,17 2,5-4</inkml:trace>
  <inkml:trace contextRef="#ctx1" brushRef="#br1" timeOffset="13921.31">815 869,'0'0</inkml:trace>
  <inkml:trace contextRef="#ctx1" brushRef="#br1" timeOffset="15234.85">1016 1070,'2'4,"1"-1,-1 1,0 0,0 0,0 0,0 0,-1 0,1 0,-1 1,0-1,0 3,9 27,-9-34,-1 1,1-1,-1 1,1-1,-1 1,1-1,0 1,-1-1,1 1,0-1,-1 0,1 1,0-1,-1 0,1 0,0 1,0-1,-1 0,1 0,0 0,0 0,-1 0,1 0,0 0,0 0,-1-1,1 1,0 0,0 0,-1-1,1 1,0 0,-1-1,1 1,33-19,-6 3,-25 16,-1-1,1 1,0 0,-1 0,1 0,0 1,-1-1,1 0,0 1,-1 0,1 0,-1 0,1 0,-1 0,1 0,-1 1,0-1,1 1,-1-1,0 1,0 0,0 0,-1 0,1 0,1 2,5 4,-8-7,0-1,1 0,-1 0,0 1,1-1,-1 0,1 0,-1 1,0-1,1 0,-1 0,1 0,-1 0,0 0,1 0,-1 0,1 1,-1-1,1 0,-1-1,1 1,-1 0,0 0,1 0,-1 0,1 0,-1 0,0 0,1-1,-1 1,1 0,-1 0,0-1,1 1,-1 0,0 0,1-1,-1 1,0 0,14-19,-6 7,-6 10,-1 0,1 0,0 0,0 0,0 1,0-1,0 0,0 1,0 0,0-1,1 1,-1 0,1 0,-1 0,1 1,-1-1,1 1,-1-1,1 1,-1 0,1 0,-1 0,1 0,0 0,-1 1,1-1,-1 1,1 0,-1-1,1 1,-1 0,0 1,0-1,1 0,-1 1,0-1,1 2,5 4,0 1,0 1,0 0,-1 0,-1 0,1 1,4 10,6 12</inkml:trace>
  <inkml:trace contextRef="#ctx1" brushRef="#br1" timeOffset="16218.95">1517 1170,'11'0,"16"0,14 0,0-12,-7-20,-21-10,-23 1,-22 13,-5 24,-2 29,5 22,9 13,20 4,21-11,21-18,20-23,12-23,-5-10</inkml:trace>
  <inkml:trace contextRef="#ctx1" brushRef="#br1" timeOffset="17437.23">1917 1404,'6'-6,"8"-13,6 2,1 16,-4 19,-4 18,-5 14,-4-1</inkml:trace>
  <inkml:trace contextRef="#ctx1" brushRef="#br1" timeOffset="23453.08">6162 10261,'11'0,"-1"-11,-9 1,2 3,-1-3,-5 0,-8 13,-3 6</inkml:trace>
  <inkml:trace contextRef="#ctx1" brushRef="#br1" timeOffset="28687.26">6129 10160,'2'15,"4"-16,6-27,-8-14,-2 0,-2 0,-1 0,-3 0,-2-7,-4-74,0-35,-25-128,2 113,8 48,6-1,3-32,1-70,-5-191,21-2731,18 2820,-5 153,0-6,7-204,-22-934,7 1182,22-124,-10 119,-2-100,-18-748,2 981,-2-35,2 46,0-1,0 0,0 1,0-1,0 1,0-1,-1 1,1-1,0 1,0-1,-1 1,1-1,0 1,-1-1,1 1,0-1,-1 1,1-1,-1 1,1 0,-1-1,1 1,-1 0,1-1,-1 1,1 0,-1 0,1 0,-1-1,1 1,-1 0,1 0,-1 0,0 0,1 0,-1 0,1 0,-1 0,0 0,1 0,-1 1,1-1,-1 0,1 0,-1 0,1 1,-1-1,1 0,-1 1,1-1,-1 0,1 1,-1-1,1 1,0-1,-1 0,1 1,0-1,-1 1,1 0,-14 13,0 0,1 1,1 0,-10 16,-11 14,2-7</inkml:trace>
  <inkml:trace contextRef="#ctx1" brushRef="#br1" timeOffset="29702.3">6162 702,'0'6,"6"13,13 20,15 10,12 1,0-7</inkml:trace>
  <inkml:trace contextRef="#ctx1" brushRef="#br1" timeOffset="31937.46">4558 402,'0'5,"0"14,-6 20,-1 15,-1 10,3 5,1 3,18-12,19-15,14-27,6-28,-7-13</inkml:trace>
  <inkml:trace contextRef="#ctx1" brushRef="#br1" timeOffset="32389.92">4425 601,'11'-5,"15"-3,15-5,11 0,9 2,-1 2,-10 4</inkml:trace>
  <inkml:trace contextRef="#ctx1" brushRef="#br1" timeOffset="32749.28">4825 569,'0'11,"0"15,6 15,7 1,2-8</inkml:trace>
  <inkml:trace contextRef="#ctx1" brushRef="#br1" timeOffset="33108.65">4959 402,'0'0</inkml:trace>
  <inkml:trace contextRef="#ctx1" brushRef="#br1" timeOffset="33859.06">5026 601,'12'12,"3"14,-1 15,3-5,5-21,9-12,6-1,1 10,1-2,-1-15,4 0,-4 11,1 6,-4 0</inkml:trace>
  <inkml:trace contextRef="#ctx1" brushRef="#br1" timeOffset="34936.64">5560 735,'15'0,"-1"-1,0 0,0-1,0-1,-1 0,1-1,0-1,-8 3,-1 0,1 0,-1-1,1 0,-1 0,0-1,0 1,0-1,0 0,-1 0,0-1,0 1,0-1,0 0,-1 0,2-2,-4 5,0 1,-1 0,1-1,0 1,0-1,-1 0,1 1,-1-1,1 1,-1-1,1 0,-1 1,0-1,0 0,0 1,0-1,0 0,-1 1,1-1,0 0,-1 1,1-1,-1 0,1 1,-1-1,0 1,0-1,0 1,0-1,0 1,0 0,0 0,0-1,0 1,-1 0,1 0,0 0,-1 0,1 0,-1 1,1-1,-1 0,0 1,-2-2,0 2,0-1,1 0,-1 1,0 0,0 0,0 0,0 0,0 1,1-1,-1 1,0 0,0 0,1 1,-1-1,1 1,-1-1,1 1,-2 1,-3 4,1 1,-1 0,1 0,0 0,1 1,0 0,0 1,1-1,1 1,-1 0,1 0,1 0,0 1,1-1,-1 3,2-5,0-1,0 1,1-1,0 1,0 0,1-1,-1 1,2-1,-1 1,3 3,-3-7,1 1,0-1,0 0,0 0,0-1,1 1,0 0,0-1,0 0,0 0,0 0,1 0,-1 0,1 0,0-1,-1 0,5 2,-1-2,-1 0,1 0,0-1,-1 0,1-1,0 1,0-1,-1 0,1-1,0 0,0 0,-1 0,1-1,-1 0,7-3,37-17</inkml:trace>
  <inkml:trace contextRef="#ctx1" brushRef="#br1" timeOffset="37452.26">5861 1003,'11'-6,"10"4,2 20,-10 17,-18 9,-20 3,-22 4,8-6,22-11,26-5,22-8,17-13,1-8</inkml:trace>
  <inkml:trace contextRef="#ctx1" brushRef="#br1" timeOffset="62999.35">11041 11697,'6'0,"2"-11,-12-4,-11 12,3 7,14-4,2-7,-11 4,6 7,10 4,3-1</inkml:trace>
  <inkml:trace contextRef="#ctx1" brushRef="#br1" timeOffset="3.64">11009 11632,'-5'-239,"-11"-15,-1 55,-46-399,33 350,25 172</inkml:trace>
  <inkml:trace contextRef="#ctx1" brushRef="#br1" timeOffset="3.64">10848 9600,'-9'-760,"12"430,-3-1848,-18 1853,1 26,17 109,-1-17,-10-34,-31-400,28 418,5 47,-13-31,2 15,5-123,13 239,-11-89,-26-125,9 88,-37-407,65 586,-14-243,16-185,3 185,-4-16,1 279,0-4,0 0,-1 0,0 0,-1 0,1 0,-2-2,3 8,0 0,-1 1,1-1,0 0,-1 0,1 0,-1 0,0 0,1 1,-1-1,0 0,1 0,-1 1,0-1,0 1,0-1,1 1,-1-1,0 1,0-1,0 1,0 0,0-1,0 1,0 0,0 0,0 0,0 0,0 0,0 0,0 0,0 0,0 0,0 0,0 0,0 1,0-1,0 0,1 1,-1-1,0 1,0-1,0 1,0-1,1 1,-1 0,0 0,-20 15,0 1,1 1,1 1,1 1,1 1,0 0,-4 9,7-9</inkml:trace>
  <inkml:trace contextRef="#ctx1" brushRef="#br1" timeOffset="68062.04">10474 601,'11'6,"10"13,12 9,13 12,14 3,-2-4</inkml:trace>
  <inkml:trace contextRef="#ctx1" brushRef="#br1" timeOffset="69874.24">9003 335,'-6'5,"-1"14,-6 15,-1 13,3 15,2 9,4 3,2 1,7-1,15-13,15-23,13-29,0-22,-10-9</inkml:trace>
  <inkml:trace contextRef="#ctx1" brushRef="#br1" timeOffset="70257.14">8803 601,'6'0,"12"-5,16-3,18-5,12-6,7 1,-9 2</inkml:trace>
  <inkml:trace contextRef="#ctx1" brushRef="#br1" timeOffset="70640.18">9203 668,'0'12,"0"20,0 16,12 6,9-12,0-13</inkml:trace>
  <inkml:trace contextRef="#ctx1" brushRef="#br1" timeOffset="70983.92">9370 335,'0'-12,"0"-3</inkml:trace>
  <inkml:trace contextRef="#ctx1" brushRef="#br1" timeOffset="72124.91">9370 668,'12'6,"9"13,1 15,2-4,-2-19,6-11,-2 0,1 12,-5 14,-5-2,-1-17,-3-20,8-9,1 5,1 18,3 18,-2 8</inkml:trace>
  <inkml:trace contextRef="#ctx1" brushRef="#br1" timeOffset="72921.36">9839 802,'11'0,"16"0,19-11,3-16,-19-14,-26-5,-25 9,-14 24,-7 31,3 23,9 16,9 10,20 5,21-10,13-27,1-19</inkml:trace>
  <inkml:trace contextRef="#ctx1" brushRef="#br1" timeOffset="74139.58">10073 1003,'5'-6,"14"-7,9 4,0 20,-17 15,-20 14,-5 0,19-7,13-3,4 4,-2 9,-16 7,-20 2,-18-9,-20-22,-2-16</inkml:trace>
  <inkml:trace contextRef="#ctx1" brushRef="#br1" timeOffset="104297.58">16055 10562,'11'0,"4"-6,-6-2,-10 12,0 5,6-10,-3 1,-13 11,-5 5</inkml:trace>
  <inkml:trace contextRef="#ctx1" brushRef="#br1" timeOffset="107468.23">16089 10629,'2'-258,"-5"-280,-13 318,0-27,-19-209,13 212,9-19,-3-47,0 7,16 290,-20-586,6 296,14-1,22-129,-6-570,-19 627,3-1274,17 1270,0 33,-38-527,9 460,-3-30,-26 43,35 335</inkml:trace>
  <inkml:trace contextRef="#ctx1" brushRef="#br1" timeOffset="108296.85">15888 234,'0'6,"-6"13,-18 20,-12 21,-10 11,-4 11,-4 3,13-19,18-32,25-33,13-28,2-10</inkml:trace>
  <inkml:trace contextRef="#ctx1" brushRef="#br1" timeOffset="108812.45">15787 335,'6'-17,"7"-18,13-1,14 3,17 21,9 22,6 22,2 11,-1-3,-12-6</inkml:trace>
  <inkml:trace contextRef="#ctx1" brushRef="#br1" timeOffset="110438.17">13482 0,'0'6,"0"12,0 16,0 19,0 11,0 18,5 6,14-6,21-17,3-31,5-32,-5-29,-9-9</inkml:trace>
  <inkml:trace contextRef="#ctx1" brushRef="#br1" timeOffset="110766.26">13415 268,'11'-11,"16"-5,14-4,11-5,9 8,-7 6</inkml:trace>
  <inkml:trace contextRef="#ctx1" brushRef="#br1" timeOffset="111110.02">13782 268,'6'11,"1"21,6 17,6-1,0-8</inkml:trace>
  <inkml:trace contextRef="#ctx1" brushRef="#br1" timeOffset="111468.61">13882 134,'0'-6,"0"-2</inkml:trace>
  <inkml:trace contextRef="#ctx1" brushRef="#br1" timeOffset="112156.07">13949 234,'3'0,"0"1,-1-1,1 1,0 0,-1 0,1 0,0 0,-1 0,0 1,1-1,-1 1,0-1,1 1,-1 0,0 0,-1 0,1 0,0 0,0 1,-1-1,1 1,31 60,-16-29,-17-33,0 0,1-1,-1 1,0 0,1-1,-1 1,1 0,-1-1,0 1,1-1,0 1,-1 0,1-1,-1 1,1-1,0 0,-1 1,1-1,0 1,-1-1,1 0,0 0,-1 1,1-1,0 0,0 0,-1 0,1 0,0 0,0 0,0 0,-1 0,1 0,0 0,0 0,-1-1,1 1,0 0,-1-1,1 1,0 0,-1-1,1 1,0 0,-1-1,1 1,-1-1,1 0,-1 1,26-41,-12 16,-12 23,-1 1,0 0,0-1,1 1,-1 0,0-1,1 1,-1 0,1 0,0 0,-1 1,1-1,0 0,-1 0,1 1,0-1,0 1,0 0,0-1,-1 1,1 0,0 0,0 0,0 1,0-1,-1 0,1 1,0-1,4 3,-1 0,0 0,-1 0,1 0,-1 1,1 0,-1 0,1 1,-3-2,1 0,0 0,1 0,-1 0,0 0,1-1,-1 0,1 1,0-1,0-1,0 1,0 0,3 0,-4-3,-1 0,1 0,-1 0,0 0,1-1,-1 1,0-1,0 1,0-1,0 0,0 0,0 0,0 0,-1 0,1 0,-1 0,1-1,-1 1,0 0,0-1,0 1,0-1,17-24,-16 25,0 1,-1 0,1 0,0-1,0 1,1 0,-1 1,0-1,0 0,0 0,0 1,1 0,-1-1,0 1,1 0,-1 0,0 0,1 0,-1 1,0-1,0 1,1-1,-1 1,0 0,0 0,0 0,0 0,0 0,0 0,0 0,0 1,-1-1,1 1,0 0,-1-1,2 2,4 5,0 0,0 1,0 0,-1 0,-1 1,5 9,10 30,-6-8</inkml:trace>
  <inkml:trace contextRef="#ctx1" brushRef="#br1" timeOffset="112811.62">14617 301,'18'-6,"16"-13,8-14,-8-14,-27 2,-27 14,-15 23,-1 25,4 21,9 20,8 19,12 6,18-4,17-22,22-26,6-36,4-22,-8-6</inkml:trace>
  <inkml:trace contextRef="#ctx1" brushRef="#br1" timeOffset="113593.29">15052 502,'0'11,"0"15,0 15,-6 12,4 2,14-8,22-18,5-25,-4-24,-8-4,-9 14,-7 20,-5 20,-5 16,-1 5,-1-5</inkml:trace>
  <inkml:trace contextRef="#ctx1" brushRef="#br1" timeOffset="134193.31">16055 10629,'11'-9,"-14"5,2 5,0-1,-1 0,1 0,0 0,0 1,0-1,0 0,0 1,0-1,0 1,0 0,0-1,0 1,0 0,0 0,0-1,0 1,0 0,1 0,-1 0,0 0,0 2,-1-1,1 1,0-1,0 1,1 0,-1 0,1-1,-1 1,1 0,0 0,0-1,0 1,0 0,0 0,1-1,-1 1,1 0,0-1,0 1,0 0,-1-2,1 0,-1 0,0 0,1 0,-1 0,1 0,0 0,-1 0,1 0,0-1,-1 1,1 0,0 0,0-1,0 1,0-1,-1 1,1-1,0 1,0-1,0 1,0-1,0 0,0 1,0-1,0 0,1 0,-1 0,0 0,0 0,0 0,0 0,0 0,0-1,0 1,0 0,0-1,0 1,0 0,0-1,0 1,0-1,0 0,-1 1,1-1,0 0,0 1,0-1,-1 0,1-1,1 1,-1 0,1 0,-1 0,0-1,0 1,0-1,0 1,0-1,0 1,0-1,-1 1,1-1,0 0,-1 0,1 1,-1-1,0 0,0 0,1 1,-1-1,0 0,-1 0,1 1,0-1,0 0,-1 0,1 1,-1-1,0 0,1 1,-1-1,0 0,0 1,0-1,0 1,0-1,-1 0,0 0,0 0,0 0,-1-1,1 1,0 1,-1-1,0 0,1 1,-1-1,0 1,0 0,0 0,0 0,0 0,0 0,0 1,0-1,0 1,0 0,-1 0,-1 0,1 1,1-1,-1 1,0 0,1 1,-1-1,1 0,-1 1,1 0,0 0,-1 0,1 0,0 1,0-1,1 1,-1 0,0-1,1 1,0 0,-1 1,1-1,1 0,-1 1,0-1,1 1,0-1,0 1,0 0,0-1,0 1,1 0,0 0,-1 0,2 3,-1-6,0 1,0-1,1 0,-1 1,1-1,-1 0,1 1,0-1,-1 0,1 0,0 0,0 0,0 1,0-1,0 0,0 0,0-1,0 1,0 0,0 0,1 0,-1-1,0 1,0-1,1 1,-1-1,0 1,1-1,-1 0,1 0,-1 0,0 0,1 0,-1 0,1 0,0 0,2-1,0 0,-1 1,1-2,-1 1,1 0,-1-1,0 1,1-1,-1 0,0 0,0 0,0-1,1-1,-1 0,0 1,0-1,-1-1,1 1,-1 0,0-1,0 1,-1-1,1 1,-1-2,0 5,-1-1,1 1,-1 0,0-1,1 1,-1-1,0 1,0-1,0 1,0-1,0 1,0 0,-1-1,1 1,0-1,-1 1,1 0,-1-1,0 1,1 0,-1-1,0 1,0 0,0 0,0 0,0 0,0 0,0 0,0 0,0 0,0 0,0 0,-1 1,1-1,-1 0,1 1,0 0,-1-1,1 1,0 0,-1 0,1 0,0 0,-1 1,1-1,0 0,-1 0,1 1,0-1,-1 1,1-1,0 1,0 0,0-1,0 1,-1 0,1 0,0 0,0 0,0 0,1 0,-1 0,0 0,0 0,1 0,-1 1,0-1,1 0,-1 0,1 1,-2 2,0 0,1 0,0 0,-1 0,2 0,-1 1,0-1,1 0,0 1,0 0,0-2,0-1,0 0,1 0,-1 1,1-1,0 0,-1 0,1 0,0 0,0 0,0 0,1 0,-1 0,0-1,1 1,-1 0,1-1,0 1,-1-1,1 1,0-1,0 0,0 0,0 0,0 0,0 0,1 0,-1-1,-1 0,1 1,0-1,0 0,-1 0,1-1,0 1,0 0,-1 0,1-1,0 1,-1-1,1 0,0 1,-1-1,1 0,-1 0,1 0,-1 0,0 0,1 0,-1-1,0 1,0 0,0-1,0 1,0-1,0 1,0-1,0 1,0-1,-1 0,1 1,-1-2,1 3,-1-1,1 0,-1 0,0 0,1 0,-1 1,0-1,0 0,1 0,-1 0,0 0,0 0,0 0,0 0,0 0,0 0,-1 0,1 1,0-1,0 0,-1 0,1 0,0 0,-1 0,1 1,-1-1,1 0,-1 0,1 1,-1-1,0 0,1 1,-1-1,0 1,0-1,1 1,-1-1,0 1,0-1,0 1,1 0,-1-1,0 1,0 0,0 0,0 0,0-1,0 1,0 0,0 0,0 1,0-1,1 0,-1 0,0 0,0 1,0-1,0 0,0 1,1-1,-1 1,0-1,0 1,0-1,0 1,-19 11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05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1399,'382'-22,"-208"8,-164 13,0 1,0 0,0 0,0 1,-1 0,1 1,0 0,5 2,-11-2,-1-1,1 1,-1 0,0 0,1 0,-1 0,0 1,0-1,-1 1,1 0,0 0,-1 0,0 0,1 0,-1 0,-1 1,1-1,0 1,-1-1,0 1,0 0,0-1,0 2,2 13,0 0,-2 0,0 1,-1-1,-1 0,-1 3,-19 115,14-94,-3 18,-14 75,20-116,-2-1,0-1,0 1,-2-1,0 0,-2 1,4-10,0 0,-1 0,0 0,-1-1,1 0,-1 0,-1-1,1 0,-1 0,0-1,-1 0,1-1,-1 0,0-1,0 1,-9 0,-23 4,1-1,-1-3,-27 0,34-2,-94 2,75-3</inkml:trace>
  <inkml:trace contextRef="#ctx0" brushRef="#br0" timeOffset="6785.64">208 1959,'2'0,"1"-1,-1 0,0 1,0-1,0 0,0 0,0 0,0 0,0 0,0 0,-1-1,1 1,0-1,-1 1,1-1,-1 0,1 0,-1 1,0-2,24-38,-22 36,2-6,0 0,0 0,-1-1,-1 0,0 1,2-12,-5 20,1 0,-1 0,1 0,-1 0,0 0,0 0,0 0,0 1,-1-1,1 0,-1 0,0 0,0 0,0 0,0 1,0-1,-1 0,1 1,-1-1,0 1,1-1,-1 1,0 0,-1 0,1 0,0 0,0 0,-1 1,1-1,-1 1,-1 0,0 0,0 0,1 1,-1 0,0 0,0 0,0 0,0 0,0 1,0 0,1-1,-1 2,0-1,1 0,-1 1,0-1,1 1,0 0,-1 1,1-1,0 0,0 1,0-1,1 1,-1 0,0 2,-7 5,1 1,0 0,1 0,0 1,1 0,-5 11,10-16,-1 1,1-1,0 1,1 0,0 0,0-1,1 1,-1 0,2 0,0 7,-1-13,0 0,1-1,-1 1,0 0,1 0,-1-1,1 1,-1 0,1-1,0 1,0-1,-1 1,1-1,1 1,-1-1,0 1,0-1,0 0,1 0,-1 0,0 0,1 0,-1 0,1 0,0 0,-1 0,1-1,-1 1,1-1,0 1,0-1,-1 0,1 1,0-1,0 0,-1 0,1 0,0-1,0 1,-1 0,1-1,0 1,0-1,-1 1,1-1,-1 0,1 0,0 1,-1-2,8-3,-1 0,0 0,0-1,-1 0,0 0,0-1,0 0,-1 0,3-6,20-28</inkml:trace>
  <inkml:trace contextRef="#ctx0" brushRef="#br0" timeOffset="7504.39">296 1812,'0'10,"0"13,10 3,9-8,5-12,0-7</inkml:trace>
  <inkml:trace contextRef="#ctx0" brushRef="#br0" timeOffset="8594.27">503 1871,'0'-10,"0"1,0 13,0 16,0 13,0 8,0-4</inkml:trace>
  <inkml:trace contextRef="#ctx0" brushRef="#br0" timeOffset="11515.49">31 748,'6'-1,"1"0,-1 0,1 0,-1-1,0 0,0 0,0 0,2-2,29-9,31 0,0 4,1 2,0 4,19 3,52-4,-132 4,-1-1,1 2,-1-1,0 1,0 0,1 0,-1 0,0 1,0 1,0-1,5 4,-8-4,0 1,0 0,-1 0,1 0,-1 1,1-1,-1 1,0 0,-1 0,1 0,-1 0,0 0,0 0,0 1,0-1,-1 1,1-1,-1 4,5 28,-2 0,-2 0,-1 0,-2 1,-3 22,0 8,-3 14,-4 0,-19 71,21-107</inkml:trace>
  <inkml:trace contextRef="#ctx0" brushRef="#br0" timeOffset="12633.44">237 925,'-5'0,"-6"10,-7 14,0 12,2 10,10 3,16-7,16-17,8-26,-1-24,-6-17,-18-7,-20 5,-14 15,-2 13</inkml:trace>
  <inkml:trace contextRef="#ctx0" brushRef="#br0" timeOffset="13202.96">267 984,'10'10,"4"14,14 7,12-1,0-11,-8-9</inkml:trace>
  <inkml:trace contextRef="#ctx0" brushRef="#br0" timeOffset="14363.33">533 1044,'15'-5,"15"-2,2 11,-8 14,-25 14,-16 12,-1 4,13-7,17-10,7-10</inkml:trace>
  <inkml:trace contextRef="#ctx0" brushRef="#br0" timeOffset="16675.42">592 1132,'0'5,"-10"17,-13 9,2 0,19-10,16-10,5-5</inkml:trace>
  <inkml:trace contextRef="#ctx0" brushRef="#br0" timeOffset="-22266.92">90 10,'125'1,"23"0,39-8,-173 5,2 1,-1-1,1 2,0 0,0 1,0 1,-12-1,0-1,0 1,0 0,0 1,0-1,-1 1,1-1,0 1,-1 1,1-1,-1 0,0 1,0-1,0 1,0 0,0 0,0 0,-1 1,0-1,1 1,0 1,3 10,0 1,-1-1,-1 1,0 0,-1 0,1 14,2 102</inkml:trace>
  <inkml:trace contextRef="#ctx0" brushRef="#br0" timeOffset="-22266.92">770 485,'-1'98,"7"46,0-86</inkml:trace>
  <inkml:trace contextRef="#ctx0" brushRef="#br0" timeOffset="20691.82">385 216,'-5'0,"-7"10,-1 14,2 12,2 11,9 1,13-6,15-21,7-24,4-27,-6-18,-18-6,-21 7,-26 10,-11 23,0 17,9 10</inkml:trace>
  <inkml:trace contextRef="#ctx0" brushRef="#br0" timeOffset="21332.43">474 306,'5'5,"7"11,1 14,8 6,1-3</inkml:trace>
  <inkml:trace contextRef="#ctx0" brushRef="#br0" timeOffset="32640.95">592 423,'1'-3,"0"1,0-1,0 0,0 1,0-1,1 1,-1 0,1-1,-1 1,1 0,0 0,0 0,0 0,0 0,0 1,1-1,-1 1,0-1,1 1,-1 0,1 0,-1 0,1 0,0 0,-1 1,2-1,-1 0,0 1,0-1,-1 1,1-1,0 1,0 0,0 0,0 1,0-1,-1 0,1 1,1 0,-3 0,0-1,1 1,-1-1,0 1,0-1,0 1,0 0,0 0,0 0,0 0,0-1,-1 1,1 0,0 0,0 1,-1-1,1 0,-1 0,1 0,-1 0,1 1,-1-1,0 0,0 0,1 0,-1 1,-1 3,0 0,0 0,0 0,-1-1,1 1,-1 0,0-1,-1 1,1-1,-1 0,0 0,0 0,0 0,-1 0,1-1,-1 1,-3 2,-9 11,15-17,0 1,1-1,-1 1,1 0,-1-1,0 1,1 0,-1-1,1 1,0 0,-1 0,1-1,0 1,-1 0,1 0,0 0,0-1,0 1,-1 0,1 0,0 0,0 0,0 0,1-1,-1 1,0 0,0 0,0 0,18 12,-16-13,-1 0,1 1,-1-1,1 1,-1 0,0 0,1-1,-1 1,0 0,0 0,1 0,-1 0,0 0,0 1,0-1,0 0,0 0,-1 1,1-1,0 0,-1 1,1-1,-1 1,1-1,-1 1,1-1,-1 1,0-1,0 1,0 0,0-1,0 2,-1-1,1 1,-1-1,0 1,0-1,0 1,0-1,0 1,-1-1,1 0,-1 0,1 0,-1 0,0 0,0 0,0 0,0-1,0 1,-1 0,-2 1,-1 0,1-1,0 0,-1 0,1 0,-1-1,0 0,0 0,0 0,-9 0,-1 0,1-1,0-1,0 0,0-1,-9-3,-21-8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27:14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1,'0'5,"-5"12,-2 18,1 13,1 8,1 10,-3 4,-1 0,1-12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42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4933,'5'0,"11"0,14 0,16 0,26 0,11 0,1 0,-4 0,-5 0,-6 0,-14 0</inkml:trace>
  <inkml:trace contextRef="#ctx0" brushRef="#br0" timeOffset="1313.08">178 4194,'5'0,"11"0,14 0,11 0,14 0,8 0,3 0,0 0,-1 0,-1 0,-2 0,-11 0</inkml:trace>
  <inkml:trace contextRef="#ctx0" brushRef="#br0" timeOffset="2761.78">29 3397,'5'5,"12"2,18-1,13-1,9-1,4-2,2-1,0-5,0-3,4 1,-9 0</inkml:trace>
  <inkml:trace contextRef="#ctx0" brushRef="#br0" timeOffset="4156.34">29 2629,'5'-5,"12"-1,13-1,11 2,15-3,6-1,9-4,2 1,-1 2,-4 3,-7 2,-15 3</inkml:trace>
  <inkml:trace contextRef="#ctx0" brushRef="#br0" timeOffset="5609.6">0 1773,'5'0,"12"-5,13-2,16 1,10 0,7 3,1 0,1-3,-1-1,-1 1,-2-4,-10 0</inkml:trace>
  <inkml:trace contextRef="#ctx0" brushRef="#br0" timeOffset="7234.44">0 916,'5'0,"12"-5,13-2,16 1,10 1,7 1,1-3,1-1,-1 2,-1 1,3 1,1-3,-11-1</inkml:trace>
  <inkml:trace contextRef="#ctx0" brushRef="#br0" timeOffset="9171.76">29 59,'5'0,"17"0,15 0,10 0,9 0,3 0,3 0,1-4,4-3,1-4,-11-1</inkml:trace>
  <inkml:trace contextRef="#ctx0" brushRef="#br0" timeOffset="9968.5">650 0,'0'5,"0"17,0 15,0 10,0 9,0 8,0 5,0-1,0 0,0 2,0-11</inkml:trace>
  <inkml:trace contextRef="#ctx0" brushRef="#br0" timeOffset="14343.59">650 443,'0'6,"0"10,0 19,0 13,0 9,0 4,0 2,0-5,0-11</inkml:trace>
  <inkml:trace contextRef="#ctx0" brushRef="#br0" timeOffset="16171.81">709 887,'0'5,"0"11,0 14,0 11,0 9,0 6,0 9,0 2,0 1,0-1,0-2,0-3,0 4,0 1,0-1,0-2,0-2,0-11</inkml:trace>
  <inkml:trace contextRef="#ctx0" brushRef="#br0" timeOffset="17011.3">532 1714,'5'0,"11"0,14-5,11-2,9 0,-4 2</inkml:trace>
  <inkml:trace contextRef="#ctx0" brushRef="#br0" timeOffset="19043.45">738 1773,'0'719,"0"-712,1 5,-2 1,1-1,-1 0,-1 1,0-1,-2 2,3-11,0 0,0 0,-1 0,1 1,-1-2,0 1,0 0,0 0,0-1,0 1,-1-1,1 1,-1-1,0 0,1 0,-1 0,0-1,0 1,0-1,-1 1,1-1,0 0,0 0,-3 0,-10 1,-1 0,1-1,-1-1,-9-1,-17-2</inkml:trace>
  <inkml:trace contextRef="#ctx0" brushRef="#br0" timeOffset="21324.21">679 2511,'2'238,"-5"266,3-503,0 25,-2 0,-1 0,-1 0,-4 12,6-32,0 1,0 0,-1-1,0 0,0 1,0-1,-1-1,0 1,0 0,0-1,-1 0,0 0,0 0,0-1,-1 1,1-1,-1-1,-6 4,-33 11</inkml:trace>
  <inkml:trace contextRef="#ctx0" brushRef="#br0" timeOffset="23839.74">503 3397,'-1'0,"1"0,0 0,-1 0,1 0,0 0,-1 0,1 0,-1 0,1 0,0 0,-1 1,1-1,0 0,0 0,-1 0,1 0,0 1,-1-1,1 0,0 0,0 0,-1 1,1-1,0 0,0 0,-1 1,1-1,0 0,0 1,0-1,0 0,0 1,-1-1,1 0,0 1,0-1,0 0,0 1,0-1,0 0,0 1,0-1,0 0,0 1,0-1,1 0,-1 1,20 3,32-4,-36-2,0 1,1 1,-1 1,0 0,1 1,10 2,-22-2,1-1,-1 1,0 0,0 1,0-1,0 1,0 0,-1 0,1 1,-1-1,0 1,0 0,0 0,0 1,-1-1,0 1,1-1,-2 1,1 0,-1 0,1 2,2 7,-1 0,0 1,-1 0,-1-1,0 1,-1 0,0 0,-2 5,-2 35,-8 36,0 4,1 282,10-333</inkml:trace>
  <inkml:trace contextRef="#ctx0" brushRef="#br0" timeOffset="125449.81">709 4224,'5'0,"12"5,7 12,6 13,-3 11,-6 9,-7 6,-5 8,-8-50</inkml:trace>
  <inkml:trace contextRef="#ctx0" brushRef="#br0" timeOffset="125449.81">860 4549,'1'6,"0"62,-1-1,-1-3,0-1,-5 3,-2-14,1-17</inkml:trace>
  <inkml:trace contextRef="#ctx0" brushRef="#br0" timeOffset="34870.9">325 4343,'-5'137,"-6"1,-2 32,12-166,1-10,0-30,6-52,-3 76,1 1,0 0,0 0,1 0,1 1,-1 0,2 0,-1 0,7-6,-11 13,1 1,-1-1,1 0,0 1,0-1,0 1,0 0,1 0,-1 0,0 1,1-1,-1 1,1 0,1-1,-2 2,-1 0,1 0,-1 0,1 1,-1-1,1 0,-1 1,1 0,-1-1,1 1,-1 0,0 0,0 1,1-1,-1 0,0 1,0-1,0 1,-1 0,1-1,0 1,0 0,0 1,1 1,0 0,0 0,0 1,-1-1,1 0,-1 1,0 0,0 0,-1-1,0 1,1 0,-2 0,1 0,0 0,-1 1,0-1,0 0,-1 0,1 0,-1 0,0 0,-1 0,1 0,-1-1,0 1,0 0,0-1,-1 1,0-1,0 1,-4 5,-1 0,0 0,0 0,-1-1,0-1,-1 0,0 0,0 0,-1-1,0-1,-8 4,-26 8</inkml:trace>
  <inkml:trace contextRef="#ctx0" brushRef="#br0" timeOffset="130429.81">633 4696,'5'23,"0"18,-1-1</inkml:trace>
  <inkml:trace contextRef="#ctx0" brushRef="#br0" timeOffset="37277.78">236 3634,'5'0,"-3"0,-3 5,0 11,0 19,-1 13,1 8,0 5,6 2,2-9</inkml:trace>
  <inkml:trace contextRef="#ctx0" brushRef="#br0" timeOffset="38730.46">266 3869,'0'-10,"0"-13,15-8,15 1,12 16,0 21,-8 19,-10 14,-18 12,-21 1,-18-3,-13-10,-4-17,6-13</inkml:trace>
  <inkml:trace contextRef="#ctx0" brushRef="#br0" timeOffset="40512.27">561 3959,'5'-15,"12"-11,7 6,1 14,-15 20,-19 17,-17 8,0-8,14-8,20-9,24-6,5-5</inkml:trace>
  <inkml:trace contextRef="#ctx0" brushRef="#br0" timeOffset="42605.8">148 2748,'0'4,"0"13,0 13,-5 11,-2 9,1 6,1 9,1 2,2-9</inkml:trace>
  <inkml:trace contextRef="#ctx0" brushRef="#br0" timeOffset="43745.8">119 3132,'0'-11,"0"-17,10-15,18-4,10 9,-2 23,-8 23,-12 20,-20 21,-19 7,-15-6,-7-12,4-12</inkml:trace>
  <inkml:trace contextRef="#ctx0" brushRef="#br0" timeOffset="46074.48">413 3072,'3'-4,"0"-1,1 1,-1-1,1 1,0 0,0 0,1 1,-1-1,1 1,4-2,-7 3,0 1,0-1,0 1,0 0,1 0,-1 0,0 0,1 1,-1-1,1 1,-1-1,0 1,1 0,-1 0,1 0,-1 0,1 0,-1 1,1-1,-1 1,0-1,1 1,-1 0,1 0,-2 0,0 0,0 0,0 0,0 0,-1 1,1-1,0 0,-1 0,1 0,0 1,-1-1,0 0,1 1,-1-1,0 0,1 1,-1-1,0 1,0-1,0 0,-1 1,1-1,0 1,0-1,-1 0,1 1,-1-1,1 0,-1 0,1 1,-1-1,0 0,0 0,0 0,-31 42,-61 37,97-78,-1 0,1 1,0-1,-1 1,0 0,1 0,-1 0,-1 0,1 1,1 0,-4-1,1-1,0 0,-1 1,1-1,-1 0,0 1,0-1,0 1,0-1,0 0,0 1,-1-1,1 1,-1-1,0 0,0 1,0-1,0 0,0 0,0 0,0 0,-1 0,1 0,-1 0,0 0,1 0,-1-1,0 1,0-1,0 1,0-1,-8 7,0-1,0-1,-1 0,1 0,-9 2,-27 7,6-8</inkml:trace>
  <inkml:trace contextRef="#ctx0" brushRef="#br0" timeOffset="48808.18">119 2068,'-7'40,"0"0,-12 29,-16 81,11-14,26-158,2 0,0 1,1-1,2 1,0 0,8-15,-11 26,0 1,1-1,0 1,1 0,0 0,1 0,0 1,0 0,0 1,1-1,0 2,1-1,0 1,7-4,-14 9,0 0,0 0,0 0,0 0,0 1,0-1,0 1,1-1,-1 1,0 0,0 0,1 0,-1 0,0 0,1 1,-1-1,0 0,1 1,-2 0,1 0,-1 0,1 0,-1 0,0 0,0 0,1 0,-1 1,0-1,0 0,0 0,0 1,-1-1,1 1,0-1,-1 1,1-1,0 1,-1 0,1 4,0-1,0 1,-1-1,0 0,0 1,0-1,-1 1,0-1,0 1,0-1,0 0,-1 1,-1 2,-2 1,0 0,-1 0,0-1,-1 1,1-1,-1-1,-1 1,1-1,-1-1,-2 2,-35 22</inkml:trace>
  <inkml:trace contextRef="#ctx0" brushRef="#br0" timeOffset="50339.65">472 2216,'-10'15,"-8"15,-6 13,5-2,17-7,19-10,11-13,1-10</inkml:trace>
  <inkml:trace contextRef="#ctx0" brushRef="#br0" timeOffset="51043.02">532 2304,'0'5,"0"12,0 13,0 11,0-1</inkml:trace>
  <inkml:trace contextRef="#ctx0" brushRef="#br0" timeOffset="52823.89">88 1152,'0'5,"0"17,0 15,0 10,0 9,0 13,-4 6,-3-10</inkml:trace>
  <inkml:trace contextRef="#ctx0" brushRef="#br0" timeOffset="54121.3">59 1448,'0'-10,"10"-8,14-12,17 0,7 10,-5 18,-9 25,-11 18,-25 8,-21 0,-17-9,-7-10,5-11</inkml:trace>
  <inkml:trace contextRef="#ctx0" brushRef="#br0" timeOffset="55136.3">384 1389,'5'-10,"12"-3,13 0,1 3</inkml:trace>
  <inkml:trace contextRef="#ctx0" brushRef="#br0" timeOffset="56965.04">413 1330,'-5'5,"-1"11,-6 14,1 16,6-9,9-21,14-14,19-1,3 8,-10 13,-20 13,-22 11,-9-8,-11-11,-15-9,1-13,7-7</inkml:trace>
  <inkml:trace contextRef="#ctx0" brushRef="#br0" timeOffset="58636.87">148 178,'0'5,"0"11,0 19,0 13,0 9,0 4,0 2,0 0,0 5,0-9</inkml:trace>
  <inkml:trace contextRef="#ctx0" brushRef="#br0" timeOffset="59792.98">119 650,'0'-10,"0"-13,5-14,11-14,14 1,11 14,-1 23,-2 24,-13 25,-21 11,-21 9,-17-7,-19-10,1-13</inkml:trace>
  <inkml:trace contextRef="#ctx0" brushRef="#br0" timeOffset="61198.56">532 474,'-5'0,"-12"15,-3 15,-2 12,1 10,10 0,17-13,12-24,3-24,-17-16,-19-3,-7 12,0 10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1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0 828,'10'0,"14"0,12 0,11 0,6 0,11 0,3 0,1-5,-1-2,-2-4,-2-1,3 2,-9 3</inkml:trace>
  <inkml:trace contextRef="#ctx0" brushRef="#br0" timeOffset="2718.82">0 90,'94'-5,"-1"-4,78-18,-37 6,-71 9,-37 7,1 0,-1 2,11 1,-34 2,1 0,-1 0,0 1,0-1,0 1,0 0,0 0,0 0,0 0,0 1,0-1,0 1,-1 0,1 0,-1 0,1 0,-1 0,0 1,0-1,0 0,0 1,0 0,0-1,-1 1,1 0,-1 0,0 0,0 0,0 0,0 0,-1 0,1 1,2 14,0 0,-1 0,-1 1,-1-1,-1 4,1-8,-1 15,1 86,-5 0,-5-1,-11 31,10-92</inkml:trace>
  <inkml:trace contextRef="#ctx0" brushRef="#br0" timeOffset="3968.94">384 327,'-5'0,"-11"0,-14 0,-16 5,-1 11,3 19,9 13,15 3,21-2,26-9,18-11,7-21,4-17,-8-17,-11-3</inkml:trace>
  <inkml:trace contextRef="#ctx0" brushRef="#br0" timeOffset="4719.15">591 474,'0'5,"0"12,0 12,0 8,0-4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9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1183,'10'0,"13"0,13 0,11 0,7 0,9 0,4-5,1-2,-1 1,-2 1,-2 1,3 2,1 0,-1 2,-12 0</inkml:trace>
  <inkml:trace contextRef="#ctx0" brushRef="#br0" timeOffset="1483.81">473 1686,'-2'-2,"1"-1,0 1,-1 0,1 1,-1-1,1 0,-1 0,0 1,0-1,0 1,0-1,0 1,0 0,0 0,0 0,-1 0,1 0,0 0,-1 1,1-1,0 1,-1-1,1 1,-1 0,1 0,-1 0,1 1,-1-1,1 0,0 1,-1 0,1-1,0 1,0 0,-1 0,1 1,-2-1,0 1,1-1,-1 1,1 1,-1-1,1 0,0 1,0-1,0 1,0 0,0 0,0 0,1 1,0-1,0 1,0-1,0 1,0 0,1-1,-1 1,1 1,1-4,-1 1,1-1,0 1,0 0,0-1,0 1,0-1,0 1,0-1,1 1,-1-1,0 1,1-1,-1 1,1-1,0 0,-1 1,1-1,0 0,0 0,0 1,0-1,0 0,0 0,1 1,0-1,0 0,1 0,-1 0,0-1,1 1,-1-1,0 1,1-1,-1 0,1 1,-1-1,1-1,-1 1,3-1,3 0,0-1,0 0,0 0,-1-1,1 0,-1 0,1-1,-1 0,3-3,-3 2,-1-1,0 0,0 0,-1 0,0-1,0 0,0 0,-1 0,0-1,1-5,-3 11,-1-1,0 0,0 1,-1-1,1 0,-1 0,1 0,-1 1,0-1,0 0,0 0,0 0,-1 0,1 0,-1 1,1-1,-1 0,0 0,0 1,0-1,-1 1,1-1,-1 1,1-1,-1 1,0 0,0 0,0 0,0 0,0 0,0 0,-2 0,0 0,0 0,0 0,0 0,0 1,0-1,0 1,-1 0,1 1,0-1,-1 1,1 0,0 0,-1 0,1 1,0-1,-1 1,1 0,0 0,0 1,0-1,0 1,-1 0,-2 1,0 1,1-1,0 1,-1 1,2-1,-1 1,0 0,1 0,0 1,0-1,0 1,-1 4,-12 28</inkml:trace>
  <inkml:trace contextRef="#ctx0" brushRef="#br0" timeOffset="2499.78">562 1272,'0'5,"0"11,0 14,-5 16,-2 11,0 6,2 1,2 1,0-1,2 4,0-10</inkml:trace>
  <inkml:trace contextRef="#ctx0" brushRef="#br0" timeOffset="3125.18">739 1715,'0'5,"0"11,0 14,0 11,0-1</inkml:trace>
  <inkml:trace contextRef="#ctx0" brushRef="#br0" timeOffset="4874.23">0 1980,'6'0,"15"0,16 0,11 0,7 0,4 0,3 6,0 0,5 1,2-2,-2-1,-2-2,-2-6,-1-7,3-2,1-4,-11-4,-14 2</inkml:trace>
  <inkml:trace contextRef="#ctx0" brushRef="#br0" timeOffset="6061.88">975 1153,'0'5,"0"17,0 20,0 12,0 7,0 4,0 1,0-2,0 0,0 3,0 0,0-1,0-1,0-3,-5-11,-2-14</inkml:trace>
  <inkml:trace contextRef="#ctx0" brushRef="#br0" timeOffset="7640.43">384 740,'7'3,"-1"-1,0-1,0 1,1-1,-1 0,1 0,-1-1,1 0,0 0,-1-1,1 1,-1-1,1-1,-1 1,0-1,0 0,0-1,0 1,0-1,0-1,0 1,-1-1,0 0,3-3,-4 5,0-1,-1 0,0 0,0 0,0-1,0 1,0-1,-1 1,1-1,-1 0,0 0,0 0,0 0,-1-1,0 1,0 0,0-1,0 1,0 0,-1-1,0 1,0-1,0 1,-1-1,1 1,-1-1,0 1,0 0,-1-1,1 1,-1 0,0 0,0 0,-1 0,0 0,1 0,-1 0,-1 1,1-1,-1 1,1 0,-1 0,0 0,0 1,0-1,0 1,-1 0,1 0,-1 1,1-1,-1 1,0 0,1 0,-1 1,0-1,0 1,1 0,-1 0,0 1,0-1,1 1,-1 0,0 0,1 1,-1-1,1 1,-1 0,-2 2,-1 0,1 0,0 0,0 0,0 1,1 0,-1 0,1 0,1 1,-1 0,1 1,0-1,0 1,1 0,-1 0,2 0,-1 0,1 1,0 0,0 0,3-6,-1 1,0 0,1 0,0 0,0 0,0 0,0-1,0 1,0 0,1 0,-1 0,1 0,0 0,0-1,0 1,0 0,0-1,1 1,-1-1,1 1,0-1,-1 0,1 0,0 0,1 0,-1 0,0 0,0 0,3 1,0-1,1 0,-1 1,0-2,1 1,0-1,-1 0,1 0,0 0,-1-1,1 0,0 0,0 0,0-1,1 0,42-11</inkml:trace>
  <inkml:trace contextRef="#ctx0" brushRef="#br0" timeOffset="8452.41">621 179,'0'5,"0"12,0 12,0 18,0 10,0 5,0 3,-5-1,-2 0,1-1,0-12</inkml:trace>
  <inkml:trace contextRef="#ctx0" brushRef="#br0" timeOffset="9718.4">709 740,'0'-10,"10"-8,14-2,2 8,-8 22,-17 13,-19 13,-21 6,5-5,20-8,21-9,20-9,15-5,1-9,-7-4</inkml:trace>
  <inkml:trace contextRef="#ctx0" brushRef="#br0" timeOffset="12656.04">31 1,'-1'0,"0"0,1 0,-1 1,1-1,-1 0,1 0,-1 0,1 1,-1-1,1 0,-1 0,1 1,-1-1,1 0,0 1,-1-1,1 1,-1-1,1 1,0-1,0 1,-1-1,1 1,0-1,0 1,-1-1,1 1,0-1,0 1,0-1,0 1,0-1,0 1,17 7,43-2,-55-6,114 2,0-6,13-7,-7 1,110 6,-228 4,0 0,0 1,0 0,0 0,0 0,0 1,-1 0,1 1,-1-1,1 1,-1 1,0-1,0 1,-1 0,5 3,-5-1,-1-1,1 1,-1 0,-1 0,1 0,-1 1,0-1,0 1,-1 0,0 0,0 0,-1 0,1 0,-2 0,1 3,1 52,-2 0,-3 0,-3 0,-4 8,-1 27,3 10,6 335,2-433,0 0,-1 0,0 0,0-1,-1 1,0 0,0-1,-1 1,0-1,0 0,-1 0,-1 0,1-1,-1 1,-5 5,-14 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1:59.2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5808 2355,'-11'0,"-12"0,-18 0,-12 5,-2 12,-2 12,10 13,11 13,23 8,24-3,24-10,17-15,9-22,5-19,6-19,-4-20,-9-12,-15-7,-19-2,-24 0,-22 11,-18 10,-18 13,-13 11,-5 15,-1 18,9 22,10 16,15 9,14 4,23 3,26-7,21-7,12-12,8-14,2-16,7-14,-5-17,2-25,-10-15,-16-7,-24 4,-31 1,-23 8,-16 12,-9 14,-3 22,-7 22,4 18,8 14,15 9,14 10,22-1,23-7,19-13,19-19,5-29,3-25,-4-17,-7-10,-11-12,-23 0,-24 8,-21 13,-20 19,-12 20,-1 26,5 25,13 14,13 9,28-4,23-11,19-20,13-26,8-23,-7-24,-12-16,-18 3,-23 5,-22 11,-17 12,-12 10,8 13,21 7,25 3,21-5,2-3,-14-1,-18 5,-19 7,0 6,15 2,18-9,19-10,-1-5,-15 4,-19 6,-23 4,-22 10,8 6,28 0,26-9,21-13,16-6,11-7,-11-3,-22 2,-25 8,-29 9,-18 9,-16 7,13 6,25-3,27-10,28-12,19-12,17-9,13-2,-18 4,-34 4,-31 9,-25 5,-17 9,-11 6,-11 6,17 9,27 0,28-11,23-14,18-12,16-6,8-11,2-6,-15 1,-33 11,-29 13,-30 8,-17 8,-16 11,0 13,17-1,32-5,29-13,25-10,15-21,-9-8,-22 0,-24 3,-21 15,-16 19,6 16,18 3,23-4,21-17,21-16,8-23,-4-16,-12-12,-21-1,-24 8,-20 13,-16 11,-10 21,-6 20,2 17,11 12,23 4,27-7,26-16,20-13,11-13,5-19,7-20,-9-14,-20-9,-27 7,-27 11,-22 13,-19 12,-12 9,-5 20,5 19,8 14,13 9,24 5,26-1,26-12,18-18,10-18,10-28,-7-19,-10-14,-13-8,-25 1,-24 10,-22 13,-15 13,-15 30,-2 24,9 16,14 10,18 11,23-7,21-14,22-15,13-18,7-17,2-23,-10-17,-14-12,-21-6,-23 2,-21 10,-18 14,-17 13,-8 14,1 19,2 22,11 16,20 9,24 0,25-11,18-13,13-22,9-24,-1-20,-9-20,-24-1,-26 9,-27 11,-24 21,-8 22,1 20,11 14,14 15,22-3,25-11,19-13,20-23,11-22,0-20,-10-15,-24-3,-27 5,-24 12,-18 20,-7 24,0 19,8 14,20 1,25-8,20-15,17-22,11-25,-3-19,-16-2,-28 7,-31 10,-20 20,-8 27,4 20,17 4,28-11,20-20,7-12</inkml:trace>
  <inkml:trace contextRef="#ctx0" brushRef="#br0" timeOffset="19047.2">5601 2680,'-5'0,"-12"10,-7 13,-11 13,1 16,-3 8,-1 5,6 1,4-1,1 4,0 0,0 3,0 0,-1-2,-6 1,3 0,2-3,-4-3,-2 3,-5-1,5 0,3-3,-4-2,1-1,-10-2,-8 5,2 2,-7-6,-3-8,4-2,-9-1,-3-3,0 1,2-3,2-8,-3-6,1-3,0-6,3-7,2-5,1-5,1-2,-4 3,-2 1,1-1,1-1,2-1,-4-2,-6 0,-1-1,3 0,2 0,3 0,3 0,1-1,-3 1,-1 0,0 0,1 0,2 0,1-5,1-2,-4 1,-7-4,-1-1,2 3,2 2,3 1,3-2,-4-1,0 2,1-4,1 0,2 2,1-3,-4 0,-1 3,1-4,1-3,1-5,2 1,-4 4,-1 4,1 0,1-5,1 2,2 3,-4 2,-1 4,1 3,1 1,1 1,2 0,-4 6,-1 1,1 5,1 5,1 0,2 2,16-2,16-5</inkml:trace>
  <inkml:trace contextRef="#ctx0" brushRef="#br0" timeOffset="-42334.25">5542 2561,'0'-15,"-10"-5,-14 1,-12 4,-10 4,-8 4,-9 9,-4 3,-1 6,1 2,2 8,33-10</inkml:trace>
  <inkml:trace contextRef="#ctx0" brushRef="#br0" timeOffset="-47168.87">3888 3260,'-17'10,"-48"20,58-26</inkml:trace>
  <inkml:trace contextRef="#ctx0" brushRef="#br0" timeOffset="27702.83">5838 2592,'10'0,"13"0,13 10,11 8,6 11,0 16,1 10,-3 6,-2 3,-2 5,-11 6,0 1,-2-3,3-4,1 2,-1-2,-3-2,-6-3,-3-1,-1 2,1 2,-4-2,4-1,4-2,0 4,2 0,0 0,5-2,6-1,6-7,5-8,9-7,3-5,1-9,0-4,-2-6,3-1,1-3,-2-3,-1-5,-3 4,-1-2,4 0,1-3,0-1,-3-1,0-2,-17 0,-21 0,-15 0</inkml:trace>
  <inkml:trace contextRef="#ctx0" brushRef="#br0" timeOffset="-55709.38">5838 2532,'10'-5,"13"-2,13-4,11-1,6 2,5 3,8 2,2 2,0 7,-1 12,2 4,0 4,-2 2,-2 2,-2 1,3 1,1 1,-2-1,-1 0,-4-1</inkml:trace>
  <inkml:trace contextRef="#ctx0" brushRef="#br0" timeOffset="35640.42">6162 2473,'11'0,"-3"0,-17 0,-17 0,-15 5,-10 7,-11 6,15 0,25-3,27-4,27-9,19-10,10-3,10 0,8-3,-20 0,-29 4,-30 2,-26 14,-17 10,-18 7,-7 11,-3-2,16-5,27-8,33-11,27-14,17-4,10-6,-9-1,-24 3,-26 4,-23 4,-28 7,-20 9,12 8,26-4,29-10,25-5,18-8,-1-2,-18 0,-22 8,-21 14,-2 1,14-8,19-14,23-10,16-2,10 2,11 6,8 4,7 4,-1 4,-19 1,-21 1</inkml:trace>
  <inkml:trace contextRef="#ctx0" brushRef="#br0" timeOffset="36032.34">6015 2561,'10'0,"13"0,13 0,10 0,8 0,4 0,8 0,2 0,0 0,-1 0,-18 0,-27 6,-27 0,-12 1</inkml:trace>
  <inkml:trace contextRef="#ctx0" brushRef="#br0" timeOffset="36282.31">6251 2592,'-10'4,"-14"3,8-1,16-1,19-1,16-2,12-1,8 0,9-1,-5 0</inkml:trace>
  <inkml:trace contextRef="#ctx0" brushRef="#br0" timeOffset="36532.3">6192 2621,'5'0,"16"0,21 0,12 0,13 5,4 6,1 8,-12-1</inkml:trace>
  <inkml:trace contextRef="#ctx0" brushRef="#br0" timeOffset="36826.76">6487 2710,'5'0,"17"0,15 0,10 0,13 0,7 5,-9 1</inkml:trace>
  <inkml:trace contextRef="#ctx0" brushRef="#br0" timeOffset="-55710.38">6782 2768,'5'5,"12"2,13-1,16 0,1 7,-43-11</inkml:trace>
  <inkml:trace contextRef="#ctx0" brushRef="#br0" timeOffset="37937.07">6340 2532,'-5'0,"-12"-5,-23-6,-20-3,-9-2,11 0,32 4,34 8,31 6,20 6,-6-2,-27-8,-33-8,-30-7,-24-11,-17-11,15 1,28 17,31 13,25 17,4 7,-11-4,-24-9,-15-5,-4-2</inkml:trace>
  <inkml:trace contextRef="#ctx0" brushRef="#br0" timeOffset="40015.05">5808 2916,'5'-5,"12"-2,2-9,-16-8,-14-9,0 1,11 6,17 12,20 8,-6 6,-19-2,-21-7,-19-10,0 2,14 9,21 6,24 18,16 12,-5 1,-24-5,-25-16,-22-15,-1-1,20 11,22 15,18 15,15 11,4 14,-11-13,-22-25,-23-25,-22-22,-20-12,9 6,20 24,29 33,18 23,9 14,4 10,-5-15,-8-29,-15-33,-8-26,-16-17,-10-16,-1 14,7 25,12 27,12 24,10 22,6 14,4 11,13 3,-1-16,-7-17</inkml:trace>
  <inkml:trace contextRef="#ctx0" brushRef="#br0" timeOffset="41187.24">6073 3123,'5'0,"7"15,11 15,2 12,2 15,6 12,2 10,-4 1,-3-18,-5-35,-13-31,-18-26,-12-17,2 4,10 19,10 25,5 26,7 19,6 11,-1-8,-3-23,-10-31,-10-30,-16-18,7 4,15 30,17 30,6 21,3 22,8 16,1-14,-4-26,-13-29,-11-9,-1 7,-2 13,8 21,2 3</inkml:trace>
  <inkml:trace contextRef="#ctx0" brushRef="#br0" timeOffset="41437.21">6457 3713,'0'10,"10"9,19 10,9 17,3 9,0-4,-8-11</inkml:trace>
  <inkml:trace contextRef="#ctx0" brushRef="#br0" timeOffset="41577.85">6665 3979,'0'0</inkml:trace>
  <inkml:trace contextRef="#ctx0" brushRef="#br0" timeOffset="42405.39">6132 2886,'-5'-10,"-6"-13,-12-18,-2 8,9 24,6 25,6 19,13 14,5-7,0-20,-7-24,-10-22,-15-22,-3 8,11 29,12 27,6 20,7 14,11 13,5 5,4-14,-5-16</inkml:trace>
  <inkml:trace contextRef="#ctx0" brushRef="#br0" timeOffset="42686.64">6103 2916,'-10'-10,"-3"2,0 17,13 17,6 19,12 13,8 5,5 3,2 5,-5-19,-7-20</inkml:trace>
  <inkml:trace contextRef="#ctx0" brushRef="#br0" timeOffset="42952.88">6162 3064,'-10'-5,"-3"3,5 13,5 13,12 19,10 16,1 9,3 3,3-2,1-1,-4-18,-5-17</inkml:trace>
  <inkml:trace contextRef="#ctx0" brushRef="#br0" timeOffset="46624.87">6251 3211,'-5'-10,"-2"7,1 13,1 16,11 19,5 10,6 13,-1 3,-2 1,1-2,3-19,-2-27,-3-28,-9-34,-5-20,-7-10,-8-4,-1 16,8 27,10 33,9 27,9 17,1 17,2 6,2 2,3-17,-4-28,-6-29,-5-3,5 7,4 15,4 18,-2-6,-5-18,-11-22,-11-19,-1-4,7 18,2 21,1 1,-1-12,-6-15,-13-13,-8-13,-11-17,-5-8,-5-3,0 2,-4-2,8 1,9 19,21 32,17 37,18 24,8 17,5 13,1 5,-7-15,-14-33,-14-35,-18-27,-13-22,-10-11,-10-14,-2-3,3 3,19 21,19 40,16 35,12 25,7 16,4 9,-3-11,-11-25,-14-32,-12-25,-10-23,-7-11,-3-6,-3-1,-5-3,3 20,8 30,13 30,9 27,15 20,10 15,3 11,1 2,-3-17,-10-36,-13-31,-11-26,-8-23,-11-18,-1 14,12 25,12 34,19 31,17 30,9 19,-1 6,-3-3,-6-5,-13-17,-9-24,-5-30,-3-25,-1-21,1 1,5 16,8 22,7 20,5 21,-1-6,-3-21,-11-22,-16-21,-6-16,-7-16,-8-13,0 15,16 28,9 28,12 10,-1-8,-2-19,-6-16,-8-13,-7-8,-11-11,-6-14,-2-4,5 18,13 35,20 32,9 11,-7-12,-19-16,-18-11,-12-5,0 7,24 18,25 24,22 20,2-1,-15-18,-23-22,-27-20,-15-11,-10-6,5 10,29 20,27 17,26 21,17 12,3-6,-18-19,-22-22,-23-15,-23-9,-15-8,8 11,26 16,33 21,29 12,18 9,-6-6,-22-13,-26-12,-24-6,-18-3,-4 7,7 2</inkml:trace>
  <inkml:trace contextRef="#ctx0" brushRef="#br0" timeOffset="47343.09">5748 2739,'-5'-5,"-11"-2,1-9,14-2,17 1,15 0,-1 1,-17 15,-20 17,-25 15,-11 19,-8 5,8-7,23-21,25-26,25-27,-1-1,-16 16,-20 19,-20 23,-14 17,-11 10,14-4,18-28,18-17,9-11</inkml:trace>
  <inkml:trace contextRef="#ctx0" brushRef="#br0" timeOffset="49593.83">5689 2798,'-5'5,"-6"12,-17 17,-9 19,-7 11,-7 3,0 1,14-16,18-27,23-28,15-28,20-19,13-11,3-6,-13 15,-24 30,-30 29,-17 29,-15 13,-10 9,0 8,14-6,24-23,24-34,26-26,23-31,21-15,8-6,-1-1,-20 13,-31 27,-31 25,-32 19,-20 18,-13 16,-5 4,-6 0,19-7,29-11,33-21,26-15,27-17,14-10,3 2,-16 6,-29-2,-15 8,0 9,6 6,10 3,-6-6,-19-3,-19-5,-5 2,12 13,15 11,7 0,-11-7,-21-14,-19-9,-14-7,6 1,19 11,25 8,5 6,-8 2,-15 2,-20 15,-14 20,-9 14,0 8,5 9,16-17,25-27,24-28,9-23,-8-2,-13 14,-15 19,-11 25,-12 17,-8 5,-3 10,3 4,3 2,14-12,17-29,20-30,19-23,4-13,-3 0</inkml:trace>
  <inkml:trace contextRef="#ctx0" brushRef="#br0" timeOffset="49881.34">5542 3005,'-5'5,"-12"17,-7 14,-6 12,-2 7,-11 10,-3 3,1 1,14-17,12-27,23-33,13-20,2-6</inkml:trace>
  <inkml:trace contextRef="#ctx0" brushRef="#br0" timeOffset="51921.71">5513 3035,'-10'5,"-4"11,-8 19,-12 18,-5 10,-5 9,-5 3,-1-1,10-19,21-29,13-33,14-26,15-17,14-11,10-9,12-3,12-10,3 5,5 6,-17 15,-33 16,-32 27,-26 14,-3 3,15-4,24-7,22-13,16-12,-5 5,-20 6,-27 23,-28 20,-19 13,1-5,24-23,27-22,9-8,-12 10,-10 17,-13 23,-1-3,14-15,15-19,2-3,-9 17,-14 27,-8 18,-4 13,9-6,13-21,18-27,9-10,1 6,-3-2,3-12,7-14,5-18,13-16,4-9,4-2,-6 15,-21 23,-24 31,-17 26,-21 19,-13 12,-9 11,7-10,27-31,19-29,25-29,15-20,3 5,4 5,-4 9</inkml:trace>
  <inkml:trace contextRef="#ctx0" brushRef="#br0" timeOffset="52452.94">5985 2680,'-5'0,"-17"0,6 0,15 0,3 0,-14 0,-15 0,-18-15,-11-5,8 1,23 3,16 6</inkml:trace>
  <inkml:trace contextRef="#ctx0" brushRef="#br0" timeOffset="52781.05">5867 2798,'5'-5,"17"-2,19 1,13 6,-2 3</inkml:trace>
  <inkml:trace contextRef="#ctx0" brushRef="#br0" timeOffset="54124.21">5808 2798,'5'0,"12"0,12 0,-2 0,-17 0,-20 0,-19 0,2 5,14 2,21-1,18-1,-1-2,-13 5,-25 0,-20 4,-15 0,-13-3,13-2,25-7,26-9,23-13,1-3,-18 3,-21 5,-18 6,1 4,15 4,20-3,19 0,21-4,12-6,-9 0,-27 3,-33 4,-30 3,-17 2,-5-12,9-14,9-7,6 12,11 22,9 20,18 13,25 7,18 1,12-1,2-16,-19-22,-26-15,-24-21,-21-9,-4 4</inkml:trace>
  <inkml:trace contextRef="#ctx0" brushRef="#br0" timeOffset="-42335.25">5572 2739,'-10'0,"-14"0,-12 0,-10 0,7 0,21 0,23 5,21 7,1-5,-14-2,-24-7,-21-9,-20-2,-10-4,14 1,31 8,34 10,23 6,0 0,-26-5,-31-4,-23-6,-15-3,8 1,21 2,31 2,28 2,20 2,-10 0,-26 1,-28 0,-25 1,-23-1,-11 0,-4 1,68-1</inkml:trace>
  <inkml:trace contextRef="#ctx0" brushRef="#br0" timeOffset="-42336.25">5069 2670,'1'0,"100"-9,-18 3</inkml:trace>
  <inkml:trace contextRef="#ctx0" brushRef="#br0" timeOffset="-42338.25">5129 2651,'-10'-5,"6"-7,15-1,20 1,15 4,14 2,8 2,1 7,0 9,-17 1,-27-1,-29-3,-28-7,-18-10,-12-3,-4-5,13 0,26 3,28 4,23 3,23 3,14 1,-9 2,-28 1,-29-1,-23 1,-16 0,3 9,19 9,29 1,23-4,16-3,-5-5,-19 2,-28-1,-4 7,11 2,15-2,14-4,-2-5,-17-2,-19-3,-19-2,0 5,15 1,19-1,19 0,0-2,-15-1,-19-1,-18-1,-20-5,-12-2,-11 1,16-4,27-1,28 3,28 1,20 3,11 2,-9-4,-25-1,-25 1,-30 1,-19 2,-12 1,-6 1,13 0,31 1,33 1,31-6,17-1,-6-5,-28-1,-28 2,-28 2,-20 4,-12 1,11 7,29 2,27 1,24-6,17-4,15-6,-13-1,-29 1,-33 2,-29 2,-22 2,9 1,25 2,28 0,24-10,3-3,-12 1,-18 7,-23 9,-23 15,-16 8,62-24</inkml:trace>
  <inkml:trace contextRef="#ctx0" brushRef="#br0" timeOffset="-42337.25">5069 2625,'34'-11,"22"-10,-28 6,-29 4,-29 5,-25 8,23 0</inkml:trace>
  <inkml:trace contextRef="#ctx0" brushRef="#br0" timeOffset="-42339.25">5069 2637,'9'-2</inkml:trace>
  <inkml:trace contextRef="#ctx0" brushRef="#br0" timeOffset="60968.84">6251 3329,'0'6,"0"0</inkml:trace>
  <inkml:trace contextRef="#ctx0" brushRef="#br0" timeOffset="61406.33">6310 3389,'-5'-10,"-12"-14,-12-12,2-1,17 22,15 23,17 21,9 14,15 21,9 5,1 0,5-7,-7-18,-13-17</inkml:trace>
  <inkml:trace contextRef="#ctx0" brushRef="#br0" timeOffset="61640.69">6635 3654,'-10'-5,"-4"4,7 11,3 20,8 14,9 10,6 6,10-7,1-13</inkml:trace>
  <inkml:trace contextRef="#ctx0" brushRef="#br0" timeOffset="61983.59">6428 3536,'-15'-5,"5"3,9 13,15 23,10 17,1 10,7 9,7 3,7 4,6-11,-5-16</inkml:trace>
  <inkml:trace contextRef="#ctx0" brushRef="#br0" timeOffset="62327.33">6487 3773,'0'5,"10"17,14 14,7 12,4 7,5 5,7 1,5-3,3-23,-12-22,-13-13</inkml:trace>
  <inkml:trace contextRef="#ctx0" brushRef="#br0" timeOffset="62592.94">6665 4038,'0'5,"5"12,11 18,19 13,13 9,8 4,5-3,-8-12</inkml:trace>
  <inkml:trace contextRef="#ctx0" brushRef="#br0" timeOffset="62831.24">6812 4245,'5'5,"12"7,12 11,23 2,16 11,7 11,2-4,-4-8,-13-11</inkml:trace>
  <inkml:trace contextRef="#ctx0" brushRef="#br1" timeOffset="192427.48">79 3247,'-12'18</inkml:trace>
  <inkml:trace contextRef="#ctx0" brushRef="#br1" timeOffset="183704.51">6132 110,'-5'-5,"-11"-1,-14-1,-16 7,-6 13,2 15,3 17,10 11,17 6,21-2,21-7,22-12,13-13,7-16,3-15,0-18,-12-15,-14-11,-15-13,-22-6,-26 3,-20 2,-13 12,-7 19,-8 19,-2 22,6 20,15 13,15 10,14 6,21 8,21-8,17-9,12-13,7-14,11-15,2-19,-4-23,-14-17,-11-8,-11-6,-12-1,-17 4,-25 9,-18 13,-12 17,-6 19,-8 19,2 22,8 14,9 9,13 4,23 1,24-1,25-11,16-20,16-21,0-22,0-30,-12-24,-16-11,-13-2,-23 1,-25 8,-20 15,-13 18,-2 23,4 25,6 24,5 21,11 16,20 4,22-10,20-18,13-16,11-26,5-23,-3-25,-10-21,-14-9,-22 0,-28 9,-21 13,-15 15,-3 24,4 27,4 26,11 15,17 8,22-9,21-13,16-20,11-24,3-28,-8-19,-12-12,-16-2,-21 10,-25 17,-18 20,-5 27,5 21,12 14,11 9,19-1,22-10,17-23,13-31,-2-24,-8-18,-15-5,-22 6,-21 16,-16 19,-8 26,5 20,18 11,24-9,20-15,13-25,0-24,-11-5,-20 6,-20 19,-13 21,4 12,16-2,19-15,9-20,-5-7,-14 10,-12 16,0 7,13 1,17-12,-1-7,-18 8,7 3,1 0</inkml:trace>
  <inkml:trace contextRef="#ctx0" brushRef="#br1" timeOffset="9027.23">5778 465,'-5'0,"-16"0,-16 0,-11 10,-7 3,-5 10,-6 11,-3 9,0 3,3 3,-4-1,1 1,2 2,2-2,-2 0,-1 2,2 2,2 3,1-4,2-5,1-6,-4-5,15-15</inkml:trace>
  <inkml:trace contextRef="#ctx0" brushRef="#br1" timeOffset="9028.23">4155 1386,'-47'10,"-18"0,0 0,13 4,14 0</inkml:trace>
  <inkml:trace contextRef="#ctx0" brushRef="#br1" timeOffset="198609.06">5838 524,'0'0</inkml:trace>
  <inkml:trace contextRef="#ctx0" brushRef="#br1" timeOffset="198952.3">5867 494,'-5'0,"-2"-5,1-1</inkml:trace>
  <inkml:trace contextRef="#ctx0" brushRef="#br1" timeOffset="199171.03">5897 465,'-5'0,"-2"0</inkml:trace>
  <inkml:trace contextRef="#ctx0" brushRef="#br1" timeOffset="-86906.19">5926 465,'-5'0,"-12"0,-12 0,-13-10,7-3,19-5,23 1,19-2,21-8,-2 2,-25 4,-25 10,-22 8,-16 4,-11 2,8-4,23-3,24-5,28-11,19-2,-3 2,-26 6,-25 3,-21 11,-18 3,30 0</inkml:trace>
  <inkml:trace contextRef="#ctx0" brushRef="#br1" timeOffset="-86905.19">5778 212,'14'-2,"6"-3,-26 6,-22 4</inkml:trace>
  <inkml:trace contextRef="#ctx0" brushRef="#br1" timeOffset="-86907.19">5719 236,'6'-1,"5"-1,-18 0,-3 1</inkml:trace>
  <inkml:trace contextRef="#ctx0" brushRef="#br1" timeOffset="-89585.66">4184 566,'-1'1</inkml:trace>
  <inkml:trace contextRef="#ctx0" brushRef="#br1" timeOffset="-89588.66">4183 596,'1'0</inkml:trace>
  <inkml:trace contextRef="#ctx0" brushRef="#br1" timeOffset="-89587.66">4184 581,'-1'1</inkml:trace>
  <inkml:trace contextRef="#ctx0" brushRef="#br1" timeOffset="-89589.66">4183 556,'1'0</inkml:trace>
  <inkml:trace contextRef="#ctx0" brushRef="#br1" timeOffset="-86910.19">5335 466,'31'1,"27"-1,-34 0,-31-5,-30-3,27 6</inkml:trace>
  <inkml:trace contextRef="#ctx0" brushRef="#br1" timeOffset="-86912.19">5542 358,'19'6,"-26"-1,-5-4</inkml:trace>
  <inkml:trace contextRef="#ctx0" brushRef="#br1" timeOffset="-86914.19">5542 376,'31'0,"24"0,-27 0,-34-5,-5 3,9 2,15 7,15 6,-2-4,-15-8,-20-9,-24-9,5-1,21 8</inkml:trace>
  <inkml:trace contextRef="#ctx0" brushRef="#br1" timeOffset="-86915.19">5660 323,'10'-3,"17"-11,-15-1,-15 11</inkml:trace>
  <inkml:trace contextRef="#ctx0" brushRef="#br1" timeOffset="-86918.19">5660 309,'20'-3,"7"-5,-27 8,-23 2,-1 3</inkml:trace>
  <inkml:trace contextRef="#ctx0" brushRef="#br1" timeOffset="-86919.19">5542 372,'7'1,"44"-2,-5 1,-21 1,-29 5,-29 6,-5 7,21 0,21-9,22-10,16-6,-5-2,-18 6,-23 8,-5 8,9 2,14-2,15-4,-2-3,-11-13,-9-15,-4-15,-4 5,-1 2,-1-4,1-12,-10 8,-12 19,-3 22</inkml:trace>
  <inkml:trace contextRef="#ctx0" brushRef="#br1" timeOffset="-86921.19">5719 242,'26'-11,"-20"8</inkml:trace>
  <inkml:trace contextRef="#ctx0" brushRef="#br1" timeOffset="-86923.19">5778 214,'7'-3,"11"-5,-23 9,-15 3</inkml:trace>
  <inkml:trace contextRef="#ctx0" brushRef="#br1" timeOffset="-86925.19">5778 162,'44'-30,"12"-5,-10 15,-22 16,-31 18,-30 17,-17 8,4-2,28-14</inkml:trace>
  <inkml:trace contextRef="#ctx0" brushRef="#br1" timeOffset="-86927.19">5777 228,'2'1,"36"-13,20-18,-5 3,-22 9,-31 24,-26 16,-18 14,3 1,24-16,29-17,24-13,15-16,9-9,-11 7,-24 18,-25 16,-29 16,-19 14,4 2,24-12,35-15,26-20,6-3,-21 10,-34 20,-27 18,-1-4,20-11,23-21,10 1,-3 9,-3 14,1 1,3-12,-1-10</inkml:trace>
  <inkml:trace contextRef="#ctx0" brushRef="#br1" timeOffset="-212675.54">6192 347,'5'5,"12"6,7 12,11 17,4 12,0 7,3 3,-4 7,0 1,-1-1,-6-3,-9-1,-9-18,-5-27,-15-26,-11-23,-8-21,1-12,5-6,5-1,6 1,3 2,4 2,2-3,1 0,-5 1,-1 2,-6 17,0 26,6 27,5 27,2 19,5 10,2 4,-6-13,-8-27,-8-32,-3-25,3-17,-3-12,2-4,4 13,3 26,3 26,2 24,1 22,1 14,1 5,-1-12,1-26,-1-27,1-30,-6-19,-7-12,-6-6,-10-1,4 15,12 27,18 27,12 24,9 22,10 19,-2 7,-17-8,-11-32,-17-35,-11-28,-9-20,3 5,9 24,14 30,7 24,4 17,-1 13,5 7,0-14,-1-31,-3-31,-8-29,-3-19,-1-11,-5-4,4 14,3 27,3 28,6 28,2 20,4 21,6 10,-1 0,-3-18,-9-35,-5-31,-8-26,-2-23,0-17,3-12,1-2,3 19,1 29,1 37,1 33,0 21,6 16,1 6,4-1,-4-17,-3-34,-3-37,-2-25,1-18,-1 11,5 24,1 29,1 24,4 16,0 10,4 10,-1 3,7-10,6-21,-2-18</inkml:trace>
  <inkml:trace contextRef="#ctx0" brushRef="#br1" timeOffset="-212309.63">6782 1233,'0'-10,"0"-3</inkml:trace>
  <inkml:trace contextRef="#ctx0" brushRef="#br1" timeOffset="-209513.12">6457 583,'-5'-10,"-1"-18,-1 5,2 17,7 19,2 23,6 15,2 9,-2 4,-3 7,-1 1,-3-2,-7-17,-7-29,-3-32,3-26,1-21,-1-13,0-8,3-8,2-3,2 2,2 6,-3 6,-7 21,0 28,6 35,9 30,5 22,5 17,6 4,-1 3,3-3,-4-6,-13-21,-9-31,-2-34,-6-26,0-18,1-9,-1-5,1-1,7 5,10 20,5 25,4 27,1 21,-3 21,-3 11,-3 5,-7-14,-15-31,-8-35,-6-30,-2-18,-2-9,-4-3,4 16,13 23,4 16,-4 12,-9 6,-9 4,7 0,19 4,22 2,19-3,15-1,-5 2,-19 1,-22-3,-22-1,-1-3,15-1,23-1,20 4,0 1,-16 0,-16 4,-3 5,15 0,15-3,-8-2,-16-5,-19-6,-2-4,17 4,-1 2,-10-4,-13-2,-13-4,10 3,21 9,20 8,25 8,9 10,-2 0</inkml:trace>
  <inkml:trace contextRef="#ctx0" brushRef="#br1" timeOffset="-208262.69">6516 1025,'10'0,"4"16,-1 19,2 14,4 14,4 11,-3 3,2 4,5-2,0-20,-6-29,-11-35,-7-28,-9-22,-4-12,0-10,-4-6,-4 0,1 4,4 6,3 5,4 20,3 32,1 29,2 28,6 27,6 16,2 20,3 7,-1-1,2-8,2-12,-1-11,-5-4,6-25,-1-31,-4-28,-8-24,-7-15,-2 0</inkml:trace>
  <inkml:trace contextRef="#ctx0" brushRef="#br1" timeOffset="-207840.83">6694 1085,'0'-5,"-5"-17,-7 6,-1 15,2 18,2 21,8 15,9 17,14 23,7 10,-1-2,0-3,6 1,-4-5,-2-10,-5-8,-2-7,1-15,-4-18</inkml:trace>
  <inkml:trace contextRef="#ctx0" brushRef="#br1" timeOffset="-207293.55">6753 1646,'0'5,"5"12,7 18,6 13,5 8,4 5,2 2,1 6,-4 0,-7 0,-6-3,4-2,-1-12</inkml:trace>
  <inkml:trace contextRef="#ctx0" brushRef="#br1" timeOffset="-206731.07">6960 2118,'0'5,"10"12,8 13,2 17,1 9,9 7,-3 1,6 1,-4 4,4-10,-4-14</inkml:trace>
  <inkml:trace contextRef="#ctx0" brushRef="#br1" timeOffset="-205309.56">7166 2621,'5'15,"7"5,1-1</inkml:trace>
  <inkml:trace contextRef="#ctx0" brushRef="#br1" timeOffset="-55711.38">7196 2621,'0'5,"0"12,10 17,9 14,3-5</inkml:trace>
  <inkml:trace contextRef="#ctx0" brushRef="#br1" timeOffset="-202372.16">7374 3300,'-5'-15,"-7"-15,-1 2,6 22,5 21,7 19,9 13,6 9,0 9,6 5,10-5,3-4,5-1,0-2,-3-1,8 1,-1 0,3 0,1 1,4-5,0-7,-2-1,-2-3,1-5,-9-7</inkml:trace>
  <inkml:trace contextRef="#ctx0" brushRef="#br1" timeOffset="-197716.36">5985 347,'0'-10,"0"-14,-5 3,-12 10,-7 16,-21 18,-12 10,-7 10,13-9,25-24,27-19,24-18,1-4,-12 12,-20 21,-18 14,-15 20,-17 8,18-7,24-27,25-23,25-31,27-22,13-21,4-5,-23 18,-25 42,-33 31,-22 26,-17 24,-12 13,-2 6,-6 2,16-21,26-29,26-23,22-25,16-14,9-10,7-10,-18 14,-32 27,-22 31,-25 24,-21 11,-12 13,-4 2,21-9,28-24,29-21,22-22,18-13,15-12,8-8,2-7,-16 17,-28 20,-33 23,-25 20,-4 8,16-13,30-15,24-12,5 0,-13 16,-27 12,-9 2,18-2,18-15,13-13,1-1,-22 8,-20 17,-4 2,9-7,18-21,-4-13,-15-4,-23 4,-19 6,3 5,17 5,27 3,18 3,3 2</inkml:trace>
  <inkml:trace contextRef="#ctx0" brushRef="#br1" timeOffset="-194325.22">6340 524,'10'0,"13"0,13 5,10 7,13 6,6 5,-13-2,-30-8,-29-18,-19-17,-14-15,-6-17,15 2,18 14,21 23,29 25,19 16,9 13,-5-5,-29-19,-30-16,-24-13,-19-15,-18-7,-2-7,13 3,30 24,29 19,22 20,17 16,14 11,6 7,3 4,3 1,4 1,-7-15,-20-32,-29-23,-33-20,-26-11,-16-9,-10-1,-8 2,-4 4,2-1,2 2,19 13,28 16,32 20,31 19,23 20,21 17,11 3,10 4,1 1,-6-2,-21-18,-33-27,-41-24,-30-22,-21-12,-18-6,17 4,27 18,26 17,23 19,21 15,12 18,6 10,-9-11,-25-19,-32-20,-27-17,-5-8,13-1,25 16,21 8,15 13,11 2,11 6,-16-6,-27-12,-32-15,-24-11,-2-3,15 6,26 9,22 11,16 13,12 2,5 8,-13-7,-24-8,-26-17,-8-4,8-1,14 4,5 9,0 2</inkml:trace>
  <inkml:trace contextRef="#ctx0" brushRef="#br1" timeOffset="-32215.29">8171 1380,'-5'-10,"3"-3,12 5,15 10,13 3,10 7,11 6,7 5,1 4,0 2,4 1,-1 1,-2 0,-2-1,-3 1,3 4,1-4,-2-2,-58-25</inkml:trace>
  <inkml:trace contextRef="#ctx0" brushRef="#br1" timeOffset="-36652.35">13073 3557,'18'6</inkml:trace>
  <inkml:trace contextRef="#ctx0" brushRef="#br1" timeOffset="-188497.34">8142 1262,'-10'0,"-14"0,-12 0,4 5,24 7,22 6,25 5,20-1,15 5,5-1,0-1,-5 1,-4-4,-14-6</inkml:trace>
  <inkml:trace contextRef="#ctx0" brushRef="#br1" timeOffset="-187950.49">8112 1321,'5'0,"11"5,19 12,18 2,15 9,16 5,9 1,4-5,-5-2,-18-6</inkml:trace>
  <inkml:trace contextRef="#ctx0" brushRef="#br1" timeOffset="-32216.29">8112 1321,'5'-5,"11"-1,19-1,18 12,15 10,22 12,14 12,1 9,7 2,-5-3,-7-5,-4-4,-12-4</inkml:trace>
  <inkml:trace contextRef="#ctx0" brushRef="#br1" timeOffset="-183981.42">6457 641,'5'0,"17"0,20 0,12 0,8 0,2 5,-8-3,-30-7,-29-8,-29-6,-19-6,-11-3,10 3,24 6,26 16,25 14,22 15,14 2,-2-7,-23-13,-30-18,-32-12,-21-2,-12-8,-6-3,14 5,25 17,33 16,26 17,-3-4,-16-16,-20-17,-19-21,-19-9,-8-7,-4-8,12 5,35 23,29 32,26 26,16 20,3 12,-20-9,-26-22,-28-30,-25-24,-18-18,6 9,21 22,25 23,23 20,18 16,2-4,-15-19,-23-23,-27-21,-19-22,-12-7,-7-1,12 15,24 29,33 25,29 27,19 10,10 6,-11-11,-25-24,-37-36,-33-31,-23-22,-13-1,-2 6,3 14,18 19,30 25,34 23,26 13,19 6,9 7,10-5,-16-15,-28-21,-29-21,-28-14,-19-7,-12-1,-4 5,-2 8,1 19,12 25,20 20,32 8,25 6,20-6,12-11,7-17,-6-21,-18-11,-30-7,-32-2,-21 4,-18 10,7 16,23 7,27 1,30-3,22-8,-8-10,-20-4,-27 5,-23 2,-16 7,7 8,19 1,29-1,29-9,18-9,-5-4,-26-1,-21 12,-6 16,8 4,18-1,16-5,12-4,12-5,12 2,2 4,4 5,-1-1,1 2,-3 8,-9 15,-17-6,-16-9</inkml:trace>
  <inkml:trace contextRef="#ctx0" brushRef="#br1" timeOffset="-174325.27">6546 524,'5'0,"17"0,25 5,13 7,8 6,-13 0,-31-8,-30-6,-28-3,-24-7,-18-3,-5 1,16 6,29 4,41 1,35 1,25-1,17-1,4 0,-22-1,-37-1,-33 0,-31 0,-24 5,-12 1,12 0,31-1,31-1,25-2,18-1,17 5,13 0,4 0,-2 4,-17 0,-30-1,-35-3,-31-2,-25-2,-16-1,-6 0,17-2,35 1,43 4,29 3,19-1,9-2,-13 0,-25-2,-28-1,-29 0,-25-1,-14 0,-6-1,15 1,32 5,35 2,31-1,23-1,17-1,9 3,-21 1,-37-1,-34-2,-32-2,-20 4,-11 1,16-1,26-2,32-2,24-1,17-1,15-1,7 0,-15 0,-26 0,-34-1,-26 1,-24 5,-12 1,9 11,30 1,34-2,26-3,17-5,15-3,6-2,-14 3,-32 0,-30 5,-30 0,-4 8,15 2,21-4,25-4,20-5,18-3,-8 2,-22 0,-16 9,-6 1,5 4,11-2,16-5,12 1,-10 2,-26-1,-6 2,5-3,15-3,12 0,4 10,-1-6,-19-14,-23-18,-23-11,-23-12,-20-3,-9 5,-7-7,-1 5,-2-1,-3 1,4 2,5 3,20 6,30 9,34 17,25 14,17 11,11 10,-12-10,-23-13,-32-20,-29-12,-25-13,-17-5,-21-1,-14 1,-3 8,28 14,38 10,48 17,34 7,21 5,16 9,16 5,4 2,-4-1,-22-7,-32-12,-36-11,-28-10,-19-4,-11-7,-5 0,-1 2,15 9,27 9,33 5,25 5,22 0,11 3,-10-2,-24-4,-34-9,-31-4,-24-8,-24-2,-12 1,-6 1,19 4,33 1,35 3,29 0,7 1,-11-5,-17-6,-19-1,0 0,14 4,19 2,17 3,14 1,-9 1,-21 2,-22-6,-19-1,-15-5,-15-5,14-1,23 4,27 3,23-2,16 2,-4 2,-19 3,-23 1,-20 3,-2 0,13 1,20 1,17-1,6-4,-9-7,-17-12,-25-7,-9 12,10 14,24 17,21 7,11-5,-16-10,-21-11,-21-9,-18-8,-10 1,-4 13,8 20,22 16,24 15,23 0,22-7,-7-10,-20-9,-14-12,3-17,10-7,17 1,13 3,-2 10,-19 10,-24 11,-17-4,-2-13,12-16,2 0,-14 8,-14 5,-12 4,1-2,12-12,11-13,15-16,6 8,4 22,5 22,1 20,3 15,4 16,8-2,0-21,-5-27,-1-25,0-19,-8 0,-7 17,-4 21,2 6,-5 1,-17-2,-21 4,-20-1,-9-2,12 2,10 0,7-13,1-15,-4-15,-5-13,-10-3,15 7,25 20,24 23,22 27,5 19,-3 15,-7 8,-13-18,-13-29,-17-28,-10-24,-16-26,-5-15,11 9,17 26,21 28,17 25,10 25,5 14,3 8,0 3,-6-16,-8-27,-12-27,-18-29,-18-25,-14-13,0-4,7 14,25 33,18 30,18 30,4 18,7 11,3 4,-2 6,3 0,-5-17,-9-34,-20-30,-16-25,-16-16,-10-16,-4-6,10 13,9 32,18 29,15 30,14 25,13 21,4 8,0-2,-3-5,-14-26,-16-32,-15-31,-3-9,5 9,8 15,3 23,4-6,0-15,-2-20,-3-18,-9-19,-9-12,-7-10,-2 16,2 33,15 30,6 23,8 17,7 14,5 7,-2 7,-5-15,-5-38,-5-38,-4-27,-7-17,-14-12,-9-11,-4-6,-8-8,2 1,9 23,7 38,18 39,9 30,9 22,11 18,6 10,3 1,0 1,-6-25,-13-34,-10-30,-15-27,-18-22,-13-24,-16-14,-3-12,-7 1,8 8,13 23,14 34,18 37,15 34,13 26,13 11,7 4,7-1,-3-20,-19-33,-18-32,-24-34,-14-25,-6-11,-11-8,-2-4,-2 4,9 20,23 38,19 33,22 30,13 25,10 18,5 4,4 0,-7-20,-14-31,-23-35,-17-32,-17-25,-18-23,-11-6,-1 1,9 22,24 32,21 36,22 34,7 21,0-5,-9-25,-17-23,-18-21,-22-18,-12-3,7 10,27 11,32 12,23 8,2 4,-16 5,-27 1,-27 4,-23-1,-17 1,-7 4,21-7,46-10,39-7,31-6,21-7,7-6,-21 6,-32 11,-35 12,-34 9,-24 13,-18 6,-9 3,14-6,35-12,39-15,30-18,25-7,18-4,6-4,-14 9,-34 8,-33 10,-30 16,-20 11,-16 0,-17 7,-9 3,2-5,21-7,32-8,39-11,34-12,22-14,15-9,17-3,-18 3,-34 7,-40 18,-34 20,-25 8,-17 9,-10 6,-5 1,4 3,22-4,38-13,34-17,27-14,29-16,13-9,6-9,-2 2,-17 8,-30 9,-35 18,-36 16,-21 10,-15 11,-14 6,-12 6,2 0,8-3,26-8,33-10,34-19,37-15,27-17,18-13,10-4,5-6,-4 6,-23 11,-37 15,-40 17,-39 12,-26 16,-16 7,-8-1,3 3,7-5,29-6,33-14,37-8,31-15,19-11,8-5,-12 1,-27 5,-33 12,-6 7,-2-5,1-2</inkml:trace>
  <inkml:trace contextRef="#ctx0" brushRef="#br1" timeOffset="-170574.87">5689 465,'10'-10,"19"-9,14-10,-5-6,-25 3,-28 22,-23 18,-14 18,-19 19,-2 12,-4 6,1-2,3-2,25-25,30-25,33-22,30-26,26-20,12-5,7-7,8-2,-3 2,-22 18,-39 28,-35 34,-33 24,-30 28,-24 18,-8 0,-2 3,5-4,4-9,26-22,35-33,41-35,35-29,28-20,17-14,7-3,-23 19,-39 30,-37 33,-34 26,-25 26,-14 9,-20 10,-8 9,1-3,29-14,41-22,35-26,32-16,30-22,13-16,2 0,4-3,5-4,-2 3,-6 3,-7 5,-23 9,-30 15,-34 15,-25 13,-32 14,-25 14,-6 3,-8 6,1-1,27-9,37-10,51-16,33-15,20-7,9-7,13-11,6-5,3 2,-24 6,-45 13,-36 12,-31 7,-19 7,-19 6,-11 9,-5-1,4-4,22-8,39-6,39-9,38-11,27-9,11-1,11-2,-1-3,-5-3,-29 10,-34 11,-47 12,-35 11,-28 11,-25 12,-8 4,4-1,28-7,38-10,46-15,50-18,25-14,11-8,11-10,4 3,-5 2,-8 2,-9 6,-29 7,-31 8,-40 15,-41 17,-19 5,-17 8,-1 4,2 0,6-2,10-1,4-2,4-2,21-5,33-8,37-17,29-18,27-12,12-6,1-2,-20 6,-35 17,-38 17,-28 12,-23 10,-17 4,-11 9,-5 1,22 1,33-8,33-9,32-18,21-15,-3-6,-20 5,-24 9,-23 5,-23 3,1-6,18-8,22-12,27-7,20-16,12-4,6-10,7-4,-12 7,-33 18,-29 25,-29 25,-30 30,-19 27,-10 2,-5 9,4-10,3-2,1-3,7-8,21-18,32-22,35-24,32-21,35-22,20-17,9-2,-3-1,-8 2,-9 6,-24 20,-37 30,-37 28,-31 21,-32 18,-18 15,-8 0,4-2,10-8,25-14,23-11,30-16,26-12,27-17,26-13,17-13,10-10,3-3,7-4,-5-2,-9 6,-25 13,-33 11,-37 15,-32 14,0 0,17-5,21-8,22-13,21-3,19-7,9-5,2 0,-6-5,0 5,0 3,-2 7,2 3,-19 4,-33 7,-35 9,-3-5,12-6,17-11,19-11,20-6,-8 6,-20 7,-24 10,-19 12,-17 7,-5-1,10-11,22-9,14 0</inkml:trace>
  <inkml:trace contextRef="#ctx0" brushRef="#br1" timeOffset="-86929.19">5671 286,'-11'5</inkml:trace>
  <inkml:trace contextRef="#ctx0" brushRef="#br1" timeOffset="-89609.66">4184 556,'-1'0</inkml:trace>
  <inkml:trace contextRef="#ctx0" brushRef="#br1" timeOffset="-89612.66">4183 559,'1'0</inkml:trace>
  <inkml:trace contextRef="#ctx0" brushRef="#br1" timeOffset="-86931.19">5542 407,'37'-3</inkml:trace>
  <inkml:trace contextRef="#ctx0" brushRef="#br1" timeOffset="-94149.6">3741 633,'-37'3,"11"-1,28 0,25-1,7-4</inkml:trace>
  <inkml:trace contextRef="#ctx0" brushRef="#br1" timeOffset="199489.92">2972 1853,'0'-15,"-5"-5,-11 1,8 15</inkml:trace>
  <inkml:trace contextRef="#ctx0" brushRef="#br1" timeOffset="199490.92">2943 1588,'10'-5,"-9"2,-12 5</inkml:trace>
  <inkml:trace contextRef="#ctx0" brushRef="#br1" timeOffset="199488.92">2943 1594,'33'-14,"30"-12,-7-2,-14 5</inkml:trace>
  <inkml:trace contextRef="#ctx0" brushRef="#br1" timeOffset="9025.23">3977 1499,'-10'0,"-14"-5,-12-2,-10 0,-8 2,-9 1,15 2,27 1,27 0,27-4,28-1,14 0,14-4,17-5,4-4</inkml:trace>
  <inkml:trace contextRef="#ctx0" brushRef="#br1" timeOffset="9026.23">4449 1349,'30'-7,"56"-13</inkml:trace>
  <inkml:trace contextRef="#ctx0" brushRef="#br1" timeOffset="9023.23">3770 1469,'-10'0,"-13"5,2 6,19 2,26-1,29-3,15-8,11-9,2-4,-2 1,5-8,-2-6,-64 19</inkml:trace>
  <inkml:trace contextRef="#ctx0" brushRef="#br1" timeOffset="9024.23">4449 1386,'72'-20,"16"-5,-6 0,-17 2</inkml:trace>
  <inkml:trace contextRef="#ctx0" brushRef="#br1" timeOffset="9021.23">4124 1440,'5'0,"12"-6,-8 3</inkml:trace>
  <inkml:trace contextRef="#ctx0" brushRef="#br1" timeOffset="9022.23">4449 1304,'85'-44,"12"-15,1-5,4-7,-5-2,-5 3,-7 7,-14 4,-18 13</inkml:trace>
  <inkml:trace contextRef="#ctx0" brushRef="#br1" timeOffset="-154199.93">6073 849,'-5'-5,"-11"-7,1-6,14 0,17 2,15 20,-1 4,-22-4,-22-9,-19-12,2-9,15 0,21 4,25 11,-3 8,-16-1,-15-10,-2-3,10 13,15 16,-7 1,-14-2,-18-12,-15-7,4 4,16 7,27 8,20 8,1-10,-16-12,-21-9,-19-9,-17 0,5 3,17 10,23 6,19 9,17 2,-5 6,-17-1,-23-1,-20-10,-17-4,-1 3,17 1,23 5,21 1,23-1,-6-6,-19-5,-28-1,-21 0,-16 1,5 1,26 0,29 1,25 6,19 2,-9-6,-22-7,-26-8,-23-2,-17 2,-17 3,7 4,11 8,29 4,20-9,4-4,-10-1,-16 2,-21 7,-19 8,9 3,22-6,30-8,23-4,22-11,17-7,12-4,-9 2</inkml:trace>
  <inkml:trace contextRef="#ctx0" brushRef="#br1" timeOffset="-152919.11">6398 465,'-10'5,"-18"12,0 2,11-11,7-18,6-16,-7-15,-11-10,-2-11,8 5,17 21,9 33,6 27,2 19,-3 12,-4-8,-8-27,-16-27,-4-27,-11-19,1 6,4 25,11 37,18 26,12 16,4 8,-2-12,-4-25,-6-32,-8-26,-6-17,4 9,6 21,3 28,4 28,0 17,4 14,-3 5,-2 5,-4-1,-3-19,-3-34,-1-33,-1-24,-1-3,1 20,4 28,2 26,5 22,1-1</inkml:trace>
  <inkml:trace contextRef="#ctx0" brushRef="#br1" timeOffset="-152528.32">6457 760,'-5'-15,"-1"-15,-1 2,2 22,7 26,7 30,8 27,6 25,4 16,2-3,2 0,0 5,0-3,-5-11,-8-14,-6-22</inkml:trace>
  <inkml:trace contextRef="#ctx0" brushRef="#br1" timeOffset="-152090.83">6516 701,'-5'-5,"-6"3,-2 17,6 22,10 24,4 11,6 10,11 10,7-1,2 5,1-4,5 7,-5 3,-2 3,-2-6,-2-10,-4-5,-8-16</inkml:trace>
  <inkml:trace contextRef="#ctx0" brushRef="#br1" timeOffset="-151747.07">6606 1025,'0'6,"0"10,0 19,0 18,10 16,3 5,10 15,6 14,2 13,2 7,5-1,1-13,-6-9,1-11,-5-31,-7-26</inkml:trace>
  <inkml:trace contextRef="#ctx0" brushRef="#br1" timeOffset="-151043.7">6841 1793,'-5'0,"-11"-10,-9-18,-4-20,-3-11,-6-11,-6-9,-1-1,2 4,8 4,11 19,9 29,12 29,16 33,17 26,13 16,4 11,-1 3,-3-2,-9-8,-6-9,-11-20,-15-37,-7-30,-13-33,-4-10</inkml:trace>
  <inkml:trace contextRef="#ctx0" brushRef="#br1" timeOffset="-150746.86">6516 1115,'-5'-10,"-1"6,0 20,11 22,4 14,12 23,12 20,10 18,7 11,-4 8,0-7,-2-11,-10-14,-10-24</inkml:trace>
  <inkml:trace contextRef="#ctx0" brushRef="#br1" timeOffset="-150371.61">6457 849,'0'5,"0"12,0 12,5 17,7 11,1 10,4 5,3 4,4 0,3 2,2-3,0 2,2-3,4 1,-3-1,2 0,2 4,-7-2,-7-23,-8-22</inkml:trace>
  <inkml:trace contextRef="#ctx0" brushRef="#br1" timeOffset="-150074.75">6576 819,'0'5,"0"17,5 19,6 13,2 8,-1 3,2 5,3 7,5 4,-2-1,-4-4,5 0,-1-3,1 1,-3-1,0-4,3 2,2 3,-3 0,6 2,-2-11</inkml:trace>
  <inkml:trace contextRef="#ctx0" brushRef="#br1" timeOffset="-149309.8">6930 878,'-15'-5,"5"-1,14-1,17 12,14 10,-3 2,-17-6,-22-11,-4-5,15 8,16 4,16 11,16 2,14 2,6 4,2 1,-8 2,-15-5</inkml:trace>
  <inkml:trace contextRef="#ctx0" brushRef="#br1" timeOffset="-148403.12">7019 701,'-10'-5,"6"-2,25 11,18 14,13 20,13 8,4 11,2 6,-2-2,3-8,-11-16,-27-26,-28-24,-25-15,-20-18,-18-11,-10-6,-3-7,-5 3,1 8,22 19,25 31,33 33,30 22,19 13,10 7,9 2,8-1,-1-1,-4-12,-15-21,-28-20,-20-13</inkml:trace>
  <inkml:trace contextRef="#ctx0" brushRef="#br1" timeOffset="-148137.53">7521 937,'5'5,"12"7,17 11,14 12,9 5,4-5,-3-7,-11-10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8:42.85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60 36,'5'0,"11"5,14 7,11 6,14 0,8 2,3-3,0-3,-1 0,4 3,0 4,-12-2</inkml:trace>
  <inkml:trace contextRef="#ctx0" brushRef="#br0" timeOffset="719.06">1 6,'5'0,"16"10,16 8,11 7,7 8,9 0,5-7,0 2,-2-3,-2-1,3 6,0-3,-2-1,-1 1,-3-5,-1-1,4-3,-9-6</inkml:trace>
  <inkml:trace contextRef="#ctx0" brushRef="#br0" timeOffset="1313.27">148 6,'-10'-5,"2"8,17 5,17 9,19 8,18 5,17 1,6 2,3-1,-4 0,-6-1,-6-6,-6-1,1-1,4 2,5-5,-1-4,-3-1,-4 7,-9 1,-14-5</inkml:trace>
  <inkml:trace contextRef="#ctx0" brushRef="#br0" timeOffset="1891.4">650 212,'-10'0,"2"0,12 6,15 0,20 11,14 6,7 6,8 1,9 2,5-5,5-7,1-2,-3-4,-1 0,-5-1,-1 1,-4-1,-4-3,1 1,-6 5,-15-1</inkml:trace>
  <inkml:trace contextRef="#ctx0" brushRef="#br0" timeOffset="2469.7">887 331,'5'0,"12"0,12 5,17 7,16 6,17 0,11 2,4 8,2 4,-6-4,-2-1,-2 0,-6 0,0-5,0 0,3 0,-4 2,-5-3,0 0,-2 1,-14-3</inkml:trace>
  <inkml:trace contextRef="#ctx0" brushRef="#br0" timeOffset="3047.8">1271 390,'5'5,"17"2,19 4,18 6,14 5,10-2,11 1,9 8,-2-3,-4 1,2 0,-1-4,-7-2,-9 2,-3-4,-1 0,-2-3,-5-4,-9 0,-16-1</inkml:trace>
  <inkml:trace contextRef="#ctx0" brushRef="#br0" timeOffset="3453.55">1950 627,'5'0,"17"4,29 8,27 1,14 4,3-2,-1 2,10-1,1 1,-7-3,-9-3,-11-4,-8-2,-6-3,-9-2,-14 0</inkml:trace>
  <inkml:trace contextRef="#ctx0" brushRef="#br0" timeOffset="3875.41">2422 745,'5'0,"17"0,19 0,14 0,17 5,21 6,5 3,1 2,-1-1,-3-2,-2-5,-6-3,-4-2,-6-2,-10-1,-17 0</inkml:trace>
  <inkml:trace contextRef="#ctx0" brushRef="#br0" timeOffset="4282.04">2836 804,'-10'0,"2"0,17 0,27 0,28 0,22 0,13 0,9 0,1 5,-3 2,-9-1,-11-1,-21-2</inkml:trace>
  <inkml:trace contextRef="#ctx0" brushRef="#br0" timeOffset="4719.53">3073 774,'5'0,"11"5,19 2,18-1,10 0,9 2,3 1,4-1,-2-3,1-1,2-2,-2-1,-4-6,0-2,-2 0,-14 2</inkml:trace>
  <inkml:trace contextRef="#ctx0" brushRef="#br0" timeOffset="6953.79">3367 862,'6'0,"10"0,14 0,16 0,11 0,6 0,6 0,3 0,-17 0,-33 0,-29 0,-25 0,-16 0,5 0,20 0,24 0,26 0,19 0,12 0,6 0,2 0,-15 0,-26 0,-28 0,-8 0,8 0,14 0,1 0,-12 0,-17 0,1 0,12 0,18 0,0-5,-11-1,-17-1,0 2,11 2,17-4,1-1,-12 1,-2 2,9 2,13 1,-2 1,-15 1,-19 5,-17 1,-18 1,-12-2,16 4,24 0,26-1,7-3,-14-1,-27-7,-23-3,-29-5,-10-1,0-3,5 1,7-3,17 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8:51.824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201 67,'-10'0,"-14"0,3 5,15 7,18 6,2 0,-11-8,-16-11,-16-5,1-1,17-1,19 3,4-4,-10-10,-1-2,-6 3,-16 4,-15-1,3 8,18 10,21 9,5 8,-5 5,-3-1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9:17.7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1903 2461,'-5'0,"-12"0,-18 0,-18 0,10 0,22 0,25-5,7-2,6-4,11-6,0 5,-15 10,-24 10,-20 14,-16 8,6-1,25-16,30-9,3-6,-12-3,-17 5,-16 7,-13 3,5-1,18-1,24-8,19-8,21-3,13-5,7-5,-14 2,-25 3,-32 11,-26 10,-17 9,-11 8,10 0,23-4,26-10,24-11,22-10,13-9,7-4,-13 1,-25 6,-33 15,-30 9,-25 8,-11 8,-5-1,16 2,29-3,34-5,26-9,19-6,11-8,-9-2,-23 0,-27 3,-28 7,-19 9,-12 3,9 5,23-1,32-2,24-4,17-3,12-3,-10-2,-22-1,-32 0,-24 4,-22 2,-13 5,11 1,28-3,30-1,29-4,18-1,-4-2,-25 0,-31-2,-30 1,-22-1,8 1,24 0,26-1,25 1,17 0,14 0,-9 0,-26 0,-26 0,-22 0,-21 0,-17 0,-7 0,15-5,27-1,29-1,26 2,24 2,14-4,7-1,-13 1,-26 1,-27-2,-24-1,-24 2,-13-3,-12 0,17 2,32 2,35 2,27 2,15 1,10 1,3 0,-15-4,-26-3,-32-4,-31-5,-23-1,8 3,22 4,28 9,23 4,19 7,-4 2,-16-2,-23-7,-21-4,-21-7,-13-7,-6-1,12 2,25 4,32 8,26 9,2 5,-20-11,-26-11,-22-13,-14-3,5 3,21 6,24 10,27 17,19 11,-4 3,-24-9,-25-16,-22-13,-16-14,4-3,20 14,22 20,26 15,-1-1,-16-8,-19-16,-19-17,-19-9,7 1,21 16,24 15,20 24,-4-3,-15-14,-20-19,-22-22,-11-15,3 6,24 26,20 25,20 23,6 0,-11-15,-13-25,-18-20,-11-16,-6-10,7 10,8 22,12 26,12 28,5-2,-5-21,-9-21,-9-18,-7-15,-1-13,3 13,14 25,7 25,8 24,7 21,6 13,2 6,-3-14,-11-25,-18-33,-13-25,-8-18,-6-11,2 10,12 23,14 26,12 23,9 23,3-7,-14-19,-7-29,-14-28,-14-22,-3-17,4 15,12 28,13 29,12 26,10 19,-4-3,-10-17,-11-28,-14-27,-9-29,-10-13,1-3,8 15,18 30,11 36,11 31,8 22,1 10,-2-10,-11-24,-5-34,-9-25,-7-19,-8-10,-4-7,-8-7,4 18</inkml:trace>
  <inkml:trace contextRef="#ctx0" brushRef="#br0" timeOffset="1">780 1488,'5'10,"28"59,2 7,-10-15,-9-37,-12-33,-12-26,-5-16,-10-9,-6-10,2-4,9 26</inkml:trace>
  <inkml:trace contextRef="#ctx0" brushRef="#br0" timeOffset="-1">741 1280,'-19'-39,"8"28,7 28,12 16</inkml:trace>
  <inkml:trace contextRef="#ctx0" brushRef="#br0" timeOffset="-3">780 1472,'6'18,"15"60,-5-18,-10-29,-11-35,-10-37,-13-26,27 65</inkml:trace>
  <inkml:trace contextRef="#ctx0" brushRef="#br0" timeOffset="-5">757 1574,'10'18,"-5"-20,-8-14</inkml:trace>
  <inkml:trace contextRef="#ctx0" brushRef="#br0" timeOffset="-7">660 1280,'-17'-36,"2"8,18 30,9 24,6 10</inkml:trace>
  <inkml:trace contextRef="#ctx0" brushRef="#br0" timeOffset="-9">780 1499,'7'8,"-2"-17,-14-28,6 26</inkml:trace>
  <inkml:trace contextRef="#ctx0" brushRef="#br0" timeOffset="-11">713 1280,'-2'-5,"-27"-69,-4 1,8 17,15 38,12 37,18 25,4 16,3 7,-11-31</inkml:trace>
  <inkml:trace contextRef="#ctx0" brushRef="#br0" timeOffset="-13">728 1280,'-8'-27,"-9"-32,1 8,4 24,14 31,11 25,14 23,8 12,-27-49</inkml:trace>
  <inkml:trace contextRef="#ctx0" brushRef="#br0" timeOffset="-98633.9">780 1313,'4'7,"16"23,-19-32,-9-26,-10-22,-10-14,-7-6,4 14,11 27,15 33,8 26,8 18,8 11,0-10,-3-28,-9-28,-11-27,-4-19,-7-10,0-4,2-1,-2 1,-3-3,2 21,3 33,4 34,3 30,3 17,2 6,1-12,1-33,0-35,-1-31,-4-19,-2-15,-5-9,0 40</inkml:trace>
  <inkml:trace contextRef="#ctx0" brushRef="#br0" timeOffset="-98632.9">515 566,'-17'-50,"-11"-17,11 34,15 32,11 27,5 24,0 14,-12-48</inkml:trace>
  <inkml:trace contextRef="#ctx0" brushRef="#br0" timeOffset="-98635.9">514 719,'1'7</inkml:trace>
  <inkml:trace contextRef="#ctx0" brushRef="#br0" timeOffset="-98634.9">517 747,'8'52,"1"13,-2-32,-4-32,-1-26,-1-19,-1-12,-2 30</inkml:trace>
  <inkml:trace contextRef="#ctx0" brushRef="#br0" timeOffset="-98636.9">515 521,'-5'-29,"-6"-22,4 27,2 28,2 28,7 19,2 11,-5-57</inkml:trace>
  <inkml:trace contextRef="#ctx0" brushRef="#br0" timeOffset="-1280.99">488 571,'-2'-10,"-15"-62,-3 0,0 2,5 17,9 34,7 29,7 24,7 20,7 12,-1-11,-4-29,-9-30,-12-24,-15-22,-4-13,-4-10,-6-4,-4 2,6 19,17 28,21 35,20 25,5 18,-3-4,-16-21,-21-29,-14-25,-17-11,-4 5,7 4,-6 3,-6 0,10 10,27 9,25 5,20 9,0 3,-16 0,-27-6,-1-3,11 8,0-2,-15-1,-15-13,2 2,21 6,1 3,-8 2,-12-5,-12-7,5-3,13 6,11 4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9:22.34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0,'5'0,"12"0,8 0,0 0</inkml:trace>
  <inkml:trace contextRef="#ctx0" brushRef="#br0" timeOffset="656.22">119 30,'5'5,"6"16,12 16,2 11,7 7,-2 0,-7-10</inkml:trace>
  <inkml:trace contextRef="#ctx0" brushRef="#br0" timeOffset="1093.93">178 30,'0'5,"10"16,3 16,5 11,4 7,-2 5,-4 6,1 3,1 0,-1-8,-4-13</inkml:trace>
  <inkml:trace contextRef="#ctx0" brushRef="#br0" timeOffset="1578.29">296 237,'0'5,"0"12,0 12,0 18,0 9,0 6,5 3,2 0,4-1,6 3,-1-8</inkml:trace>
  <inkml:trace contextRef="#ctx0" brushRef="#br0" timeOffset="1937.79">325 325,'0'5,"0"17,0 15,0 10,0 9,0 3,0 3,0 5,5 2,2-1,0-2,3-7,0-14</inkml:trace>
  <inkml:trace contextRef="#ctx0" brushRef="#br0" timeOffset="2844.53">384 887,'0'15,"0"15,0 12,5 15,2 7,5 3,-1 0,-1 3,3 1,3-13,0-15</inkml:trace>
  <inkml:trace contextRef="#ctx0" brushRef="#br0" timeOffset="3297.65">443 946,'0'5,"0"17,0 19,5 13,12 13,3 4,8 1,4-2,2-3,5 2,-4-1,-8-11</inkml:trace>
  <inkml:trace contextRef="#ctx0" brushRef="#br0" timeOffset="3676.01">532 1212,'5'5,"7"11,1 14,3 11,5 9,3 11,3 5,6 2,-2-1,-1-2,-6-12</inkml:trace>
  <inkml:trace contextRef="#ctx0" brushRef="#br0" timeOffset="4015.62">621 1212,'0'5,"0"11,0 14,5 11,1 14,6 13,0 9,-2 3,2-3,5-5,9-4,0-13</inkml:trace>
  <inkml:trace contextRef="#ctx0" brushRef="#br0" timeOffset="4859.74">503 1389,'0'5,"0"17,0 19,5 13,6 13,2 9,4 3,8-3,1 1,0-18,-3-18</inkml:trace>
  <inkml:trace contextRef="#ctx0" brushRef="#br0" timeOffset="5250.37">591 1506,'0'6,"0"10,0 19,10 13,8 19,2 7,7 12,4 1,1-4,6-6,-4-22,-7-19</inkml:trace>
  <inkml:trace contextRef="#ctx0" brushRef="#br0" timeOffset="5578.47">650 1714,'5'10,"2"13,9 13,8 11,4 11,8 12,2 4,0-1,-1-2,-2-4,-8-13</inkml:trace>
  <inkml:trace contextRef="#ctx0" brushRef="#br0" timeOffset="21702.23">798 1921,'5'4,"7"13,16 13,8 11,9 14,-4 8,-9-13,-10-28,-8-30,-17-27,-23-18,-17-16,-11-5,8 9,18 37,23 32,17 26,12 18,12 15,10 8,2-14,-7-31,-21-31,-13-23,-24-19,-8-15,-15-7,-6-3,5 17,14 28,22 37,12 29,14 16,15 15,5 5,7 5,-6-21,-20-31,-18-29,-20-26,-18-18,-7-11,-3-11,2-5,8 1,4 17,8 27,13 29,7 24,9 23,9 12,1 7,-1-14,-10-30,-5-36,-8-24,-13-18,-7-13,0 9,9 24,14 29,12 29,5 22,0-3,-2-23,-8-26,-10-21,-8-17,-2 5,2 19,4 22,18 32,14 19,7-3,-5-31,-12-34,-13-24,-16-16,-15-13,-7-5,4 14,17 38,17 33,15 23,14 17,3 9,1 9,1 4,-6-17,-6-28,-18-39,-8-28,-9-22,-6-11,-5-4,-3-4,-2 2,10 18,8 35,11 31,17 30,10 28,6 24,3 6,5-2,2-8,-2-3,-7-25,-4-13,3-3,2 1,4 4,2 9,-6-11,-8-26,-20-28,-14-21,-16-16,-20-5,4 11,19 23,23 30,26 18,19 13,-4-10,-24-21,-25-23,-21-14,-16-8,4 2,25 15,29 22,32 19,19 10,9 5,1 5,-17-9,-28-17,-30-16,-29-14,-21-10,-16-1,8 3,29 10,44 6,40 8,26 5,9-1,-1-1,-6-2,-21-2,-32-2,-30-1,-26-1,-24 0,-17-1,-14 1,13-6,33-1,37 0,33 2,22 1,10-3,-11-1,-25 2,-28 1,-24 1,-19 2,-18-4,12-1,28 1,27 1,22 2,17 1,9 1,-10-5,-28 0,-27 0,-22 6,-22 3,-16 7,8 0,29 0,36-2,31-3,20-2,10-7,5-2,-16-1,-27 2,-33 0,-31 8,-19 2,-15 6,13 0,33 0,34-4,32-2,23-7,15-3,5-1,-17 1,-36 1,-38 1,-28 2,-23 0,-12 1,10 0,26 0,33 0,32 0,21 1,11-1,-11-5,-24-2,-31 0,-32 2,-19 1,4 2,25 1,33 0,24 1,16-4,11-3,-11-4,-23 0,-26 1,-34 2,-25 9,-13 3,10 1,11 0,0-1,-2 3,-3 2,-5 3,-4 0,0-2,15-2,27-9,12-8,-2-3,7 1,13 7,21 9,16 9,16 7,-13-5,-24-5,-26-10,-23-10,-17-3,-16-10,7-6,27 6,28 13,24 12,2 6,-19-3,-26-9,-26-13,-15-4,12 1,28 20,28 14,21 14,26 13,13 9,-1 6,-12-12,-26-28,-28-23,-26-19,-18-7,-3 8,16 18,23 20,17 23,17 14,-3-5,-10-21,-18-30,-20-29,-20-24,-9-12,10 11,16 25,17 34,15 27,11 18,7 13,-5-10,-12-22,-12-31,-16-30,-9-23,-11-13,7 11,9 26,19 39,14 28,11 19,11 11,-4-11,-12-24,-14-27,-12-28,-9-21,-12-11,0 9,9 28,15 28,7 28,10 19,12 9,3 5,-3-14,-10-26,-12-28,-6-29,-12-18,-9-13,-8-5,0 14,12 30,15 30,14 23,5 21,7 12,-11-15,-11-31,-4-28,-7-23,-1-16,-2-9,2-10,-2 16,3 32,3 35,4 25,4 0,2-21,1-24,-3-22,-2-16,-5-10,0 8,1 23,3 24,2 27,3 24,6 13,2-10,1-29,-1-35,-2-31,-1-23,3 13,1 25,10 32,11 25,7 21,7 17,-4 7,-3-1,-8-18,-13-29,-14-35,-12-6,-4 9,1 19,7 17,16 3,6-15,1-21,-2-21,-9-18,-4-11,-13-13,2 14,6 26,10 25,15 24,12 21,7 14,-3-10,-8-29,-9-27,-8-24,-5-17,-4 4,-2 19,9 29,12 22,9 17,-1-4,-11-20,-23-23,-21-22,-17-12,-10-5,-6 5,6 17,23 23,31 15,21 14,16 7,2-9,-5-20,-20-22,-22-25,-19-5,-6 13,7 21,24 23,16 22,12 16,-5-8,-11-26,-17-27,-7-7,2 8,15 21,15 12,16 6,0-7,-4-19,-8-5,2 7,2 11,-4-2,-5-16,-16-17,-24-16,2-4,20 10,20 18,11 21,-5 2,-16-7,-20-9,-9 0,10 4,21 17,8 14,1-3,-3-23,-10-23,-11-5,-5 12,-1 21,0 19,3-3,2-20,1-23,2-19,1-14,0-11,-5 11,-1 22,5 31,3 28,1 19,-1-6,1-25,-6-28,-3-23,1-1,0 13,2 20,0 19,2 21,0 12,1 6,0-11,-5-31,-1-29,0-22,0-17,8 5,12 9,10 6,10-3,-5 8,-8 4,2-6,-12 2,-19 14,-17 19,-4 2,6-11,19-16,14-15,6 2,-5 15,-10 21,-4 23,-8 16,-1 11,2-11,1-23,4-31,1-4,3 9,-5 21,0 16,-5 12,9-7,6-20,2-24,4-27,2-23,-3-17,-2-8,-2 21,-2 34,-2 31,0 30,-2 23,-4 16,-2 5,0-16,7-35,3-32,6-26,1-24,0-13,-3-6,-2 14,-2 27,-1 33,-1 26,-2 18,-4 16,-2-13,5-25,3-27,2-24,-1-2,-4 13,-8 25,-12 9,-2-7,3-22,-6-20,-2-14,4-15,0-8,5 13,11 24,12 29,5 28,7 20,5 11,5 7,-2-14,-10-30,-13-35,-5-24,-8-22,-11-10,-7-9,-8-1,3 18,17 30,22 34,16 27,9 19,5 11,2 5,-10-13,-14-26,-9-27,-15-29,-10-24,-12-13,-4-5,9 15,9 27,19 33,20 32,7 20,3 10,3 5,-4 5,-17-5,-14-5,-3-18,6-32,12-28,6-33,3-19,5-7,-4 13,-3 31,-12 31,-5 35,-14 26,-9 12,-6 4,1-18,6-29,16-35,15-32,4-21,6-10,0-5,0-1,-2 18,-10 27,-16 28,-12 29,-2 4,3-19,4-27,5-27,4-17,3-9,2 11,1 25,1 32,0 36,5 21,1-6,0-26,-7-28,-3-30,-6-20,-2 4,2 19,1 29,13 24,11 18,-4-4,-7-24,-11-30,-8-23,-13-20,-16-11,4 11,18 25,19 28,13 30,6 0,0-15,-13-19,-18-19,-15-14,-4 4,4 23,17 24,20 21,5-1,-16-26,-17-23,-15-24,-12-15,2 7,14 28,22 32,13 24,10 17,3-5,-11-26,-12-32,-20-23,-5-15,-13-11,11 16,16 26,17 36,12 25,5 1,-5-23,-11-24,-10-22,-8-16,-2 4,3 18,4 8,-7-4,-4-15,-8-12,0-8,7 9,6 21,7 26,5 5,3-8,-7-14,-7-16,-6-18,-4-11,-3-6,5 13,5 24,7 28,6 7,-2-6,-4-16,1-14,-3-23,0-18,-1-8,2-5,2 0,5 4,7 11,5 15</inkml:trace>
  <inkml:trace contextRef="#ctx0" brushRef="#br0" timeOffset="21843.94">591 1359,'5'10,"7"14,6 12,5 15,4 20,2 17,2-2,-5-14</inkml:trace>
  <inkml:trace contextRef="#ctx0" brushRef="#br0" timeOffset="26172.16">1241 2658,'-15'-10,"-10"-13,-11-13,-9-10,-2-8,12 11,22 22,18 31,13 27,14 24,6 11,7 3,-4-16,-14-28,-22-34,-7-12,2 6,7 21,6 18,6 18,6 12,-3 5,-4-12,-6-27,-4-27,1-28,-1-25,4-13,-1-5,3-6,4 16,9 14,0 4,-4 15,-7 27,-11 25,-6 18,-7 12,-4 12,11-5,11-23,13-32,3-28,-3-4,-5 17,-11 20,-11 19,4-1,13-15,9-20,6-18,-7-6,-12 13,-18 30,-17 22,-9 16,-4 10,-5 9,15-17,17-28,21-27,19-34,15-20,-6 4,-13 27,-21 27,-16 24,-7 2,2-13,7-19,12-24,5-16,2-12,-1 10,-6 27,-4 28,-6 21,-1 17,0 11,-2 5,-5 7,1-18,8-27,6-14,2 8,-3 10,-6 10,-12 9,-2-9,7-20,18-24,12-25,15-18,11-16,15-12,8-2,-12 16,-24 35,-28 32,-22 25,-24 18,7-4,20-20,24-23,26-27,18-19,1 3,-18 19,-25 29,-22 24,-20 16,-18 17,0 6,14-17,24-28,30-27,22-24,6-2,-11 15,-19 14,-12 3,-6-9,2-14,3-13,11-16,9-9,2-5,-14 13,-17 16,-18 19,-3 6,8-4,13-15,13-13,2-10,-11 5,-14 10,-14 12,-11 9,7-2,21 2,22 3,21 5,21 3,-8 2,-20-3,-24 0,-20 0,-17-3,-11-1,14 2,23 2,24 2,22 2,20 1,11-9,-8-3,-25 0,-31 8,-26 10,-23 9,-12 2,10-6,23-21,28-8,24-16,3-2,-17 16,-19 10,-19 13,1 6,17 2,19-1,25-2,21-2,13-3,4 0,2-2,-2 0,-8 0,-14 0</inkml:trace>
  <inkml:trace contextRef="#ctx0" brushRef="#br0" timeOffset="52626.18">2333 3279,'0'-5,"-5"-12,-11-18,-14-7,-11-8,-9 0,4 9</inkml:trace>
  <inkml:trace contextRef="#ctx0" brushRef="#br0" timeOffset="53078.92">2304 3161,'-10'0,"-13"0,-13-5,-11-7,-7-6,-9-5,-4-9,14 6,31 13,30 13,23 17,17 11,15 5,-4-3</inkml:trace>
  <inkml:trace contextRef="#ctx0" brushRef="#br0" timeOffset="56359.6">2245 3191,'-5'0,"-11"-5,-14-7,-16-11,-11-7,9 2,29 15,27 15,22 23,6-4,-13-9,-26-18,-21-23,-3-6,13 13,25 15,21 14,-1 5,-26-8,-23-16,-4-6,12 0,3 4,-8-1,-12 2,10 3,17 8,19 10,21 3,-6 0,-19-7,-22-9,-20-4,0 0,14 6,20 9,3-2,-10-6,-4 2,7 6,14 17,15 9,-5 0,-15-15,-21-17,-24-17,-16-12,5 10,26 13,25 17,22 12,6-3,-18-14,-23-10,-19-7,-1-4,14 3,24 7,20 14,5-3,-14-9,-21-13,-26-10,1 6,15 15,18 14,9 1,-16-12,-17-11,-17-7,2 9,21 11,22 12,19 7,3-3,-9-15,-19-13,-26-9,-5-1,16 3,25 10,19 12,13 4,-6-3,-21-7,-25-4,-27-10,-18-2,-1 6,17 12,24 15,14-5,-6-3,-16-9,-18-3,-1 5,14 16,25 17,23 8,16 7,6-5,-6-9</inkml:trace>
  <inkml:trace contextRef="#ctx0" brushRef="#br0" timeOffset="57062.86">2245 3132,'-5'0,"-11"-5,-14-12,-11-8,-9-15,9 0,26 21,27 24,5 7,-15-5,-17-13,-17-10,2-8,16 0,11 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5:28.10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355 148,'5'0,"17"0,-19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2:36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1 129,'34'-14,"0"2,1 2,0 1,36-4,-40 7,70-14,126-21,-217 39,0 1,1 0,-1 1,0 0,0 1,0 0,0 1,8 1,-14-1,0-1,1 1,-1 0,0 0,-1 0,1 1,0-1,-1 1,1 0,-1 0,0 0,0 0,0 1,0-1,-1 1,0 0,1-1,-1 1,0 0,-1 1,1 0,6 20,-1 0,-2 1,0 0,-2 0,0 4,1 137,-4-116,0-26,2 49,-3 0,-3 0,-4 0,-13 53,19-118,0-1,-1 0,0 0,-1 0,0-1,0 1,0-1,-1 0,0 0,-1 0,0-1,0 0,0 0,0 0,-1-1,0 0,0 0,-1-1,1 0,-1 0,0 0,0-1,0-1,0 1,-1-1,-1-1,-42 8</inkml:trace>
  <inkml:trace contextRef="#ctx0" brushRef="#br0" timeOffset="1328.45">297 454,'-10'5,"-9"12,0 13,7 16,17 1,16-19,11-23,4-22,-4-20,-7-12,-18-9,-20 6,-18 22,-9 26,3 24,7 23,9 5</inkml:trace>
  <inkml:trace contextRef="#ctx0" brushRef="#br0" timeOffset="1985.91">385 484,'0'5,"5"11,12 14,3 1</inkml:trace>
  <inkml:trace contextRef="#ctx0" brushRef="#br0" timeOffset="4266.99">591 454,'0'5,"0"17,-9 14,-5 12,7 2,13-7,12-16,2-28,-3-23,-3 2,-5 15,-3 18,-8 18,-4 14,-1-1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27:15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1,'0'5,"0"12,0 13,-5 11,-2 19,1 15,1 4,-4 3,0 9,1-1,3-7,1-6,2-17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3:00.55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173 45,'5'-11,"-4"-2,-11 0,-19 8,-21 5,10 2,21 0,23-4,22-2,1 4,-14 7,-25 3,1 0,11-3,17-1,14-3,13-1,-7-2,-19 6,-23 0,-25 5,-23 6,-13-1,15-2,32-4,29-4,27-3,18-1,10-7,3-2,-14 0,-27 6,-28 3,-29 2,-24 5,2 0,25 0,26-3,25-6,17-4,13-11,-9-3,-17 1,-12 4</inkml:trace>
  <inkml:trace contextRef="#ctx0" brushRef="#br0" timeOffset="1047.25">350 16,'5'-6,"-3"10,3 3,-5 5,-2 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2:58.57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2726 1,'-10'0,"-13"0,-13 0,-11 0,-11 5,-7 6,-2 7,0 0,2-2,-4 0,1-2,1 1,2-2,2-2,2 1,-4 3,-1 5,1-1,1-4,2-5,-4 2,-1-2,-4-3,1-1,1-3,2 3,4 1,-4 4,0 1,2 2,1 5,2-1,1-4,-4 1,-1-3,1 3,1 3,1-1,-3 1,0 3,0 2,2-2,1 0,17-3,27-5,25-10,23-5,21-2,12-6,6-1,1-3,-1 0,-2 3,3-2,-1 1,-1-2,-2 1,-3 3,-1-2,4-4,1 1,-1-2,-1 1,-2-1,4 3,1-3,-16 3,-32 3,-30 4,-22 3,-16 2,-14 1,-12 7,-3 1,1 0,-1-1,-2 3,3 6,3 4,5 0,4 1,19-2,31-5,34-9,23-6,20-7,10-7,7-2,5 4,9-2,-2 2,-6-1,-22 1,-38 3,-37 9,-27 10,-17 8,-14 2,-5 2,-5-2,-4 2,2-4,0 1,25-7,36-6,37-8,36-4,29-5,26-6,5 1,3-2,3-2,-5-3,-5 3,-12 5,-12 1,-25 3,-33 3,-35 4,-32 8,-19 3,-14 6,-10 7,-5-1,2-2,6-5,21-3,32-3,35-7,37-4,30 0,29-4,11 0,-3 2,-12 2,-6 3,-9 1,-9-3,-3-1,-23 1,-34 1,-31 2,-28 1,-20 6,-11 3,-12 4,-1 1,4-1,1-4,26-2,41-2,39-1,36-7,28-2,14 0,0-3,-7-1,-10-3,-4 1,-25 2,-38 3,-36 4,-30 6,-27 4,-16 0,-2 5,25 0,40-2,39-2,33-2,25-8,15-3,9-5,-1-1,-6-3,-23 0,-31 4,-37 3,-32 3,-24 7,-13 4,18 0,33 0,40-7,38-8,20-2,13 0,0 2,-3-2,-7 1,-21 2,-35 2,-31 2,-29 3,-23 5,-12 2,-7 1,-10-1,-5-2,4-2,22 0,39-2,39 0,29 0,22 0,12 0,4-1,4-4,-2-1,-3-6,1 0,-3 2,-18 3,-34 2,-30 2,-23 2,-22 1,-20 5,-9 2,0 5,20 0,36-1,42-9,34-8,24-5,15 1,3-4,-4-3,-22-1,-37 5,-38 8,-27 6,-2 2,16 1,22 0,21-7,18-1,17-7,10 0,-11 1,-30 3,-29 7,-28 4,-18 6,4 1,25 0,33-4,23-6,22-10,-8-2,-23 0,-10 7,-13 4,-21 7,-18 3,-11-1,-9-1,11-3,29-2,32-1,24-1,16-1,-7-1,-21 1,-25 0,-23-1,-23 1,-18 5,11 6,29 2,30-1,22-3,18-8,9-5,-8 0,-24-1,-30 6,-24 3,-23 1,-16-1,-8 4,-5 1,22-1,30-2,31-3,25 0,18-2,12-1,6 0,8-1,-18 1,-28 5,-28 1,-24 1,-21-2,-19 3,-11 1,-4-1,19 2,34 0,33-1,30-3,25-3,13-1,-16-1,-27-1,-29 5,-24 1,-17 1,-12-3,8 0,27-2,26-1,28 0,18-1,10-6,4-1,-15 0,-25 2,-28-4,-9 0,8 2,14-4,15 1,18 2,-9 2,-20 2,-24-3,-4-1,9 2,15 1,21 2,-5-4,-18-1,-20-3,-19-1,1 2,15 3,20 2,3-2,-4-11,-4 3,-2 14,-1 3,-1 5,-9 12,-3 2</inkml:trace>
  <inkml:trace contextRef="#ctx0" brushRef="#br0" timeOffset="4671">2667 119,'5'-5,"12"-7,-2-1,-14 2,-2-3,-6-4,4 2,7 7,2 17,1 16,-1 14,-1 11,-2-3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4:35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5:38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0,'0'10,"0"14,5 12,2 10,-1 8,0 9,-3 5,0 0,-2-2,-1-1,0-2,0 4,5-1,1-10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26:13.74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297 140,'-5'0,"4"0,16-5,16-12,-2 2,-21 9,-23 20,-17 13,-15 7,-14 2,14-4,25-13,26-15,22-13,22-15,13-3,-14 3,-25 20,-27 16,-22 11,-21 7,-13 8,8-3,35-7,29-18,29-16,27-21,17-13,10-13,3-8,-24 11,-40 24,-35 27,-28 18,-29 16,-19 12,-6 8,-5 0,24-10,32-12,33-22,25-18,29-17,16-16,10-10,2-7,-3 2,-20 14,-35 20,-31 28,-30 18,-29 20,-18 17,-15 9,-1 2,7-7,24-14,34-16,33-20,32-21,26-16,13-15,10-10,7-8,-1-5,-6 3,-25 16,-43 30,-33 26,-37 26,-25 11,-7 11,-9 5,3 1,8-7,24-14,38-15,34-24,30-23,25-19,21-15,12-15,0-6,-2-2,-6 11,-23 16,-42 30,-35 27,-36 22,-24 19,-20 16,-4 5,4-5,8-4,24-14,31-20,32-22,30-22,25-25,23-20,12-12,2-4,4 0,-5 3,-22 22,-44 30,-42 33,-38 28,-25 17,-19 14,-4 3,6-1,3-4,28-14,35-22,33-27,25-26,28-25,19-16,22-18,9-6,2 5,-8 6,-26 20,-41 28,-36 23,-28 21,-34 28,-16 9,-14 11,-2 3,6-1,23-13,33-21,42-27,30-26,19-20,9-14,9-4,7-8,-1 7,-19 12,-30 23,-36 25,-32 22,-25 16,-17 10,-6 6,7 3,27-9,36-24,31-27,28-19,15-16,14-14,4-9,3 6,-21 10,-37 43,-32 20,-29 11,-19 9,6-2,21-13,37-22,26-22,23-19,16-13,-13 11,-27 11,-29 26,-30 17,-20 16,-13 7,-6 7,14-5,25-15,32-22,31-22,19-14,10-11,4-4,-14 10,-27 22,-28 18,-29 18,-20 15,3 2,20-12,30-15,23-20,3 1,-14 7,-5-2,-4-11,1-18,6-15,4-9,-1-5,3-3,-4 13,-18 27,-19 25,-22 24,-12 11,7-5,22-19,25-21,29-25,8-17,-5 5,-20 15,-20 17,-20 16,1 8,14-9,21-15,23-16,-2-2,-18 3,-19 22,-18 11,-21 15,9-1,21-9,24-17,25-16,18-16,-5-1,-24 7,-32 13,-27 15,-19 13,7 6,21-6,32-9,24-14,19-16,-4-6,-18 7,-24 8,-26 13,-20 14,5 4,23-3,31-9,23-18,15-12,-5 0,-20 6,-30 7,-29 11,-24 18,-17 12,-16 8,-2 2,4 3,23-6,32-8,32-17,31-14,26-16,14-14,-10 6,-25 13,-34 20,-26 16,-19 15,-12 12,9 5,22-6,16-11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26:40.65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155 30,'-5'11,"-12"17,2 5,14-4,17-11,21-10,-6-5,-19 2,-21 9,-19 8,1 1,14-5,25-14,30-24,23-23,11-5,-13 7,-27 14,-34 23,-34 21,-20 14,-17 15,-7 6,15-6,32-11,37-26,32-20,19-19,15-13,4-10,5-1,-2 4,-21 10,-39 22,-34 25,-29 25,-24 13,-10 13,-2 3,2 0,19-10,30-18,28-21,36-26,20-22,16-15,11-3,6 3,-28 14,-34 24,-36 24,-43 26,-28 20,-15 7,-6 7,3-3,8 1,25-11,32-19,38-28,32-30,25-22,22-19,11-14,15 0,-2 2,-9 9,-26 16,-47 29,-42 34,-29 19,-27 14,-12 18,-11 8,0 7,5-1,9-5,28-14,37-29,32-29,33-36,27-27,12-14,0 1,0-3,0 7,-5 4,-6 14,-23 14,-39 30,-39 20,-29 28,-22 11,-13 13,-12 9,1 3,7-2,4 0,27-12,33-27,32-24,25-26,27-29,25-24,12-10,1-2,0 7,-27 20,-35 30,-38 28,-39 27,-21 19,-10 10,-7 4,0 2,19-12,40-26,35-27,25-25,16-14,14-16,6-5,-15 8,-32 22,-35 25,-27 28,-17 15,-14 9,8-3,31-10,29-22,25-18,17-19,18-21,7-8,-12 9,-31 22,-25 23,-22 18,-23 14,-8 11,9-3,23-18,30-24,23-17,1-1,-15 12,-20 17,-20 11,-2 1,14-8,24-17,23-19,17-11,-6 5,-22 16,-25 15,-22 17,-4 3,14-11,18-19,23-19,-4-1,-16 15,-14-2,-8-9,-1-11,2-11,7-7,10-17,9-6,6-1,6 16,-8 34,-12 35,-11 32,-17 22,-8 10,5-12,7-28,6-24,5-15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4:57.59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3002 1300,'-5'0,"-12"10,-13 3,-11 5,-10-1,-5-3,-3-4,13-4,25-3,25-1,23-2,16-1,17 0,2-10,-14-3,-25 6,-32 4,-24 8,-17 8,-9 3,-6-3,-1-2,16-3,26-3,27-2,24-1,1-1,-14-1,-18-4,-25-2,-17-5,-16-5,8 0,28 3,28 9,25 5,16 8,-2 3,-20-2,-23-1,-20-7,-23-9,-13-14,8-2,23 3,30 14,26 14,2 1,-19-6,-21-9,-20-13,-14-8,-16-9,13 1,24 18,26 16,22 18,2 2,-14-7,-20-11,-18-15,-15-20,-12-14,-6-10,10 12,24 23,26 31,28 24,13 17,-6-5,-24-20,-20-28,-18-24,-11-17,-9-11,3 10,13 22,16 27,26 26,21 20,13 6,10 4,9-3,-1-5,-13-12</inkml:trace>
  <inkml:trace contextRef="#ctx0" brushRef="#br0" timeOffset="17279.67">2086 1005,'-11'-5,"-7"-12,-11-13,-11-11,-4-9,1-6,-2-8,11 16,22 22,23 25,19 28,0 4,-20-13,-22-20,-14-19,-18-11,-6-16,-5-4,12 11,24 23,24 20,23 24,0-2,-19-10,-22-18,-17-13,-15-14,-15-6,-6-7,-3-6,1-5,16 12,28 19,27 23,29 16,19 12,-4 1,-26-10,-26-18,-22-19,-17-11,-15-15,-9-6,13 6,31 22,29 18,24 16,2 6,-14-5,-25-10,-22-10,-15-3,5-1,19 2,8 4,-3 1,-10-2,-15-11,-10-2,8 3,26 3,27 11,21 9,0 4,-15-4,-25-8,-21-5,-15 0,-11 1,-6 1,14 1,23 2,28 7,22 1,23 6,-3 0,-23-2,-26-2,-7-3,13-2,22-2,21 4,14 7,11 5,4 11,5 5,-1 2,-5 5,-3 1,-4 4,1 3,-15-5,-32-11,-29-21,-23-17,-17-12,-14-13,-7-7,4-7,-3-6,21 12,29 16,27 23,23 16,21 16,11 2,11 10,2 8,-6 5,-5 8,-4 3,-8 0,-6-2,-8-1,-14-13,-23-24,-15-33,-17-25,-8-17,-2-12,6 10,23 23,24 27,20 22,14 18,9 16,5 10,7 2,-7-14,-25-28,-28-28,-21-29,-18-19,2 4,10 23,18 27,15 22,15 17,12 15,0-11,-13-25,-21-26,-26-22,-21-18,-13-10,3 7,19 23,20 24,17 28,18 19,15 11,5 6,1-14,-13-25,-17-27,-20-23,-25-13,-7 5,12 18,26 26,18 21,20 11,14 12,3-13,-13-19,-24-14,-10-8,8 0,12 11,10 2,9 4,-8-2,-22-3,-23-4,-7-4,10-2,14-3,16-1,13-1,-5 0,-19 1,-23 4,-5 7,10 2,14-2,21-2,14-3,-6-2,-25-3,-26 0,-20-1,-2-1,15 1,26-1,20-4,16-7,-5-2,-20 3,-23 7,-26 5,-19 1,9 2,21-1,28-1,23-5,15-2,-6-1,-20 1,-29 1,-23 7,-18 7,6 3,23-2,31-2,28-8,17-9,-7-3,-26 5,-38 9,-27 4,-21 5,4 1,22-1,32-4,27-2,-2-3,-13 4,-24 5,1 1,17-2,19-3,0-3,-18-2,-25-1,-24-2,-20 0,12-1,24-4,28-2,29-5,19-5,-2-5,-20 1,-29 5,-24 4,-17 10,-10 5,7 2,24 1,25-7,22-7,18-3,-3 0,-18 3,-23 2,-21 3,-16 1,-11 1,8-4,20-2,26-3,6-7,-13 1,-15 2,-21 4,2-6,18-6,12-9,-3 1,-9 5,-11 8,4 5,16 6,22 4,12 6,-1 4,-16 5,-18 5,-2 5,11-2,16-4,17 0,12-3,-6 6,-18-1,-24 8,-4-2,14 0,16-3,15-7,11-5,14-4,-14-4,-25-2,-26 0,-23 9,0 8,14 1,24-2,21-4,19-9,-7-5,-22-2,-25 4,-21 8,-2 2,14-1,20-2,17-1,1-3,-14-1,-19-2,-19 0,-14 0,-15 0,-9 4,13 3,29-1,29-6,28-3,20-11,9-8,5-1,-15 4,-31 5,-29 5,-24 4,-17 3,-9 2,8 0,24 1,26-5,28-11,-1-4,-16 1,-19 5,-19 3,-20 4,-17 3,7-3,23 0,27-5,30 0,1-3,-20 0,-24 3,-26 3,-14 4,8-4,27 1,29-5,22 1,8-9,-13 0,-20 3,-21 4,-16 0,-18 2,10-3,22 2,26 3,21-3,-4-3,-15-6,-20 3,-16 2,-20 6,10-7,20 0,25-7,5-5,-8 4,-16 4,-20 7,6-4,16-5,7 3,-12-2,-14-1,-1-7,0-8,-5 1,-12 9,-7 2,5-3,17-3,8 0,-1 5,-7 7,-7 2,3-5,3-15,-4-6,-9-5,-7 1,-5-2,-2 8,-1 6,-5 4,0 2,0 7,16 7,28 11,33 12,24 4,17 11,9 6,10 9,3 2,-1 11,-2 1,1 2,-6 2,-4 2,-7 2,-3 4,-5 3,-1 0,-7-1,-6 3,3 0,4-1,1-2,4 2,-5-14,-15-31,-17-31,-19-22,-7-17,-16-15,-12-7,-8-1,15 11,25 30,25 32,20 24,11 19,8 16,6 7,3 4,3-2,-10-17,-24-28,-25-28,-29-24,-10-2,11 19,16 21,24 19,25 19,11 12,11 0,-3-15,-23-26,-27-26,-24-17,-21-14,-13-7,-9-5,12 15,23 19,35 27,32 16,18 14,14 9,-6-8,-24-23,-36-13,-28-14,-17 0,8 10,18 11,17 12,22 12,16 10,10 1,-3-12,-22-28,-30-20,-26-18,-23-5,2 9,18 14,25 18,28 14,20 12,-3-3,-18-18,-23-15,-12 2,12 2,15 5,16 3,-3-2,-16 0,-25-8,-1-3,13-2,16 2,16 0,-3-4,-16 0,-24-4,-27 0,5 2,17 3,22 2,20 12,1 1,-14-7,-24-9,-26-12,-20-13,-17-12,-4-2,15 6,34 21,33 18,19 20,23 22,7 13,-4-6,-16-26,-23-28,-28-21,-26-17,-16-6,-7-9,18 16,28 20,32 29,30 24,18 18,4 9,6 7,-17-13,-24-31,-30-27,-26-23,-17-17,-12-14,-10-8,1-1,2-4,7 1,14 18,18 33,20 31,15 25,12 15,11 11,1-10,-5-29,-22-27,-13-23,-5-1,5 20,8 26,14 21,15 15,12 8,9 10,6 2,9-5,-8-19,-18-18,-11-8,-16-18,-9 0,-1 11,9 11,3-2,-7-16,-4-3,-8 7,-3 12,-1-3,1-16,-3-7,0-14,2 1,2-1,3-9,-5-14,-4-11,-6-12,0 1,3 10</inkml:trace>
  <inkml:trace contextRef="#ctx0" brushRef="#br0" timeOffset="-178836.25">314 148,'-5'-5,"-12"-2,2-4,14-6,17-9,1-1,-13 9,-17 13,-16 12,-18 10,8 3,22-13,23-13,21-15,0 2,-13 8,-20 11,-24 16,-2 5,25-1,28-14,22-13,12-15,-8 1,-21 19,-26 15,-28 10,-19 11,9 0,20-5,24-14,30-18,20-15,10-13,4-2,-20 9,-28 20,-39 20,-31 17,-27 18,-22 6,-3-2,24-5,36-12,39-21,36-20,26-19,18-15,16-12,1-8,0-4,-1 4,-33 11,-41 28,-44 28,-34 27,-32 22,-16 6,0 3,3-1,8-2,26-12,39-19,45-22,29-22,22-19,16-15,7-10,5-6,-20 7,-32 23,-43 26,-33 19,-25 23,-22 13,-9 10,2-2,25-10,38-19,34-24,34-19,21-16,14-9,3-8,-17 9,-34 21,-39 23,-26 15,-19 14,-15 7,-6 10,15-4,32-15,36-23,27-24,21-14,17-14,6-8,-16 8,-39 21,-34 24,-25 17,-22 20,-16 7,-7 6,1 4,23-8,32-13,29-22,29-19,18-18,16-12,5-4,1-6,-17 10,-35 20,-30 23,-34 20,-21 15,-9 5,-3 9,21-5,35-21,31-22,22-22,21-15,16-12,11-9,-14 7,-29 17,-31 27,-17 13</inkml:trace>
  <inkml:trace contextRef="#ctx0" brushRef="#br0" timeOffset="-175211.41">639 355,'-10'5,"-4"17,-8 14,3-3,21-13,9-20,4-4,-7 8,-14 13,-11 14,-8 12,11-1,17-8,8-5,-2 8,-3-13,-3-25,4-22,0-18,-1-17,-2-13,-1-5,-1-5,-1 2,-1-1,0 23,0 31,-6 36,-5 30,-2 25,1 10,-2 8,2-1,7-18,10-31,9-36,1-27,0-24,1-13,-2-10,-3 19,-13 28,-12 35,-9 27,-9 22,-6 13,-5 4,9-9,25-21,25-37,25-24,9-24,7-15,-16 14,-20 23,-24 26,-26 23,-19 16,-10 6,8-5,24-20,26-15,23-23,18-20,-4-3,-17 3,-23 14,-20 9,-7 2,12-2,19-10,25-6,7 7,-6 21,-14 21,-13 17,-17 16,-11 10,5-2,16-17,5-20,-9-15,-11-25,-3-20,4-14,0-9,3-5,5-6,5-3,4 1,-8 13,-12 21,-16 21,-12 19,3 3,14-14,24-17,19-13,8-11,-4 2,-14 25,-17 26,5 17,15 4,7-1</inkml:trace>
  <inkml:trace contextRef="#ctx0" brushRef="#br1" timeOffset="-149351.45">284 1005,'-10'-5,"2"-12,-8-3,-12 7,-10 16,6 2,18-4,27-13,6-4,-15 5,-18 10,-18 10,3 4,16-6,25-14,21-6,14-5,-5 5,-25 15,-26 11,-21 15,5 2,16-9,20-13,28-24,18-8,9-15,3-6,5-1,-20 8,-29 20,-34 24,-26 15,-26 19,-14 8,-4 6,2 4,4 2,19-10,34-17,35-25,26-19,20-23,20-15,12-14,4-7,2-2,-22 12,-39 21,-40 32,-36 28,-31 24,-19 21,-9 9,1-4,12 1,26-11,32-26,36-30,32-24,22-21,12-12,13-8,0-4,-19 14,-31 21,-34 25,-26 24,-30 22,-22 16,-18 12,1 4,21-10,32-27,38-23,33-31,22-16,15-18,12-5,1-4,-4 4,-20 11,-35 29,-38 21,-31 26,-28 17,-17 16,-8 6,2 8,7-6,13-4,25-14,41-32,37-33,29-27,20-20,16-16,3-1,-5 3,-23 13,-32 27,-39 34,-33 27,-31 23,-18 13,-11 16,-4 9,6-1,23-16,44-29,41-44,34-31,24-25,19-23,10-4,-3-2,-22 22,-35 34,-44 35,-32 27,-30 29,-19 13,-5 9,2 0,22-14,36-29,33-31,26-28,19-20,20-20,14-14,7-5,-1 0,-6 9,-26 25,-44 36,-34 28,-28 26,-27 26,-9 9,-6 2,3 1,5-4,28-20,33-31,30-26,29-28,24-20,20-23,8-10,-2-2,-21 22,-41 32,-35 29,-37 35,-19 20,-9 10,-2 4,18-10,33-22,31-32,36-24,25-28,21-17,7-14,6-4,-2 1,-29 19,-41 34,-36 31,-30 30,-25 18,-11 10,-9-1,5 4,21-15,31-21,39-32,27-25,18-24,13-8,5-5,-15 13,-29 25,-29 27,-31 28,0 9,15-8,14-19,22-17,-2-3,-16 10,-18 15,-7-2,0-17,3-20,5-15,4-12,14-9,5-8,7-4,-1 0,-2 16,-10 33,-20 35,-17 24,-9 16,2-6,19-22,12-26,18-27,12-25,7-14,-6 5,-17 17,-5 16,3 2,11-4,2 7,-1 19,-4 23,-4 20,-7 17,-15 9,-5-6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26:25.82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55 144,'10'-5,"13"-2,-2 1,-15 6,-23 8,1 2,13 1,18-8,20-14,16-10,13-11,6-1,-14 5,-31 13,-36 14,-30 7,-19 7,-8 7,11 0,26-8,28-7,30-9,20-4,12-10,7-3,-14 3,-25 4,-33 15,-29 12,-20 4,-11 4,-8 3,18 3,29-3,28-11,35-12,26-7,17-13,11-7,5-5,-4 3,-7 7,-23 6,-31 11,-37 11,-27 5,-22 5,-18 4,-10 5,-7 7,3 3,6 1,27-7,33-12,35-15,30-13,24-10,14-6,10-4,8-7,-1-3,-4 2,-32 11,-42 16,-39 14,-26 13,-22 12,-13 3,-9 5,-3 7,2-4,23-8,32-10,38-9,32-15,27-14,16-7,7-11,-3 1,-19 6,-31 18,-36 11,-37 15,-27 14,-17 4,-3-1,2 5,21-4,32-13,36-15,28-8,24-10,18-12,10-2,3-1,-5-2,-25 9,-32 14,-41 17,-27 12,-21 7,-15 8,-14 4,-1 3,26-5,35-9,38-16,28-14,24-19,18-5,5-9,1-4,1 4,-4 2,-19 7,-34 11,-33 14,-23 11,-18 8,-9 11,-10 0,17 0,32-11,29-9,24-12,21-15,16-6,-13 1,-27 9,-28 11,-25 11,-24 14,-13 2,-2 12,15-1,25-17,32-12,23-18,23-11,-10 1,-22 15,-25 18,-7 6,7 0,14-8,0 4,-7 9,0 0,9-9,-3-2,-13-4,-7-3</inkml:trace>
  <inkml:trace contextRef="#ctx0" brushRef="#br1" timeOffset="28607.22">172 114,'-10'0,"-13"15,-8 16,6 1,18-9,20-18,22-21,6-2,-14 12,-22 22,-17 18,-16 14,2-2,19-8,22-26,13-25,-8-1,-17 13,-20 16,-17 16,3-2,11-17,20-20,19-23,1 3,-2 16,-14 20,-14 20,-9 14,-7 15,7-1,16-22,18-35,17-28,8-19,8-12,-10 10,-17 23,-21 26,-21 29,-12 19,-15 12,10-4,27-17,25-24,20-25,15-21,9-15,4-14,-12 8,-21 23,-25 27,-28 29,-20 20,-18 12,-3 6,19-7,33-29,28-24,28-23,15-23,9-9,7-7,-18 12,-29 24,-30 26,-28 27,-20 18,-11 11,16-5,24-21,28-27,26-25,24-24,17-15,6-8,0 2,-19 12,-34 30,-32 28,-25 23,-17 16,-16 6,-1 4,14-8,27-16,32-25,25-23,17-13,10-13,4-9,-13 10,-25 21,-28 19,-23 26,-22 12,-4 11,12-3,23-15,24-16,21-22,21-18,11-16,-9-1,-29 23,-33 24,-20 22,-5 1,8-19,20-20,10-25,10-14,7-10,1-4,2-1,-3 16,-5 26,-15 27,-13 24,-4 21,-9 14,5-10,10-28,8-33,15-31,9-23,2-11,-8 12,-12 27,-6 34,-8 32,-7 27,-5 22,-4 9,-3-2,9-19,24-33,15-31,6-12,-12 6,-23 7,-20 14,-14 4,-15-3,8-10,23-10,31-12,31-8,19-5,-9 5,-22 13,-29 6,-24 9,-16 8,-10 1,-11 3,-3-2,21-4,29-5,33-8,30-5,23-6,10-2,4 1,-3 3,-18 3,-29 1,-35 3,-30 0,-25 6,-17 2,-9 5,-1 0,21-2,31-2,32-3,33-3,20 0,13-2,6 0,7-1,-20 1,-29-1,-28 1,-29 0,-24-1,-18 7,-6 5,0 2,20 4,29-1,35-4,32-3,25-9,17-4,5-6,4-2,-3-4,-20 1,-37 3,-33 4,-25 2,-23 9,-27 13,-19 8,-9 6,5-2,29-6,44-7,46-16,41-12,21-5,13-4,10-4,-1-1,-2-2,-28 4,-36 7,-38 10,-29 13,-18 5,-11 0,-9-1,-8 4,20-2,30-2,36-7,31-10,19-8,16-1,6-3,-16 2,-34 4,-36 4,-32 14,-19 7,-20 11,-21 6,-10 0,6-6,24-7,36-10,40-11,37-10,22-13,12-5,5-8,-21 4,-28 13,-28 16,-24 9,-17 10,-15 14,18-3,30-15,34-9,17-8,3-3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6:16.59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240 472,'-5'0,"-12"0,-13 5,4 2,16-1,20-6,23-8,17-3,-1 1</inkml:trace>
  <inkml:trace contextRef="#ctx0" brushRef="#br0" timeOffset="1374.41">299 472,'-10'0,"-14"15,-12 10,-10 11,7-1,26-11,25-15,25-14,-3-6,-17 4,-23 13,-4 5,9-3,15-10,0-3,-12 4,-2-3,9-1,19-9,14-8,10 1,-9 3,-22 5,-29 9,-28 11,-24 4,14 1,25-8,25-4,23-7,17-2,15-5,9 0,7-3,-9 2</inkml:trace>
  <inkml:trace contextRef="#ctx0" brushRef="#br0" timeOffset="1766.17">180 619,'0'-5,"16"-6,14-2,12-4,10 2,5 2,4 0,6 1,-9 3</inkml:trace>
  <inkml:trace contextRef="#ctx0" brushRef="#br0" timeOffset="2156.76">151 649,'-10'0,"2"0,17-5,17-7,19-6,13-5,-10 1,-27 10,-18 6</inkml:trace>
  <inkml:trace contextRef="#ctx0" brushRef="#br0" timeOffset="3077.99">210 383,'-15'-5,"-15"-12,3-2,20 6,22 5,19 10,-2 4,-16-4,-27-7,-20-8,-16-6,-9-6,4 7,22 11,30 13,26 9,18 3,12 2,6-1,-2 1,-12-3</inkml:trace>
  <inkml:trace contextRef="#ctx0" brushRef="#br0" timeOffset="3514.92">63 177,'-5'0,"3"10,13 3,13 5,19 4,16 3,19-2,6-1,-2 2,-14-4</inkml:trace>
  <inkml:trace contextRef="#ctx0" brushRef="#br0" timeOffset="4249.29">180 265,'-5'-5,"4"-1,11-1,15 7,12 8,16 8,9 6,3 9,1 10,5 2,0 0,-2-8,-3-5,-3-7,-11-8</inkml:trace>
  <inkml:trace contextRef="#ctx0" brushRef="#br0" timeOffset="4827.7">505 383,'5'5,"17"7,15 1,10 9,9 5,8 3,5 2,-1 0,-1-5,-1-8,-3-6,-12-6</inkml:trace>
  <inkml:trace contextRef="#ctx0" brushRef="#br0" timeOffset="5358.93">654 502,'5'0,"11"0,14 5,16 6,11 7,5 5,3-1,4-5,2-5,-2-4,2-4,-10-3</inkml:trace>
  <inkml:trace contextRef="#ctx0" brushRef="#br0" timeOffset="5874.74">801 561,'5'0,"12"0,17 5,19 6,10 2,5 4,0-2,4-3,5-3,0-4,1-2,-3-2,-3-1,-15 0</inkml:trace>
  <inkml:trace contextRef="#ctx0" brushRef="#br0" timeOffset="6443.97">1214 649,'5'0,"12"0,13 0,16 0,11 0,5 0,8 0,1-5,-10-2</inkml:trace>
  <inkml:trace contextRef="#ctx0" brushRef="#br0" timeOffset="8155.53">1598 678,'5'-10,"12"-3,18 0,-7 3,-19 2,-20 4,-19 1,1 2,16 1,20 1,23-6,17-6,-4-1,-25 1,-5 3,5 2,9 3,-4 1,-17 1,-24 2,1-1,13 1,13-1,4 0</inkml:trace>
  <inkml:trace contextRef="#ctx0" brushRef="#br0" timeOffset="10062.57">2160 561,'-5'0,"3"0,12 0,15 0,13 0,9 0,8 0,9 0,4 0,0 0,-16 0,-27 0,-34 0,-24 0,-17 0,-10 0,-5 0,14 0,25 0,33 0,24 0,18 0,15-5,7-2,2 0,-3 2,-17 1,-28 2,-28 1,-29 0,-19 1,-10 1,-6-1,14 0,26 0,28 1,28-1,20 0,17-5,6-2,7 1,0 1,1 1,-3-3,1-6,-3 0,-24 1,-31 8,-29 5,-23 2,-16 1,-10 4,-10 2,-3-2,-1-2,18-1,28-3,38-1,28 0,16-2,10 1,8-5,6-3,0-3,-4-1,1-4,-3 2,-9 3,-16 3</inkml:trace>
  <inkml:trace contextRef="#ctx0" brushRef="#br0" timeOffset="16265.03">3312 502,'4'0,"18"-5,15-2,10 0,9 2,3 1,3 2,0 1,5 0,2 1,-2 0,-2 1,-2-1,-2 0,0 0,3 1,2-6,-1-2,-1 1,-2-4,-1-1,4 3,1 1,-1 3,-1 2,-1 1,-2 0,-1 2,5-1,0 0,0 1,-1-1,-1 0,-2 0,-1 0,5 1,0-2,1 1,-2 0,3 0,1 0,-2 0,4 0,-1 6,-1 0,-3 1,-2-2,-2-1,4-2,1-6,-1-2,-1-1,-2 2,-1-4,4 0,1-4,-1 1,-1 1,-2 4,-15 2,-27 3,-27 1,-26 1,-19 0,0 1</inkml:trace>
  <inkml:trace contextRef="#ctx0" brushRef="#br0" timeOffset="18452.35">2278 619,'-10'0,"-19"0,7-5,16-2,19 1,18 1,-2 2,-15 0,-21 2,-23 1,-18 0,-10 0,10 0,23 0,30 1,25-1,18 0,10-5,-10-2,-23 1,-25 1,-29 2,-18 0,-12 2,9 1,13 0</inkml:trace>
  <inkml:trace contextRef="#ctx0" brushRef="#br0" timeOffset="23671.43">1687 531,'5'5,"12"2,13-1,-4 4,-16 1,-25-3,0-1,13-3,16-2,17-1,-3-1,-16 0,-5-1,7 1,-5-1,-13 1,-22 0,-15 0,-12 0,-7 0,-3 0,0 0,14 0,12 0,1 5,-7 1,-8 1,-4-2,-4-2,-1 0,0-2,-1-1,-4 0,-7 0,-6 0,-5-1,22 1,32 0,30 5,10 2,-7-6,-19-2,-17-2,-13 0,6 0,19 2,29-1,28 2,17-1,-5 1,-26 0,-27 1,-23-1,-17 0,-11 0,-11 10,16 3,25 0,29-7,22-11,3-3,-15-2,-18 3,-20 1,-20 7,7 3,20 2,23-1,20-6,1-4,-14 1,-20-1,-18 2,-20 0,8 2,19 0,24 1,21 0,15 5,-4 2,-19 0,-22-7,-21-3,-22-1,8 0,20 1,28 1,22 0,16 1,-5-4,-20-1,-29-1,-4 3,11 0,14 2,16 1,-4 1,-15 0,-21 0,-18 0,0 0,15 1,19-6,20-2,-2 1,-14 1,-19 2,-23 0,3 2,17 1,21-5,18-7,-1-6,-15 0,-19 3,-24 9,-16 11,-6 19,-8 11,-5 9,15-2,30-19,35-18,25-16,0-4,-17 3,-16 16,-14 21,-2 6,7-11,8-20,4-5,-5 9,-3 14,-2-2,0-13,-1-17,-4-2,-12 13,-12 16,8 6,29-10,32-22,21-8,19-16,-3-2</inkml:trace>
  <inkml:trace contextRef="#ctx0" brushRef="#br0" timeOffset="25093.36">801 737,'10'0,"18"0,20 0,17 0,17 0,9 0,1 0,-2 0,-10-5,-19-1</inkml:trace>
  <inkml:trace contextRef="#ctx0" brushRef="#br0" timeOffset="26360.01">830 649,'-10'0,"2"0,17 5,17 2,20-1,16-1,13-2,9 0,0-2,-19-1,-31 0,-36 5,-27 2,-20-1,-11-1,-10-1,-9-2,-1-1,-1-6,2-1,0-6,3 0,5-4,19 2,29 3,28 3,28 3,19 7,11 4,4 5,-14 2,-27-3,-26-7,-30-4,-19-2,-11-6,-6-11,14-2,30 3,34 9,31 11,22 6,16 7,8 1,1 2,-2-1,1-3,-6-4,-7-4,-15-2</inkml:trace>
  <inkml:trace contextRef="#ctx0" brushRef="#br0" timeOffset="28140.14">1067 649,'5'0,"11"0,14 0,11 0,9 0,6-5,9-7,8-1,2 2,-17 2,-34 3,-30 2,-10 3,14 0,16 2,17-1,-3 1,-16-1,-25 0,-20 1,1 4,20 1,22 1,21-2,13-2,-4 0,-20-2,-24 4,-25 2,2-1,20-1,22-1,18-2,-1-1,-1-1,4 0,6-5,-9-2,-20 0,-7 2,6 1,-4 1,-13 2,-6 1</inkml:trace>
  <inkml:trace contextRef="#ctx0" brushRef="#br0" timeOffset="29813.41">2219 708,'-10'0,"-14"0,3 0,15-5,18-2,2 1,-11 1,-16 1,-16 2,2 0,15 2,21-5,3-7,-11 0,-15 0,0 4,12 2,17 3,0-4,-12 0,-2 1,15 1,14 2,12 2,14-5,7-1,4-4,-1-1,-5 2,-14 3</inkml:trace>
  <inkml:trace contextRef="#ctx0" brushRef="#br0" timeOffset="30266.54">2248 649,'-10'0,"7"0,13 0,16 0,18-5,12-2,12 1,8 0,2-2,3-1,3 1,1 3,3 1,-5 2,-6 1,-6 1,-10 0,-15 1</inkml:trace>
  <inkml:trace contextRef="#ctx0" brushRef="#br0" timeOffset="30717.97">2337 678,'5'0,"12"0,22-5,26-1,16-1,15-3,1-5,4-5,-1-5,-1 3,-3 0,-2 3,-8 0,-3 4,-16 3</inkml:trace>
  <inkml:trace contextRef="#ctx0" brushRef="#br0" timeOffset="31108.55">2780 590,'-15'0,"-15"0,2 0,22 0,21 0,24 0,14 0,14-5,6-2,5 1,4 1,-1-4,0 0,2 2,-3 1,-1 2,2 2,-3 1,-5 1,-9 0,-16 1</inkml:trace>
  <inkml:trace contextRef="#ctx0" brushRef="#br0" timeOffset="31468.06">3193 561,'5'-5,"17"-2,15 0,20 2,17 1,5 2,9-4,5-1,-3 1,-2 1,-6 2,-2 1,-4 1,-6 0,-3 1,0 1,1-1,-8 0,-14 0</inkml:trace>
  <inkml:trace contextRef="#ctx0" brushRef="#br0" timeOffset="31764.88">3932 502,'5'0,"17"0,19 0,18 0,9 0,9 0,5 0,-1 0,1 0,2 0,1 0,-8 0,-18 0</inkml:trace>
  <inkml:trace contextRef="#ctx0" brushRef="#br0" timeOffset="32061.75">4316 502,'5'0,"17"0,19 0,18 0,14 0,5 0,4 0,3 0,-3-5,-5-2,0 0,-5 2,-3 1,-13 2</inkml:trace>
  <inkml:trace contextRef="#ctx0" brushRef="#br0" timeOffset="32327.36">5142 472,'5'0,"12"0,13 0,12-5,8-2,5 1,10 1,8 1,1 2,-1-4,2-2,-2 2,-8 1,-16 1</inkml:trace>
  <inkml:trace contextRef="#ctx0" brushRef="#br0" timeOffset="32718.37">5232 443,'-11'0,"3"0,12 0,15 0,25 0,25-6,21 0,10-1,3-3,-1 0,-7-4,-6 1,-7 2,-3 4,-4-3,-11 1,-15 2</inkml:trace>
  <inkml:trace contextRef="#ctx0" brushRef="#br0" timeOffset="33155.86">5881 383,'-10'0,"7"0,14 0,14 0,15 0,9 0,11 0,12 0,7 0,2 0,1 0,-3 0,-5 0,-5 0,-4 0,-13 0</inkml:trace>
  <inkml:trace contextRef="#ctx0" brushRef="#br0" timeOffset="33562.21">5969 412,'6'0,"10"0,19 0,18 0,15 0,12 0,1 0,2-5,-2-1,-6-5,-5-1,-4 2,-9 2,-14 3</inkml:trace>
  <inkml:trace contextRef="#ctx0" brushRef="#br0" timeOffset="33921.6">6413 383,'15'0,"15"0,12 0,15 0,7 0,3 0,0 0,-2 0,4 0,0 0,-11 0</inkml:trace>
  <inkml:trace contextRef="#ctx0" brushRef="#br0" timeOffset="34187.18">6915 353,'5'0,"11"0,14 0,6 0,-2 0</inkml:trace>
  <inkml:trace contextRef="#ctx0" brushRef="#br0" timeOffset="35733.58">7062 265,'-10'0,"2"0,-3 0,-10 5,4 2,15-1,-2 4,-6 0,-1-1</inkml:trace>
  <inkml:trace contextRef="#ctx0" brushRef="#br1" timeOffset="185317.53">7240 59,'-10'0,"-14"0,-12 0,5 0,22-6,24-5,18-2,19-4,-9 7,-22 9,-25 15,-22 11,-1 0,19-3,26-16,20-14,18-11,10-6,-11 0,-30 9,-35 19,-25 12,-22 10,-16 10,-6 4,15-4,34-8,38-10,26-16,18-9,16-14,5-7,11-4,-19 8,-30 14,-37 14,-33 16,-30 15,-19 7,-6 1,3-1,26-8,33-9,32-14,30-14,24-11,23-13,12-11,6-5,1-5,-7 6,-24 11,-38 20,-36 12,-31 17,-24 15,-28 12,-14 9,-9 5,4-2,25-5,41-17,44-14,35-21,27-24,17-9,10-8,0-3,-2-2,-5-5,-3 8,-24 10,-33 12,-31 19,-29 20,-33 18,-32 17,-7 6,4-3,4 0,4-5,3-1,18 2,25-13,32-14,34-19,33-22,20-13,16-11,15-9,0-1,-2-7,-3 7,-8 7,-23 11,-39 20,-38 24,-32 14,-29 18,-28 17,-5-2,-1 5,3-4,5 3,23-9,40-13,41-24,35-19,21-20,15-10,9-10,11-8,14-5,3-8,3 2,-4 11,-30 14,-40 24,-41 19,-37 19,-37 19,-31 13,-18 7,-8 8,2-4,14 1,30-10,41-21,41-21,42-24,29-21,18-16,5-5,5-4,3-3,-6-3,-25 14,-33 20,-33 24,-43 28,-28 13,-19 16,-14 3,-6 1,6 1,31-10,41-14,41-23,34-18,28-25,18-22,13-7,3-4,-6 4,-26 11,-35 24,-41 21,-34 26,-22 8,-17 15,-15 4,-4 3,5-2,21-11,33-11,36-17,33-15,31-12,24-19,16-19,0-6,-3 3,-9 5,-25 16,-41 19,-34 27,-32 12,-20 16,-14 7,-12 5,-10 4,-1-2,7-1,22-9,33-17,37-19,32-20,25-18,13-4,7-7,6-1,3 2,-30 7,-34 15,-33 20,-25 10,-22 13,-22 12,-9 5,-5 0,3-1,1-4,24-7,34-9,31-8,29-17,25-17,22-5,13-9,1-2,-6-1,-8 1,-22 7,-32 14,-34 14,-32 18,-23 6,-17 9,-5 5,-2 1,3 4,21-4,36-10,38-13,32-15,29-16,17-12,8-4,-1-3,-8 0,-4 1,-25 12,-39 14,-37 15,-27 15,-19 10,-16 4,-3 7,1 0,20-6,36-9,31-20,31-16,18-11,10-7,5-5,-16 4,-26 17,-28 14,-30 18,-3 4,17-1,23-10,19-12,1-2,0 4,7 2,-9-1,-13 0,-8-2</inkml:trace>
  <inkml:trace contextRef="#ctx0" brushRef="#br1" timeOffset="186536.59">8037 531,'0'-10,"5"-14,7-12,6-10,-5 2,-15 9,-16 10,-22 15,-12 9,-9 5,12 1,24-5,26-7,28-13,20-8,-5-4,-24 3,-25 7,-23 6,0 7,13 0,25-4,6-5,-15 1,-18 4,-16 8,-17 5,4-2,21 0,29-6,14-1</inkml:trace>
  <inkml:trace contextRef="#ctx0" brushRef="#br0" timeOffset="-214132.37">7328 294,'-5'-5,"-12"-1,-17 9,1 1,17-17,15-15,14-14,-6 1,-9 17,-14 28,-14 23,-8 23,9-4,13-18,25-24,21-29,15-19,0 7,-12 21,-23 27,-22 28,-19 16,-15 15,-4 5,16-15,24-23,19-28,12-30,14-22,-1 2,-9 22,-20 35,-16 25,-16 15,-8 8,-4 9,1 1,1-1,12-13,25-32,18-31,20-30,10-25,6-11,-6-11,-6 0,0 2,-13 20,-15 30,-16 35,-18 36,-14 26,-8 11,-6 2,0 2,13-18,23-30,18-32,18-31,10-21,5-13,0-5,-2-3,-6 17,-9 26,-18 28,-15 24,-11 22,-11 14,0 5,5 3,8-17,17-27,19-33,17-25,3-18,5-10,-4 10,-18 29,-18 28,-24 33,-13 19,-11 10,-2 4,13-17,26-22,26-37,20-28,14-19,4-15,-13 12,-23 26,-25 27,-21 29,-16 20,-11 11,10-5,27-16,26-25,23-20,10-18,14-22,7-11,4-3,-16 15,-25 25,-32 31,-25 24,-17 15,-11 10,-4 5,13-10,25-17,32-27,21-25,20-19,12-21,7-9,11-16,-11 17,-33 33,-32 32,-31 31,-21 19,-11 11,10-6,23-17,28-21,28-29,20-23,16-21,19-12,9-9,6 2,-25 19,-35 23,-33 32,-32 26,-22 17,-17 12,-13 7,18-9,29-13,36-24,26-24,20-23,15-10,8-9,-14 9,-27 21,-33 23,-27 22,-18 10,3 5,20-5,29-20,23-16,18-19,15-12,-7-1,-24 16,-26 15,-29 12,-20 14,2 4,19-5,29-10,22-19,3 2,-14 6,-20 13,-19 2,-1 0,14-5,18-9,3-6,-10-3,-20 0,-18 6,-12 1,-13 2,-10-1,-4-1,1-1,24-1,30 0,29-1,23 0,21 0,12 0,6-1,0-4,-2-2,-17 1,-32 0,-30 3,-22 0,-22 7,-16 3,-10-1,-3 0,24 2,32 2,30-3,31-1,24-2,13-2,4-1,0-1,-18 0,-28-1,-34 1,-27 0,-17-1,-15 1,-7 0,-6 0,-5 5,22 2,31-1,41 0,34-3,18-5,15-4,14-5,6-6,1 0,-26 3,-35 4,-34 3,-28 3,-5 3,12 1,25-5,20-6,12-11,-8-12,-18-5,-17-7,-7-5,-3-4,1-2,3-7,3-3,2-4,7 19,3 34,-5 35,-7 29,-3 18,-5 7,-5 2,6-16,10-34,11-35,8-31,2-18,-2-13,2-10,-4-6,-2 3,-5 6,3 22,3 36,1 37,-3 26,-8 26,-5 12,-6 14,-8 0,0-5,1-3,5-25,13-38,11-32,4-25,-2-21,-3-16,1-10,-2-2,-3 4,-3 1,-12 28,-11 39,-7 31,0 33,0 18,-2 12,-1 2,4 3,-4-4,3-21,4-30,7-36,10-27,6-23,7-13,7-9,6-2,-1 22,-5 37,-5 31,-4 24,-9 26,-14 23,-10 12,-5 0,-3-7,0-2,-6-18,-5-19,-11-18,-6-15,-7-11,-3-5,-4-4,-4-1,1 0,14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55:51.13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 0,'0'6,"0"11,-6 15,-1 17,0 11,7 12,9 3,13-4,13-16,18-27,4-29,-2-25,-4-19,-12-12,-12-13,-11-5,-7 16,-7 18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2:43.137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698 1892,'2'54,"2"-1,3 1,2-1,12 34,-13-66,-8-21,0 1,0-1,0 0,0 0,0 0,0 0,0 0,0 1,0-1,1 0,-1 0,0 0,0 0,0 0,0 0,0 0,0 0,1 1,-1-1,0 0,0 0,0 0,0 0,0 0,1 0,-1 0,0 0,0 0,0 0,0 0,1 0,-1 0,0 0,0 0,0 0,0 0,0 0,1 0,-1 0,0 0,0 0,0-1,0 1,0 0,1 0,-1 0,0 0,0 0,0 0,0 0,8-34,-6-22,4-40,-5 89,1-1,0 1,0-1,0 1,1 0,0 0,1 0,-1 0,1 1,5-7,-8 11,1 0,-1 1,1-1,0 0,0 1,-1-1,1 1,0-1,0 1,0 0,1 0,-1 0,0 0,0 0,0 0,1 1,-1-1,0 1,1 0,-1-1,1 1,-1 0,0 1,1-1,-1 0,0 1,1-1,-1 1,0-1,1 1,-1 0,0 0,0 0,0 1,0-1,0 0,0 1,0-1,0 1,0 1,8 6,-1 1,0-1,-1 2,0-1,-1 1,6 11,18 47,-23-50,-1-1,2-1,6 10,-15-62,-4 9,0-1,1-1,1-22,2 43,0 0,1 0,0 0,0 0,1 0,-1 0,2 0,-1 1,1-1,0 1,0 0,0 0,3-3,-5 7,0 1,0-1,1 0,-1 1,1-1,-1 1,1 0,0-1,-1 1,1 0,0 0,0 0,0 0,0 0,0 1,0-1,0 0,0 1,0 0,0-1,0 1,0 0,0 0,0 0,1 0,-1 1,0-1,0 1,0-1,0 1,0-1,0 1,0 0,0 0,-1 0,1 0,0 1,0-1,-1 0,1 1,-1 0,7 4,-1 1,0 1,-1-1,0 1,0 0,-1 1,0-1,2 5,42 115,-29-73</inkml:trace>
  <inkml:trace contextRef="#ctx0" brushRef="#br0" timeOffset="2359.95">1467 1993,'6'0,"12"-6,5-13,-9-15,-12-12,-17-5,-18 12,-9 24,3 32,8 25,9 15,9 11,17 4,26-10,18-21,7-29,-5-16</inkml:trace>
  <inkml:trace contextRef="#ctx0" brushRef="#br0" timeOffset="3281.24">1366 2026,'6'-6,"13"-1,9-6,0 0</inkml:trace>
  <inkml:trace contextRef="#ctx0" brushRef="#br0" timeOffset="-13843.71">196 1759,'0'6,"0"13,0 20,0 15,0 10,0 11,6 3,7 1,2-13</inkml:trace>
  <inkml:trace contextRef="#ctx0" brushRef="#br0" timeOffset="-13281.21">96 1993,'0'-6,"12"-7,20-8,16-5,12-4,1 2,-10 7</inkml:trace>
  <inkml:trace contextRef="#ctx0" brushRef="#br0" timeOffset="-12735.13">497 2060,'0'6,"0"18,6 17,7 1,2-6</inkml:trace>
  <inkml:trace contextRef="#ctx0" brushRef="#br0" timeOffset="76000.19">497 1792,'0'0</inkml:trace>
  <inkml:trace contextRef="#ctx0" brushRef="#br0" timeOffset="88015.39">2302 1157,'5'0,"14"0,15 0,1-12,-5-14,-19-15,-22 0,-16 18,-8 25,1 22,7 26,8 14,18 9,21-9,18-15,15-33,-3-19</inkml:trace>
  <inkml:trace contextRef="#ctx0" brushRef="#br1" timeOffset="42624.89">396 723,'3'-45,"2"1,2 1,2-1,14-38,0-10,-16 64,-2-1,2-1,2 1,0 1,2 0,9-17,-19 43,0 1,-1-1,1 1,0 0,0-1,0 1,-1 0,2 0,-1-1,0 1,0 0,0 0,0 0,1 0,-1 0,0 1,1-1,-1 0,1 1,-1-1,1 1,1-1,-2 1,0 1,0-1,0 1,0-1,0 1,0-1,0 1,0 0,0 0,0-1,0 1,0 0,0 0,0 0,-1 0,1 0,0 0,-1 0,1 0,-1 1,1-1,-1 0,5 13,0 0,-1 1,-1-1,0 7,-2-15,56 395,-55-390,-3-6,2 0,-1 0,1 0,-1 0,1 0,1 0,-1 0,1 0,0 0,0 0,0-1,0 1,1-1,2 4,-4-8,0 0,-1 0,1 0,0 0,0 0,-1 0,1 0,0 0,-1 0,1-1,0 1,0 0,-1 0,1 0,0-1,-1 1,1-1,-1 1,1 0,0-1,-1 1,1-1,-1 1,1-1,-1 1,0-1,1 0,-1 1,1-1,-1 1,0-1,0 0,1 0,-1 1,0-1,13-29,-12 28,12-40,-2-1,-2 0,1-18,12-55,-13 76,0-2,1-1,2 2,2 0,2 0,18-34,-4 30</inkml:trace>
  <inkml:trace contextRef="#ctx0" brushRef="#br1" timeOffset="43718.06">1298 88,'-2'0,"0"-1,-1 0,1 1,0-1,0 1,-1 0,1 0,0 0,-1 0,1 0,0 0,-1 1,1-1,0 1,0 0,0-1,-1 1,1 0,0 0,0 0,0 1,1-1,-1 0,-1 2,-6 4,1 0,1 0,-1 1,-4 7,-4 5,1 1,1 1,1 0,2 1,0 0,1 1,1 0,1 1,2 0,0 0,2 0,0 1,2 0,1-1,1 20,1-36,1 0,-1 0,1 0,1 0,0-1,0 1,1-1,0 0,0 0,0 0,1-1,4 4,-7-7,1-1,0 0,1 0,-1 0,0-1,1 1,-1-1,1 0,0 0,0 0,0 0,0-1,0 1,0-1,0 0,0-1,1 1,-1-1,0 1,1-1,-1-1,0 1,1 0,-1-1,0 0,3-1,6-3,-1 0,1-1,-2-1,1 0,-1 0,0-1,0-1,-1 1,0-2,-1 1,0-2,0 1,-1-1,-1 0,0-1,1-2,9-17,-2 0,-1-1,-1-1,-2 0,5-27,-10 36,-1-2,0 1,-2 0,-2-1,0-21,-1 40,-1 1,1 0,-1-1,0 1,-1 0,1 0,-1 0,-1 0,1 0,-1 0,0 0,0 1,-1 0,1-1,-1 1,-1 1,1-1,0 0,-1 1,0 0,0 0,-1 1,1-1,-1 1,-2-1,3 2,-1 0,1 0,0 1,0 0,-1 0,1 0,0 1,-1-1,1 1,-1 1,1-1,0 1,-1 0,1 0,0 0,-1 1,1 0,0 0,0 0,1 1,-1-1,0 1,-3 3,-2 3,0 0,0 0,1 1,0 0,1 0,0 1,0 1,-5 11,-23 51</inkml:trace>
  <inkml:trace contextRef="#ctx0" brushRef="#br0" timeOffset="78436.8">96 1090,'-11'6,"-10"18,-7 18,2 12,16 2,21-7,21-13,10-23,-2-26,-8-27,-21-13,-23 2,-10 11</inkml:trace>
  <inkml:trace contextRef="#ctx0" brushRef="#br0" timeOffset="79452.9">96 1090,'6'0,"7"11,2 22,4 15,-2 12,8 1,11-10,6-25,-6-16</inkml:trace>
  <inkml:trace contextRef="#ctx0" brushRef="#br0" timeOffset="80640.71">363 923,'6'17,"1"17,1 14,-2 10,-2 7,16 4,15-16,8-28,-4-30,-13-25,-24-7,-23 1,-7 20,0 12</inkml:trace>
  <inkml:trace contextRef="#ctx0" brushRef="#br0" timeOffset="81749.62">832 1124,'-6'-6,"-19"-1,-5 11,8 11,20 8,20 12,8 12,-11 8,-21 1,-20-9,-17-12,-1-13</inkml:trace>
  <inkml:trace contextRef="#ctx0" brushRef="#br0" timeOffset="82765.46">1065 1157,'-5'6,"-14"13,-3 15,7 18,18 1,20-9,17-18,14-24,-3-24,-10-25,-24-11,-31 5,-25 11,-5 25,-2 26,8 11</inkml:trace>
  <inkml:trace contextRef="#ctx0" brushRef="#br0" timeOffset="83797">1333 789,'0'6,"0"13,0 15,0 19,0 11,0 6,0 3,0 1,0-2,11-7,16-14,3-23,-4-15</inkml:trace>
  <inkml:trace contextRef="#ctx0" brushRef="#br0" timeOffset="85218.52">1600 1090,'-1'33,"0"-10,1 0,1 0,3 9,-4-26,1-1,1 0,-1 0,0 0,1 0,0 0,0 0,1 0,0-1,-1 1,1-1,1 0,-1 0,1 0,-1 0,4 2,-5-5,0 1,-1-1,1 0,0 0,0 0,0 0,0-1,-1 1,1-1,0 1,0-1,1 1,-1-1,0 0,0 0,0 0,0 0,0 0,0-1,0 1,0-1,0 1,0-1,0 0,0 1,-1-1,1 0,0 0,0-1,-1 1,1 0,0 0,-1-1,0 1,1-1,-1 1,0-1,0 0,1 0,-1 0,5-8,0 0,-1 0,0 0,-1-1,0 0,2-7,-1-7,4-11,-9 36,0 0,0 0,0 0,0 0,0 0,0 0,0 1,0-1,0 0,0 0,0 0,0 0,0 0,1 0,-1 0,0 0,0 0,0 0,0 0,0 0,0 0,0 0,0 0,0 0,0 0,0 0,0 0,1 0,-1 0,0 0,0 0,0 0,0 0,0 0,0 0,0 0,0 0,0 0,0 0,0 0,1 0,-1 0,0 0,0 0,0 0,0 0,0 0,0 0,0 0,0-1,0 1,0 0,0 0,0 0,0 0,0 0,0 0,0 0,0 0,3 22,-2-6,1 1,1-1,0 1,5 14,-6-24,0-1,1 0,0 0,-1 0,2 0,-1-1,1 1,0-1,0 0,0 0,1 0,0-1,0 1,1 0,17 5</inkml:trace>
  <inkml:trace contextRef="#ctx0" brushRef="#br0" timeOffset="86078.26">1934 689,'0'6,"0"13,0 20,0 16,0 8,0 6,0 3,0-1,12 6,14-5,15-20,6-31,-5-18</inkml:trace>
  <inkml:trace contextRef="#ctx0" brushRef="#br0" timeOffset="86609.49">1835 923,'5'-5,"20"-3,16 1,12 1,-2 2</inkml:trace>
  <inkml:trace contextRef="#ctx0" brushRef="#br0" timeOffset="106156.01">3338 356,'-1'16,"-1"0,0 0,-4 14,-3 25,-24 207,8-81,6 52,13 745,9-522,-3 5794,-29-5232,-36 0,3-49,58-888,-4 45,5 0,11 78,-1-147</inkml:trace>
  <inkml:trace contextRef="#ctx0" brushRef="#br0" timeOffset="108421.12">3372 322,'-12'0,"-8"17,-14 11,-17 13,-12 10,6-3</inkml:trace>
  <inkml:trace contextRef="#ctx0" brushRef="#br0" timeOffset="108749.2">3271 289,'11'6,"16"12,2 16,14 13,11 4,2-7,-9-10</inkml:trace>
  <inkml:trace contextRef="#ctx0" brushRef="#br1" timeOffset="116249.67">2637 456,'11'6,"21"7,16 13,12 8,18 9,13 9,2 1,-3 9,-6-1,1-4,7 4,1 4,0 2,3 0,-5-4,-6-2,-17-18,-21-15</inkml:trace>
  <inkml:trace contextRef="#ctx0" brushRef="#br1" timeOffset="116796.5">3772 222,'0'4,"-1"-1,0 1,0-1,0 1,0-1,0 1,-1-1,0 0,1 1,-1-1,0 0,-1 0,1-1,-2 3,-6 7,-331 419,221-285,14-26,-77 64,96-101,4 4,3 4,-34 53,104-130,1 1,0-1,1 2,1-1,0 1,1 1,1-1,-2 12,4 20</inkml:trace>
  <inkml:trace contextRef="#ctx0" brushRef="#br1" timeOffset="117796.79">2570 4166,'5'6,"20"24,22 24,20 15,21 18,13 5,7-1,-5-5,-7-11,8 4,-3 6,-6 0,-4-9,-16-18</inkml:trace>
  <inkml:trace contextRef="#ctx0" brushRef="#br1" timeOffset="118156.46">3739 4466,'-5'0,"-20"23,-28 19,-33 25,-36 23,-9 3,6 3,14-5,8-5,11-7,9-11,7 1,6 4,3 3,13-13</inkml:trace>
  <inkml:trace contextRef="#ctx0" brushRef="#br1" timeOffset="118921.43">2870 8109,'0'18,"6"16,13 14,26 27,22 19,23 15,19 12,7-9,-4-6,-10-16,-22-23</inkml:trace>
  <inkml:trace contextRef="#ctx0" brushRef="#br1" timeOffset="119265.24">3772 8444,'-5'0,"-14"6,-26 13,-34 25,-15 18,-13 21,-13 7,4-6,9-5,-4 0,4 9,21-9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6129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19-03-21T00:26:54.872"/>
    </inkml:context>
    <inkml:brush xml:id="br0">
      <inkml:brushProperty name="width" value="0.05" units="cm"/>
      <inkml:brushProperty name="height" value="0.05" units="cm"/>
      <inkml:brushProperty name="fitToCurve" value="1"/>
    </inkml:brush>
    <inkml:context xml:id="ctx1">
      <inkml:inkSource xml:id="inkSrc1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3-21T00:28:36.841"/>
    </inkml:context>
    <inkml:brush xml:id="br1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1216 9559 0,'-33'33'94,"-1"34"-63,-32 33-15,32-33 0,1 0-1,-67 33 1,33 34-1,33-67-15,1 33 16,-67-33 0,100 33-1,-67-33 1,33 0 0,-33 0-1,34 33 1,0-33-16,-34 0 15,67 0-15,-100 66 16,66-66 0,1 33-1,-34-33 1,67 0-16,-34 33 16,1-33-1,0 33 1,33 1-1,0-34 1,-34-1 0,34 1-1,0 34 1,0-35 0,0 1-1,0 0 1,0 0-1,0 0 1,34 33 0,-1-33-1,67-34 17,-33 68-17,0-68 1,33 34-1,0-34 1,-33-33 0,0 34-16,0-1 15,33-33-15,1 0 16,-1 0 0,0 33-1,34-33-15,33 0 16,-100 0-16,0 0 0,-1 34 15,68-34-15,-67 0 16,0 0-16,66 0 16,-66 0-16,34 0 0,-1 0 15,-33 0-15,33 0 0,-33 0 16,0 0-16,-1 0 0,1 0 0,0 0 16,0 0-16,33 0 0,-33 0 15,0 0-15,0 0 0,0 0 16,-1 0-16,1 0 0,34 33 15,32-33-15,-66 0 16,0 0-16,0 0 0,0 0 0,-1 0 0,35 0 0,-34 0 16,-1 0-16,68 0 15,-67 0-15,0 0 0,0 34 16,-1-34-16,1 0 0,34 0 0,-35 0 16,1 0-16,0 0 0,0 0 15,0 0-15,0 0 0,33 0 16,-33 0-16,0 0 0,-1 0 15,35 0-15,-35 0 16,1 0-16,0 0 0,33 0 0,1 0 16,-34 0-16,-1 33 0,35-33 15,-35 0-15,35 0 0,-34 0 16,33 0-16,-33 0 0,0 0 16,33 34-16,0-34 0,-33 0 15,33 0-15,-33 0 0,33 0 0,-33 0 16,33 0-16,-33 0 0,0 0 15,33 0-15,1 0 0,-35 0 16,35 0-16,-1 0 0,0 0 16,0 0-16,-33 33 0,34-33 15,-35 0-15,1 0 0,34 33 16,-1-33-16,-33 0 0,33 0 16,-33 0-16,33 34 0,-33-34 15,33 0-15,0 0 0,1 0 16,-1 0-16,0 0 0,0 0 0,1 0 15,-1 0-15,-33 0 0,33 0 16,0 0-16,1 0 0,-1 0 16,0 0-16,-33 0 0,33 0 15,0 0-15,-33 33 0,34-33 16,-35 0-16,35 0 0,-1 0 0,0 0 16,0 0-16,1 0 0,-34 0 15,33 0-15,0 0 16,0 0-16,1 0 0,-1 0 15,-33 0-15,33 0 0,0 0 0,1 34 16,-1-34-16,0 0 0,0 0 16,-33 0-16,33 0 0,1 33 15,-1-33-15,-33 0 0,33 0 16,-33 0-16,0 0 0,33 0 16,0 0-16,1 0 0,-35 0 0,35 0 15,-35 34-15,35-34 0,-1 0 16,0 0-16,1 0 0,-1 0 15,0 0-15,0 0 16,1 0-16,-35 0 0,35 0 0,-34 0 16,33 33-16,0-33 0,0 0 15,-33 0-15,33 0 0,-33 0 16,0 0-16,33 0 0,-33 0 16,33 0-16,-33 0 0,34 0 15,-1 0-15,0 0 0,-33 0 0,0 0 16,0 0-16,33 0 0,-33 0 15,0 0-15,33 0 0,-33 0 16,0 0-16,33 0 0,-33 0 16,-1 0-16,1 0 0,0 0 15,33 0-15,-33 0 0,0 0 16,33 0-16,-33 0 0,0 0 16,0 0-16,0-33 0,33 33 15,-33 0-15,0 0 0,0 0 16,-1 0-16,1 0 0,33 0 0,-33 0 15,34 0-15,-35 0 0,1 0 16,0 0-16,0 0 0,67 0 16,-68 0-16,1 0 31,34 0-31,32 0 16,1 0-16,-34-34 0,0 34 15,1-33-15,-1-1 31,-33 34-31,0-33 16,33-1 0,0 1-16,-33 0 15,33-1 1,-33 1-16,33-34 16,1 33-1,32-32-15,-32-1 16,32 0-16,-66 34 15,-33-34 1,66-34-16,-67 35 16,34-1-1,0-34-15,0 35 16,0-1 0,-1 0-16,1-67 15,-33 34 1,66 33-16,-100 0 15,67-66-15,0 32 16,-34 1-16,34-34 16,-34 34-1,1 0-15,-1 33 16,1-33 0,-1-34-16,0 67 15,1 0 1,-34 1-16,33-35 15,-33 34 1,34-33 0,-34 33-1,0 1 1,0-1 15,0 0 0,-34 0 63,-33 34-63,1-1 16,-35 1-31,35-1 0,-1 1-1,0-1 1,-33 34-1,-1-33 1,34 33-16,1-33 0,-35 33 16,1 0-16,0 0 0,-67-34 15,-67 34-15</inkml:trace>
  <inkml:trace contextRef="#ctx0" brushRef="#br0" timeOffset="2561">21971 11999 0,'67'67'63,"-34"-1"-48,34 1 1,0-33 0,33-34-1,0 0-15,-33 0 16,0 0 0,0 0-1</inkml:trace>
  <inkml:trace contextRef="#ctx0" brushRef="#br0" timeOffset="3577">21937 11999 0,'0'67'125,"0"-1"-125,-33 1 31,33-100 47,0-34-62,0-33-1,67 66 126,0 1-110,-1 33-15,35-34-16,-34 1 15</inkml:trace>
  <inkml:trace contextRef="#ctx0" brushRef="#br0" timeOffset="4656">22773 12066 0,'0'33'78,"0"34"-62,0 33 0,-34 0-1,34-33 16,0-100 32</inkml:trace>
  <inkml:trace contextRef="#ctx0" brushRef="#br0" timeOffset="5703">22739 11999 0,'0'33'125,"67"67"-94,-33-33 0,66-33 63,-100-101-63,33 0-15,34 0 15,-33 0-15,-34 101 156,0 33-157,0-1 1,0 1 0,0 0-1,0 33 1,0-33 15,0-100 63</inkml:trace>
  <inkml:trace contextRef="#ctx0" brushRef="#br0" timeOffset="7468">23241 12299 0,'67'0'109,"-1"0"-62,-32-100 109,-34 33-93,0 1-32,-67 32 47,34 101-15,-34 0-1,67 0-15,-34-1-16,1 1 1,66 34 14,1-35 1,33-66-15,-1-33 14,35 0-14,-101-1 61</inkml:trace>
  <inkml:trace contextRef="#ctx0" brushRef="#br0" timeOffset="9453">23575 12099 0,'0'33'156,"0"34"-140,0 0-1,0 0 1,0 0 15,0 33 0,0-167 110,0 0-94,0 0-32,33 1 17,1-1-1,33 33 47,-34 68-31,-33 33-16,0-1-15,0 35 15,0-34-15,0-101 187,0-66-188,0 33 1,34 0 31,32 34 0,1 33 47,-33 67-48,-34-1-14,0 1-1,33 34 0</inkml:trace>
  <inkml:trace contextRef="#ctx0" brushRef="#br0" timeOffset="10453">24177 12199 0,'0'-33'16,"-34"66"109,34 34-110,-33 0 16,33 0-15,67 0 31,-1-67-16,1-34 16,-33-33-31,-1 0-1,-33 1 17,-33-35-1,-68 68 16,35 33-16,32 33 0,34 34-15</inkml:trace>
  <inkml:trace contextRef="#ctx0" brushRef="#br0" timeOffset="11608">24511 12066 0,'0'33'109,"0"34"-78,0 0-15,0-1 0,0 1-1,0-100 110,0-34-93,0 0-17,33 0 16,34 67 16,0 0-15,0 0-1</inkml:trace>
  <inkml:trace contextRef="#ctx0" brushRef="#br0" timeOffset="12359">24945 12132 0,'0'34'109,"0"33"-93,0-1-16,0 1 16,0 0 15,34-100 31</inkml:trace>
  <inkml:trace contextRef="#ctx0" brushRef="#br0" timeOffset="12921">25146 12132 0,'0'34'187,"-34"33"-171,-32 33-1,32 0-15,-33-33 16,0 33-16,1 1 16,32-35-1,-33 1-15,34 0 31,33-100 48</inkml:trace>
  <inkml:trace contextRef="#ctx1" brushRef="#br1">2252 11632,'1'-12,"0"0,1 0,0 1,3-8,4-29,4-143,-12-164,-4 157,18-141,5-28,-16 233,10-76,1-26,3-76,1-60,-3 72,0 20,-19-285,6-215,13 527,2-61,-20-82,4-158,14 308,1-65,-16-1471,-3 858,4 670,-5-285,-3 429,-15-66,21 172,-1-1,0 0,0 0,0 1,-1-1,1 0,-1 1,-1-1,1 1,0 0,-1 0,0 0,0 0,-2-1,2 3,1 0,-1 0,0 0,0 1,0 0,0-1,0 1,0 0,0 0,0 1,-1-1,1 1,0-1,0 1,-1 0,1 0,0 1,0-1,-1 1,-1 0,-15 3,17-3,-1 0,0 0,0 0,0-1,1 1,-1-1,0 0,0 0,0 0,-1-1,4 1,1-1,-1 1,1 0,0 0,-1-1,1 1,0 0,-1-1,1 1,0 0,0-1,-1 1,1-1,0 1,0 0,0-1,-1 1,1-1,0 1,0-1,0 1,0 0,0-1,0 1,0-1,0 1,0-1,0 1,0-1,0 1,0-1,13-28,-8 20,1 1,-1 0,2 0,-1 1,1 0,0 0,0 0,1 1,0 0,0 0,1 1,-1 0,1 1,8-3,-10 4,1 1,0 0,0 1,0 0,-1 0,1 1,0-1,0 2,0-1,0 1,0 1,0-1,-1 1,1 0,-1 1,1 0,-1 0,0 1,1 0,20 15,0 0,0 2,3 6,15 14</inkml:trace>
  <inkml:trace contextRef="#ctx1" brushRef="#br1" timeOffset="5765.59">2319 11597,'1'1,"0"-1,-1 0,1 0,0 0,-1 0,1 0,0 0,0 0,-1 0,1-1,0 1,-1 0,1 0,0-1,-1 1,1 0,0-1,-1 1,1 0,-1-1,1 1,0-1,-1 1,1-1,-1 1,0-1,1 1,-1-1,1 0,-1 1,0-1,1 0,-1 1,0-1,0 0,0 1,0-1,1 0,-1 0,0 1,0-1,0 0,0 1,-1-1,1 0,0 0,0 1,0-1,0 0,-1 1,1-1,-1-2,0 1,0 0,0-1,0 1,-1 0,1 0,0 0,-1 0,0 0,1 0,-1 1,0-1,0 1,-1-1,-9-6,11 7,0 1,1-1,-1 0,0 1,0-1,0 1,1-1,-1 1,0-1,0 1,0 0,0-1,0 1,0 0,0 0,0-1,0 1,0 0,0 0,0 0,0 0,0 1,0-1,0 0,0 0,0 0,1 1,-1-1,0 0,0 1,0-1,0 1,0-1,1 1,-1 0,0-1,0 1,1 0,-1 0,0-1,1 1,-1 0,1 0,-1 0,1 0,-1 0,0 1,0-1,0 1,1 0,-1-1,0 1,1 0,0 0,-1-1,1 1,0 0,0 0,0 0,0-2,0 0,0 0,0-1,0 1,0 0,1 0,-1 0,0-1,0 1,0 0,0 0,1 0,-1 0,0-1,0 1,0 0,1 0,-1 0,0 0,0 0,0 0,1-1,-1 1,0 0,0 0,1 0,-1 0,0 0,0 0,1 0,-1 0,0 0,0 0,1 0,-1 0,0 1,0-1,1 0,-1 0,0 0,0 0,0 0,1 0,-1 1,0-1,0 0,0 0,1 0,-1 0,0 1,0-1,0 0,0 0,0 0,1 1,-1-1,0 0,0 0,0 1,0-1,5-13,-13 12,8 1,0 0,0 0,-1 1,1-1,0 0,-1 0,1 0,0 0,-1 1,1-1,0 0,0 0,-1 1,1-1,0 0,0 0,0 1,-1-1,1 0,0 1,0-1,0 0,0 0,0 1,0-1,0 0,0 1,0-1,0 1,0-1,0 0,0 1,0-1,0 0,0 1,0-1,0 0,0 1,0-1,0 0,1 0,-1 1,0-1,0 0,0 1,0-1,1 0,-1 0,0 1,0-1,1 0,-1 0,0 0,1 1,-1-1,0 0,1 0,-1 0,0 0,1 0,-1 0,0 0,1 0,-1 1,0-1,1 0,-1 0,1 0,0 0,-1 1,1-1,0 0,0 0,-1 0,1 1,0-1,0 0,-1 0,1 0,0 0,-1 0,1-1,0 1,0 0,-1 0,1 0,0-1,-1 1,1 0,0-1,-1 1,1 0,-1-1,1 1,0-1,-1 1,1-1,-1 1,1-1,-1 0,0 1,1-1,-1 1,0-1,1 0,-1 1,0-1,0 0,1 0,-1 0,0 0,0 0,0 1,-1-1,1 0,0 0,0 0,0 1,-1-1,1 0,0 0,-1 1,1-1,-1 0,1 0,-1 1,1-1,-1 1,0-1,1 0,-1 1,0-1,1 1,-1 0,0-1,0 1,1-1,-1 1,0 0,0 0,0 0,1-1,-1 1,0 0,0 0,0 0,0 0,1 0,-1 0,0 0,0 1,0-1,1 0,-1 0,0 1,0-1,0 1,-2-1,1 0,-1 1,1-1,0 1,-1 0,1 0,0-1,-1 2,1-1,0 0,0 0,0 1,0-1,0 1,0-1,1 1,-1 0,0 0,1 0,-1 0,1 0,0 0,0 0,0 1,0-1,0 0,0 1,0-1,1 0,0 1,-1-1,1 1,0-1,0 1,0-1,0 1,1-1,-1 1,1-1,-1 0,1 1,0-1,0 0,0 1,0-1,0 0,1 0,-1 0,0 0,1 0,0 0,-1 0,1-1,2 2,27 15</inkml:trace>
  <inkml:trace contextRef="#ctx1" brushRef="#br1" timeOffset="12015.31">514 869,'0'6,"0"13,0 14,0 14,0 9,0 8,6 3,18-15,18-22,12-27,-3-15</inkml:trace>
  <inkml:trace contextRef="#ctx1" brushRef="#br1" timeOffset="12592.77">480 969,'6'0,"13"0,15 0,13 0,-2 0</inkml:trace>
  <inkml:trace contextRef="#ctx1" brushRef="#br1" timeOffset="13577.55">815 1070,'0'6,"0"12,0 22,17 2,5-4</inkml:trace>
  <inkml:trace contextRef="#ctx1" brushRef="#br1" timeOffset="13921.31">815 869,'0'0</inkml:trace>
  <inkml:trace contextRef="#ctx1" brushRef="#br1" timeOffset="15234.85">1016 1070,'2'4,"1"-1,-1 1,0 0,0 0,0 0,0 0,-1 0,1 0,-1 1,0-1,0 3,9 27,-9-34,-1 1,1-1,-1 1,1-1,-1 1,1-1,0 1,-1-1,1 1,0-1,-1 0,1 1,0-1,-1 0,1 0,0 1,0-1,-1 0,1 0,0 0,0 0,-1 0,1 0,0 0,0 0,-1-1,1 1,0 0,0 0,-1-1,1 1,0 0,-1-1,1 1,33-19,-6 3,-25 16,-1-1,1 1,0 0,-1 0,1 0,0 1,-1-1,1 0,0 1,-1 0,1 0,-1 0,1 0,-1 0,1 0,-1 1,0-1,1 1,-1-1,0 1,0 0,0 0,-1 0,1 0,1 2,5 4,-8-7,0-1,1 0,-1 0,0 1,1-1,-1 0,1 0,-1 1,0-1,1 0,-1 0,1 0,-1 0,0 0,1 0,-1 0,1 1,-1-1,1 0,-1-1,1 1,-1 0,0 0,1 0,-1 0,1 0,-1 0,0 0,1-1,-1 1,1 0,-1 0,0-1,1 1,-1 0,0 0,1-1,-1 1,0 0,14-19,-6 7,-6 10,-1 0,1 0,0 0,0 0,0 1,0-1,0 0,0 1,0 0,0-1,1 1,-1 0,1 0,-1 0,1 1,-1-1,1 1,-1-1,1 1,-1 0,1 0,-1 0,1 0,0 0,-1 1,1-1,-1 1,1 0,-1-1,1 1,-1 0,0 1,0-1,1 0,-1 1,0-1,1 2,5 4,0 1,0 1,0 0,-1 0,-1 0,1 1,4 10,6 12</inkml:trace>
  <inkml:trace contextRef="#ctx1" brushRef="#br1" timeOffset="16218.95">1517 1170,'11'0,"16"0,14 0,0-12,-7-20,-21-10,-23 1,-22 13,-5 24,-2 29,5 22,9 13,20 4,21-11,21-18,20-23,12-23,-5-10</inkml:trace>
  <inkml:trace contextRef="#ctx1" brushRef="#br1" timeOffset="17437.23">1917 1404,'6'-6,"8"-13,6 2,1 16,-4 19,-4 18,-5 14,-4-1</inkml:trace>
  <inkml:trace contextRef="#ctx1" brushRef="#br1" timeOffset="23453.08">6162 10261,'11'0,"-1"-11,-9 1,2 3,-1-3,-5 0,-8 13,-3 6</inkml:trace>
  <inkml:trace contextRef="#ctx1" brushRef="#br1" timeOffset="28687.26">6129 10160,'2'15,"4"-16,6-27,-8-14,-2 0,-2 0,-1 0,-3 0,-2-7,-4-74,0-35,-25-128,2 113,8 48,6-1,3-32,1-70,-5-191,21-2731,18 2820,-5 153,0-6,7-204,-22-934,7 1182,22-124,-10 119,-2-100,-18-748,2 981,-2-35,2 46,0-1,0 0,0 1,0-1,0 1,0-1,-1 1,1-1,0 1,0-1,-1 1,1-1,0 1,-1-1,1 1,0-1,-1 1,1-1,-1 1,1 0,-1-1,1 1,-1 0,1-1,-1 1,1 0,-1 0,1 0,-1-1,1 1,-1 0,1 0,-1 0,0 0,1 0,-1 0,1 0,-1 0,0 0,1 0,-1 1,1-1,-1 0,1 0,-1 0,1 1,-1-1,1 0,-1 1,1-1,-1 0,1 1,-1-1,1 1,0-1,-1 0,1 1,0-1,-1 1,1 0,-14 13,0 0,1 1,1 0,-10 16,-11 14,2-7</inkml:trace>
  <inkml:trace contextRef="#ctx1" brushRef="#br1" timeOffset="29702.3">6162 702,'0'6,"6"13,13 20,15 10,12 1,0-7</inkml:trace>
  <inkml:trace contextRef="#ctx1" brushRef="#br1" timeOffset="31937.46">4558 402,'0'5,"0"14,-6 20,-1 15,-1 10,3 5,1 3,18-12,19-15,14-27,6-28,-7-13</inkml:trace>
  <inkml:trace contextRef="#ctx1" brushRef="#br1" timeOffset="32389.92">4425 601,'11'-5,"15"-3,15-5,11 0,9 2,-1 2,-10 4</inkml:trace>
  <inkml:trace contextRef="#ctx1" brushRef="#br1" timeOffset="32749.28">4825 569,'0'11,"0"15,6 15,7 1,2-8</inkml:trace>
  <inkml:trace contextRef="#ctx1" brushRef="#br1" timeOffset="33108.65">4959 402,'0'0</inkml:trace>
  <inkml:trace contextRef="#ctx1" brushRef="#br1" timeOffset="33859.06">5026 601,'12'12,"3"14,-1 15,3-5,5-21,9-12,6-1,1 10,1-2,-1-15,4 0,-4 11,1 6,-4 0</inkml:trace>
  <inkml:trace contextRef="#ctx1" brushRef="#br1" timeOffset="34936.64">5560 735,'15'0,"-1"-1,0 0,0-1,0-1,-1 0,1-1,0-1,-8 3,-1 0,1 0,-1-1,1 0,-1 0,0-1,0 1,0-1,0 0,-1 0,0-1,0 1,0-1,0 0,-1 0,2-2,-4 5,0 1,-1 0,1-1,0 1,0-1,-1 0,1 1,-1-1,1 1,-1-1,1 0,-1 1,0-1,0 0,0 1,0-1,0 0,-1 1,1-1,0 0,-1 1,1-1,-1 0,1 1,-1-1,0 1,0-1,0 1,0-1,0 1,0 0,0 0,0-1,0 1,-1 0,1 0,0 0,-1 0,1 0,-1 1,1-1,-1 0,0 1,-2-2,0 2,0-1,1 0,-1 1,0 0,0 0,0 0,0 0,0 1,1-1,-1 1,0 0,0 0,1 1,-1-1,1 1,-1-1,1 1,-2 1,-3 4,1 1,-1 0,1 0,0 0,1 1,0 0,0 1,1-1,1 1,-1 0,1 0,1 0,0 1,1-1,-1 3,2-5,0-1,0 1,1-1,0 1,0 0,1-1,-1 1,2-1,-1 1,3 3,-3-7,1 1,0-1,0 0,0 0,0-1,1 1,0 0,0-1,0 0,0 0,0 0,1 0,-1 0,1 0,0-1,-1 0,5 2,-1-2,-1 0,1 0,0-1,-1 0,1-1,0 1,0-1,-1 0,1-1,0 0,0 0,-1 0,1-1,-1 0,7-3,37-17</inkml:trace>
  <inkml:trace contextRef="#ctx1" brushRef="#br1" timeOffset="37452.26">5861 1003,'11'-6,"10"4,2 20,-10 17,-18 9,-20 3,-22 4,8-6,22-11,26-5,22-8,17-13,1-8</inkml:trace>
  <inkml:trace contextRef="#ctx1" brushRef="#br1" timeOffset="62999.35">11041 11697,'6'0,"2"-11,-12-4,-11 12,3 7,14-4,2-7,-11 4,6 7,10 4,3-1</inkml:trace>
  <inkml:trace contextRef="#ctx1" brushRef="#br1" timeOffset="3.64">11009 11632,'-5'-239,"-11"-15,-1 55,-46-399,33 350,25 172</inkml:trace>
  <inkml:trace contextRef="#ctx1" brushRef="#br1" timeOffset="3.64">10848 9600,'-9'-760,"12"430,-3-1848,-18 1853,1 26,17 109,-1-17,-10-34,-31-400,28 418,5 47,-13-31,2 15,5-123,13 239,-11-89,-26-125,9 88,-37-407,65 586,-14-243,16-185,3 185,-4-16,1 279,0-4,0 0,-1 0,0 0,-1 0,1 0,-2-2,3 8,0 0,-1 1,1-1,0 0,-1 0,1 0,-1 0,0 0,1 1,-1-1,0 0,1 0,-1 1,0-1,0 1,0-1,1 1,-1-1,0 1,0-1,0 1,0 0,0-1,0 1,0 0,0 0,0 0,0 0,0 0,0 0,0 0,0 0,0 0,0 0,0 0,0 1,0-1,0 0,1 1,-1-1,0 1,0-1,0 1,0-1,1 1,-1 0,0 0,-20 15,0 1,1 1,1 1,1 1,1 1,0 0,-4 9,7-9</inkml:trace>
  <inkml:trace contextRef="#ctx1" brushRef="#br1" timeOffset="68062.04">10474 601,'11'6,"10"13,12 9,13 12,14 3,-2-4</inkml:trace>
  <inkml:trace contextRef="#ctx1" brushRef="#br1" timeOffset="69874.24">9003 335,'-6'5,"-1"14,-6 15,-1 13,3 15,2 9,4 3,2 1,7-1,15-13,15-23,13-29,0-22,-10-9</inkml:trace>
  <inkml:trace contextRef="#ctx1" brushRef="#br1" timeOffset="70257.14">8803 601,'6'0,"12"-5,16-3,18-5,12-6,7 1,-9 2</inkml:trace>
  <inkml:trace contextRef="#ctx1" brushRef="#br1" timeOffset="70640.18">9203 668,'0'12,"0"20,0 16,12 6,9-12,0-13</inkml:trace>
  <inkml:trace contextRef="#ctx1" brushRef="#br1" timeOffset="70983.92">9370 335,'0'-12,"0"-3</inkml:trace>
  <inkml:trace contextRef="#ctx1" brushRef="#br1" timeOffset="72124.91">9370 668,'12'6,"9"13,1 15,2-4,-2-19,6-11,-2 0,1 12,-5 14,-5-2,-1-17,-3-20,8-9,1 5,1 18,3 18,-2 8</inkml:trace>
  <inkml:trace contextRef="#ctx1" brushRef="#br1" timeOffset="72921.36">9839 802,'11'0,"16"0,19-11,3-16,-19-14,-26-5,-25 9,-14 24,-7 31,3 23,9 16,9 10,20 5,21-10,13-27,1-19</inkml:trace>
  <inkml:trace contextRef="#ctx1" brushRef="#br1" timeOffset="74139.58">10073 1003,'5'-6,"14"-7,9 4,0 20,-17 15,-20 14,-5 0,19-7,13-3,4 4,-2 9,-16 7,-20 2,-18-9,-20-22,-2-16</inkml:trace>
  <inkml:trace contextRef="#ctx1" brushRef="#br1" timeOffset="104297.58">16055 10562,'11'0,"4"-6,-6-2,-10 12,0 5,6-10,-3 1,-13 11,-5 5</inkml:trace>
  <inkml:trace contextRef="#ctx1" brushRef="#br1" timeOffset="107468.23">16089 10629,'2'-258,"-5"-280,-13 318,0-27,-19-209,13 212,9-19,-3-47,0 7,16 290,-20-586,6 296,14-1,22-129,-6-570,-19 627,3-1274,17 1270,0 33,-38-527,9 460,-3-30,-26 43,35 335</inkml:trace>
  <inkml:trace contextRef="#ctx1" brushRef="#br1" timeOffset="108296.85">15888 234,'0'6,"-6"13,-18 20,-12 21,-10 11,-4 11,-4 3,13-19,18-32,25-33,13-28,2-10</inkml:trace>
  <inkml:trace contextRef="#ctx1" brushRef="#br1" timeOffset="108812.45">15787 335,'6'-17,"7"-18,13-1,14 3,17 21,9 22,6 22,2 11,-1-3,-12-6</inkml:trace>
  <inkml:trace contextRef="#ctx1" brushRef="#br1" timeOffset="110438.17">13482 0,'0'6,"0"12,0 16,0 19,0 11,0 18,5 6,14-6,21-17,3-31,5-32,-5-29,-9-9</inkml:trace>
  <inkml:trace contextRef="#ctx1" brushRef="#br1" timeOffset="110766.26">13415 268,'11'-11,"16"-5,14-4,11-5,9 8,-7 6</inkml:trace>
  <inkml:trace contextRef="#ctx1" brushRef="#br1" timeOffset="111110.02">13782 268,'6'11,"1"21,6 17,6-1,0-8</inkml:trace>
  <inkml:trace contextRef="#ctx1" brushRef="#br1" timeOffset="111468.61">13882 134,'0'-6,"0"-2</inkml:trace>
  <inkml:trace contextRef="#ctx1" brushRef="#br1" timeOffset="112156.07">13949 234,'3'0,"0"1,-1-1,1 1,0 0,-1 0,1 0,0 0,-1 0,0 1,1-1,-1 1,0-1,1 1,-1 0,0 0,-1 0,1 0,0 0,0 1,-1-1,1 1,31 60,-16-29,-17-33,0 0,1-1,-1 1,0 0,1-1,-1 1,1 0,-1-1,0 1,1-1,0 1,-1 0,1-1,-1 1,1-1,0 0,-1 1,1-1,0 1,-1-1,1 0,0 0,-1 1,1-1,0 0,0 0,-1 0,1 0,0 0,0 0,0 0,-1 0,1 0,0 0,0 0,-1-1,1 1,0 0,-1-1,1 1,0 0,-1-1,1 1,0 0,-1-1,1 1,-1-1,1 0,-1 1,26-41,-12 16,-12 23,-1 1,0 0,0-1,1 1,-1 0,0-1,1 1,-1 0,1 0,0 0,-1 1,1-1,0 0,-1 0,1 1,0-1,0 1,0 0,0-1,-1 1,1 0,0 0,0 0,0 1,0-1,-1 0,1 1,0-1,4 3,-1 0,0 0,-1 0,1 0,-1 1,1 0,-1 0,1 1,-3-2,1 0,0 0,1 0,-1 0,0 0,1-1,-1 0,1 1,0-1,0-1,0 1,0 0,3 0,-4-3,-1 0,1 0,-1 0,0 0,1-1,-1 1,0-1,0 1,0-1,0 0,0 0,0 0,0 0,-1 0,1 0,-1 0,1-1,-1 1,0 0,0-1,0 1,0-1,17-24,-16 25,0 1,-1 0,1 0,0-1,0 1,1 0,-1 1,0-1,0 0,0 0,0 1,1 0,-1-1,0 1,1 0,-1 0,0 0,1 0,-1 1,0-1,0 1,1-1,-1 1,0 0,0 0,0 0,0 0,0 0,0 0,0 0,0 1,-1-1,1 1,0 0,-1-1,2 2,4 5,0 0,0 1,0 0,-1 0,-1 1,5 9,10 30,-6-8</inkml:trace>
  <inkml:trace contextRef="#ctx1" brushRef="#br1" timeOffset="112811.62">14617 301,'18'-6,"16"-13,8-14,-8-14,-27 2,-27 14,-15 23,-1 25,4 21,9 20,8 19,12 6,18-4,17-22,22-26,6-36,4-22,-8-6</inkml:trace>
  <inkml:trace contextRef="#ctx1" brushRef="#br1" timeOffset="113593.29">15052 502,'0'11,"0"15,0 15,-6 12,4 2,14-8,22-18,5-25,-4-24,-8-4,-9 14,-7 20,-5 20,-5 16,-1 5,-1-5</inkml:trace>
  <inkml:trace contextRef="#ctx1" brushRef="#br1" timeOffset="134193.31">16055 10629,'11'-9,"-14"5,2 5,0-1,-1 0,1 0,0 0,0 1,0-1,0 0,0 1,0-1,0 1,0 0,0-1,0 1,0 0,0 0,0-1,0 1,0 0,1 0,-1 0,0 0,0 2,-1-1,1 1,0-1,0 1,1 0,-1 0,1-1,-1 1,1 0,0 0,0-1,0 1,0 0,0 0,1-1,-1 1,1 0,0-1,0 1,0 0,-1-2,1 0,-1 0,0 0,1 0,-1 0,1 0,0 0,-1 0,1 0,0-1,-1 1,1 0,0 0,0-1,0 1,0-1,-1 1,1-1,0 1,0-1,0 1,0-1,0 0,0 1,0-1,0 0,1 0,-1 0,0 0,0 0,0 0,0 0,0 0,0-1,0 1,0 0,0-1,0 1,0 0,0-1,0 1,0-1,0 0,-1 1,1-1,0 0,0 1,0-1,-1 0,1-1,1 1,-1 0,1 0,-1 0,0-1,0 1,0-1,0 1,0-1,0 1,0-1,-1 1,1-1,0 0,-1 0,1 1,-1-1,0 0,0 0,1 1,-1-1,0 0,-1 0,1 1,0-1,0 0,-1 0,1 1,-1-1,0 0,1 1,-1-1,0 0,0 1,0-1,0 1,0-1,-1 0,0 0,0 0,0 0,-1-1,1 1,0 1,-1-1,0 0,1 1,-1-1,0 1,0 0,0 0,0 0,0 0,0 0,0 1,0-1,0 1,0 0,-1 0,-1 0,1 1,1-1,-1 1,0 0,1 1,-1-1,1 0,-1 1,1 0,0 0,-1 0,1 0,0 1,0-1,1 1,-1 0,0-1,1 1,0 0,-1 1,1-1,1 0,-1 1,0-1,1 1,0-1,0 1,0 0,0-1,0 1,1 0,0 0,-1 0,2 3,-1-6,0 1,0-1,1 0,-1 1,1-1,-1 0,1 1,0-1,-1 0,1 0,0 0,0 0,0 1,0-1,0 0,0 0,0-1,0 1,0 0,0 0,1 0,-1-1,0 1,0-1,1 1,-1-1,0 1,1-1,-1 0,1 0,-1 0,0 0,1 0,-1 0,1 0,0 0,2-1,0 0,-1 1,1-2,-1 1,1 0,-1-1,0 1,1-1,-1 0,0 0,0 0,0-1,1-1,-1 0,0 1,0-1,-1-1,1 1,-1 0,0-1,0 1,-1-1,1 1,-1-2,0 5,-1-1,1 1,-1 0,0-1,1 1,-1-1,0 1,0-1,0 1,0-1,0 1,0 0,-1-1,1 1,0-1,-1 1,1 0,-1-1,0 1,1 0,-1-1,0 1,0 0,0 0,0 0,0 0,0 0,0 0,0 0,0 0,0 0,0 0,-1 1,1-1,-1 0,1 1,0 0,-1-1,1 1,0 0,-1 0,1 0,0 0,-1 1,1-1,0 0,-1 0,1 1,0-1,-1 1,1-1,0 1,0 0,0-1,0 1,-1 0,1 0,0 0,0 0,0 0,1 0,-1 0,0 0,0 0,1 0,-1 1,0-1,1 0,-1 0,1 1,-2 2,0 0,1 0,0 0,-1 0,2 0,-1 1,0-1,1 0,0 1,0 0,0-2,0-1,0 0,1 0,-1 1,1-1,0 0,-1 0,1 0,0 0,0 0,0 0,1 0,-1 0,0-1,1 1,-1 0,1-1,0 1,-1-1,1 1,0-1,0 0,0 0,0 0,0 0,0 0,1 0,-1-1,-1 0,1 1,0-1,0 0,-1 0,1-1,0 1,0 0,-1 0,1-1,0 1,-1-1,1 0,0 1,-1-1,1 0,-1 0,1 0,-1 0,0 0,1 0,-1-1,0 1,0 0,0-1,0 1,0-1,0 1,0-1,0 1,0-1,-1 0,1 1,-1-2,1 3,-1-1,1 0,-1 0,0 0,1 0,-1 1,0-1,0 0,1 0,-1 0,0 0,0 0,0 0,0 0,0 0,0 0,-1 0,1 1,0-1,0 0,-1 0,1 0,0 0,-1 0,1 1,-1-1,1 0,-1 0,1 1,-1-1,0 0,1 1,-1-1,0 1,0-1,1 1,-1-1,0 1,0-1,0 1,1 0,-1-1,0 1,0 0,0 0,0 0,0-1,0 1,0 0,0 0,0 1,0-1,1 0,-1 0,0 0,0 1,0-1,0 0,0 1,1-1,-1 1,0-1,0 1,0-1,0 1,-19 11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05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1399,'382'-22,"-208"8,-164 13,0 1,0 0,0 0,0 1,-1 0,1 1,0 0,5 2,-11-2,-1-1,1 1,-1 0,0 0,1 0,-1 0,0 1,0-1,-1 1,1 0,0 0,-1 0,0 0,1 0,-1 0,-1 1,1-1,0 1,-1-1,0 1,0 0,0-1,0 2,2 13,0 0,-2 0,0 1,-1-1,-1 0,-1 3,-19 115,14-94,-3 18,-14 75,20-116,-2-1,0-1,0 1,-2-1,0 0,-2 1,4-10,0 0,-1 0,0 0,-1-1,1 0,-1 0,-1-1,1 0,-1 0,0-1,-1 0,1-1,-1 0,0-1,0 1,-9 0,-23 4,1-1,-1-3,-27 0,34-2,-94 2,75-3</inkml:trace>
  <inkml:trace contextRef="#ctx0" brushRef="#br0" timeOffset="6785.64">208 1959,'2'0,"1"-1,-1 0,0 1,0-1,0 0,0 0,0 0,0 0,0 0,0 0,-1-1,1 1,0-1,-1 1,1-1,-1 0,1 0,-1 1,0-2,24-38,-22 36,2-6,0 0,0 0,-1-1,-1 0,0 1,2-12,-5 20,1 0,-1 0,1 0,-1 0,0 0,0 0,0 0,0 1,-1-1,1 0,-1 0,0 0,0 0,0 0,0 1,0-1,-1 0,1 1,-1-1,0 1,1-1,-1 1,0 0,-1 0,1 0,0 0,0 0,-1 1,1-1,-1 1,-1 0,0 0,0 0,1 1,-1 0,0 0,0 0,0 0,0 0,0 1,0 0,1-1,-1 2,0-1,1 0,-1 1,0-1,1 1,0 0,-1 1,1-1,0 0,0 1,0-1,1 1,-1 0,0 2,-7 5,1 1,0 0,1 0,0 1,1 0,-5 11,10-16,-1 1,1-1,0 1,1 0,0 0,0-1,1 1,-1 0,2 0,0 7,-1-13,0 0,1-1,-1 1,0 0,1 0,-1-1,1 1,-1 0,1-1,0 1,0-1,-1 1,1-1,1 1,-1-1,0 1,0-1,0 0,1 0,-1 0,0 0,1 0,-1 0,1 0,0 0,-1 0,1-1,-1 1,1-1,0 1,0-1,-1 0,1 1,0-1,0 0,-1 0,1 0,0-1,0 1,-1 0,1-1,0 1,0-1,-1 1,1-1,-1 0,1 0,0 1,-1-2,8-3,-1 0,0 0,0-1,-1 0,0 0,0-1,0 0,-1 0,3-6,20-28</inkml:trace>
  <inkml:trace contextRef="#ctx0" brushRef="#br0" timeOffset="7504.39">296 1812,'0'10,"0"13,10 3,9-8,5-12,0-7</inkml:trace>
  <inkml:trace contextRef="#ctx0" brushRef="#br0" timeOffset="8594.27">503 1871,'0'-10,"0"1,0 13,0 16,0 13,0 8,0-4</inkml:trace>
  <inkml:trace contextRef="#ctx0" brushRef="#br0" timeOffset="11515.49">31 748,'6'-1,"1"0,-1 0,1 0,-1-1,0 0,0 0,0 0,2-2,29-9,31 0,0 4,1 2,0 4,19 3,52-4,-132 4,-1-1,1 2,-1-1,0 1,0 0,1 0,-1 0,0 1,0 1,0-1,5 4,-8-4,0 1,0 0,-1 0,1 0,-1 1,1-1,-1 1,0 0,-1 0,1 0,-1 0,0 0,0 0,0 1,0-1,-1 1,1-1,-1 4,5 28,-2 0,-2 0,-1 0,-2 1,-3 22,0 8,-3 14,-4 0,-19 71,21-107</inkml:trace>
  <inkml:trace contextRef="#ctx0" brushRef="#br0" timeOffset="12633.44">237 925,'-5'0,"-6"10,-7 14,0 12,2 10,10 3,16-7,16-17,8-26,-1-24,-6-17,-18-7,-20 5,-14 15,-2 13</inkml:trace>
  <inkml:trace contextRef="#ctx0" brushRef="#br0" timeOffset="13202.96">267 984,'10'10,"4"14,14 7,12-1,0-11,-8-9</inkml:trace>
  <inkml:trace contextRef="#ctx0" brushRef="#br0" timeOffset="14363.33">533 1044,'15'-5,"15"-2,2 11,-8 14,-25 14,-16 12,-1 4,13-7,17-10,7-10</inkml:trace>
  <inkml:trace contextRef="#ctx0" brushRef="#br0" timeOffset="16675.42">592 1132,'0'5,"-10"17,-13 9,2 0,19-10,16-10,5-5</inkml:trace>
  <inkml:trace contextRef="#ctx0" brushRef="#br0" timeOffset="-22266.92">90 10,'125'1,"23"0,39-8,-173 5,2 1,-1-1,1 2,0 0,0 1,0 1,-12-1,0-1,0 1,0 0,0 1,0-1,-1 1,1-1,0 1,-1 1,1-1,-1 0,0 1,0-1,0 1,0 0,0 0,0 0,-1 1,0-1,1 1,0 1,3 10,0 1,-1-1,-1 1,0 0,-1 0,1 14,2 102</inkml:trace>
  <inkml:trace contextRef="#ctx0" brushRef="#br0" timeOffset="-22266.92">770 485,'-1'98,"7"46,0-86</inkml:trace>
  <inkml:trace contextRef="#ctx0" brushRef="#br0" timeOffset="20691.82">385 216,'-5'0,"-7"10,-1 14,2 12,2 11,9 1,13-6,15-21,7-24,4-27,-6-18,-18-6,-21 7,-26 10,-11 23,0 17,9 10</inkml:trace>
  <inkml:trace contextRef="#ctx0" brushRef="#br0" timeOffset="21332.43">474 306,'5'5,"7"11,1 14,8 6,1-3</inkml:trace>
  <inkml:trace contextRef="#ctx0" brushRef="#br0" timeOffset="32640.95">592 423,'1'-3,"0"1,0-1,0 0,0 1,0-1,1 1,-1 0,1-1,-1 1,1 0,0 0,0 0,0 0,0 0,0 1,1-1,-1 1,0-1,1 1,-1 0,1 0,-1 0,1 0,0 0,-1 1,2-1,-1 0,0 1,0-1,-1 1,1-1,0 1,0 0,0 0,0 1,0-1,-1 0,1 1,1 0,-3 0,0-1,1 1,-1-1,0 1,0-1,0 1,0 0,0 0,0 0,0 0,0-1,-1 1,1 0,0 0,0 1,-1-1,1 0,-1 0,1 0,-1 0,1 1,-1-1,0 0,0 0,1 0,-1 1,-1 3,0 0,0 0,0 0,-1-1,1 1,-1 0,0-1,-1 1,1-1,-1 0,0 0,0 0,0 0,-1 0,1-1,-1 1,-3 2,-9 11,15-17,0 1,1-1,-1 1,1 0,-1-1,0 1,1 0,-1-1,1 1,0 0,-1 0,1-1,0 1,-1 0,1 0,0 0,0-1,0 1,-1 0,1 0,0 0,0 0,0 0,1-1,-1 1,0 0,0 0,0 0,18 12,-16-13,-1 0,1 1,-1-1,1 1,-1 0,0 0,1-1,-1 1,0 0,0 0,1 0,-1 0,0 0,0 1,0-1,0 0,0 0,-1 1,1-1,0 0,-1 1,1-1,-1 1,1-1,-1 1,1-1,-1 1,0-1,0 1,0 0,0-1,0 2,-1-1,1 1,-1-1,0 1,0-1,0 1,0-1,0 1,-1-1,1 0,-1 0,1 0,-1 0,0 0,0 0,0 0,0-1,0 1,-1 0,-2 1,-1 0,1-1,0 0,-1 0,1 0,-1-1,0 0,0 0,0 0,-9 0,-1 0,1-1,0-1,0 0,0-1,-9-3,-21-8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42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4933,'5'0,"11"0,14 0,16 0,26 0,11 0,1 0,-4 0,-5 0,-6 0,-14 0</inkml:trace>
  <inkml:trace contextRef="#ctx0" brushRef="#br0" timeOffset="1313.08">178 4194,'5'0,"11"0,14 0,11 0,14 0,8 0,3 0,0 0,-1 0,-1 0,-2 0,-11 0</inkml:trace>
  <inkml:trace contextRef="#ctx0" brushRef="#br0" timeOffset="2761.78">29 3397,'5'5,"12"2,18-1,13-1,9-1,4-2,2-1,0-5,0-3,4 1,-9 0</inkml:trace>
  <inkml:trace contextRef="#ctx0" brushRef="#br0" timeOffset="4156.34">29 2629,'5'-5,"12"-1,13-1,11 2,15-3,6-1,9-4,2 1,-1 2,-4 3,-7 2,-15 3</inkml:trace>
  <inkml:trace contextRef="#ctx0" brushRef="#br0" timeOffset="5609.6">0 1773,'5'0,"12"-5,13-2,16 1,10 0,7 3,1 0,1-3,-1-1,-1 1,-2-4,-10 0</inkml:trace>
  <inkml:trace contextRef="#ctx0" brushRef="#br0" timeOffset="7234.44">0 916,'5'0,"12"-5,13-2,16 1,10 1,7 1,1-3,1-1,-1 2,-1 1,3 1,1-3,-11-1</inkml:trace>
  <inkml:trace contextRef="#ctx0" brushRef="#br0" timeOffset="9171.76">29 59,'5'0,"17"0,15 0,10 0,9 0,3 0,3 0,1-4,4-3,1-4,-11-1</inkml:trace>
  <inkml:trace contextRef="#ctx0" brushRef="#br0" timeOffset="9968.5">650 0,'0'5,"0"17,0 15,0 10,0 9,0 8,0 5,0-1,0 0,0 2,0-11</inkml:trace>
  <inkml:trace contextRef="#ctx0" brushRef="#br0" timeOffset="14343.59">650 443,'0'6,"0"10,0 19,0 13,0 9,0 4,0 2,0-5,0-11</inkml:trace>
  <inkml:trace contextRef="#ctx0" brushRef="#br0" timeOffset="16171.81">709 887,'0'5,"0"11,0 14,0 11,0 9,0 6,0 9,0 2,0 1,0-1,0-2,0-3,0 4,0 1,0-1,0-2,0-2,0-11</inkml:trace>
  <inkml:trace contextRef="#ctx0" brushRef="#br0" timeOffset="17011.3">532 1714,'5'0,"11"0,14-5,11-2,9 0,-4 2</inkml:trace>
  <inkml:trace contextRef="#ctx0" brushRef="#br0" timeOffset="19043.45">738 1773,'0'719,"0"-712,1 5,-2 1,1-1,-1 0,-1 1,0-1,-2 2,3-11,0 0,0 0,-1 0,1 1,-1-2,0 1,0 0,0 0,0-1,0 1,-1-1,1 1,-1-1,0 0,1 0,-1 0,0-1,0 1,0-1,-1 1,1-1,0 0,0 0,-3 0,-10 1,-1 0,1-1,-1-1,-9-1,-17-2</inkml:trace>
  <inkml:trace contextRef="#ctx0" brushRef="#br0" timeOffset="21324.21">679 2511,'2'238,"-5"266,3-503,0 25,-2 0,-1 0,-1 0,-4 12,6-32,0 1,0 0,-1-1,0 0,0 1,0-1,-1-1,0 1,0 0,0-1,-1 0,0 0,0 0,0-1,-1 1,1-1,-1-1,-6 4,-33 11</inkml:trace>
  <inkml:trace contextRef="#ctx0" brushRef="#br0" timeOffset="23839.74">503 3397,'-1'0,"1"0,0 0,-1 0,1 0,0 0,-1 0,1 0,-1 0,1 0,0 0,-1 1,1-1,0 0,0 0,-1 0,1 0,0 1,-1-1,1 0,0 0,0 0,-1 1,1-1,0 0,0 0,-1 1,1-1,0 0,0 1,0-1,0 0,0 1,-1-1,1 0,0 1,0-1,0 0,0 1,0-1,0 0,0 1,0-1,0 0,0 1,0-1,1 0,-1 1,20 3,32-4,-36-2,0 1,1 1,-1 1,0 0,1 1,10 2,-22-2,1-1,-1 1,0 0,0 1,0-1,0 1,0 0,-1 0,1 1,-1-1,0 1,0 0,0 0,0 1,-1-1,0 1,1-1,-2 1,1 0,-1 0,1 2,2 7,-1 0,0 1,-1 0,-1-1,0 1,-1 0,0 0,-2 5,-2 35,-8 36,0 4,1 282,10-333</inkml:trace>
  <inkml:trace contextRef="#ctx0" brushRef="#br0" timeOffset="125449.81">709 4224,'5'0,"12"5,7 12,6 13,-3 11,-6 9,-7 6,-5 8,-8-50</inkml:trace>
  <inkml:trace contextRef="#ctx0" brushRef="#br0" timeOffset="125449.81">860 4549,'1'6,"0"62,-1-1,-1-3,0-1,-5 3,-2-14,1-17</inkml:trace>
  <inkml:trace contextRef="#ctx0" brushRef="#br0" timeOffset="34870.9">325 4343,'-5'137,"-6"1,-2 32,12-166,1-10,0-30,6-52,-3 76,1 1,0 0,0 0,1 0,1 1,-1 0,2 0,-1 0,7-6,-11 13,1 1,-1-1,1 0,0 1,0-1,0 1,0 0,1 0,-1 0,0 1,1-1,-1 1,1 0,1-1,-2 2,-1 0,1 0,-1 0,1 1,-1-1,1 0,-1 1,1 0,-1-1,1 1,-1 0,0 0,0 1,1-1,-1 0,0 1,0-1,0 1,-1 0,1-1,0 1,0 0,0 1,1 1,0 0,0 0,0 1,-1-1,1 0,-1 1,0 0,0 0,-1-1,0 1,1 0,-2 0,1 0,0 0,-1 1,0-1,0 0,-1 0,1 0,-1 0,0 0,-1 0,1 0,-1-1,0 1,0 0,0-1,-1 1,0-1,0 1,-4 5,-1 0,0 0,0 0,-1-1,0-1,-1 0,0 0,0 0,-1-1,0-1,-8 4,-26 8</inkml:trace>
  <inkml:trace contextRef="#ctx0" brushRef="#br0" timeOffset="130429.81">633 4696,'5'23,"0"18,-1-1</inkml:trace>
  <inkml:trace contextRef="#ctx0" brushRef="#br0" timeOffset="37277.78">236 3634,'5'0,"-3"0,-3 5,0 11,0 19,-1 13,1 8,0 5,6 2,2-9</inkml:trace>
  <inkml:trace contextRef="#ctx0" brushRef="#br0" timeOffset="38730.46">266 3869,'0'-10,"0"-13,15-8,15 1,12 16,0 21,-8 19,-10 14,-18 12,-21 1,-18-3,-13-10,-4-17,6-13</inkml:trace>
  <inkml:trace contextRef="#ctx0" brushRef="#br0" timeOffset="40512.27">561 3959,'5'-15,"12"-11,7 6,1 14,-15 20,-19 17,-17 8,0-8,14-8,20-9,24-6,5-5</inkml:trace>
  <inkml:trace contextRef="#ctx0" brushRef="#br0" timeOffset="42605.8">148 2748,'0'4,"0"13,0 13,-5 11,-2 9,1 6,1 9,1 2,2-9</inkml:trace>
  <inkml:trace contextRef="#ctx0" brushRef="#br0" timeOffset="43745.8">119 3132,'0'-11,"0"-17,10-15,18-4,10 9,-2 23,-8 23,-12 20,-20 21,-19 7,-15-6,-7-12,4-12</inkml:trace>
  <inkml:trace contextRef="#ctx0" brushRef="#br0" timeOffset="46074.48">413 3072,'3'-4,"0"-1,1 1,-1-1,1 1,0 0,0 0,1 1,-1-1,1 1,4-2,-7 3,0 1,0-1,0 1,0 0,1 0,-1 0,0 0,1 1,-1-1,1 1,-1-1,0 1,1 0,-1 0,1 0,-1 0,1 0,-1 1,1-1,-1 1,0-1,1 1,-1 0,1 0,-2 0,0 0,0 0,0 0,0 0,-1 1,1-1,0 0,-1 0,1 0,0 1,-1-1,0 0,1 1,-1-1,0 0,1 1,-1-1,0 1,0-1,0 0,-1 1,1-1,0 1,0-1,-1 0,1 1,-1-1,1 0,-1 0,1 1,-1-1,0 0,0 0,0 0,-31 42,-61 37,97-78,-1 0,1 1,0-1,-1 1,0 0,1 0,-1 0,-1 0,1 1,1 0,-4-1,1-1,0 0,-1 1,1-1,-1 0,0 1,0-1,0 1,0-1,0 0,0 1,-1-1,1 1,-1-1,0 0,0 1,0-1,0 0,0 0,0 0,0 0,-1 0,1 0,-1 0,0 0,1 0,-1-1,0 1,0-1,0 1,0-1,-8 7,0-1,0-1,-1 0,1 0,-9 2,-27 7,6-8</inkml:trace>
  <inkml:trace contextRef="#ctx0" brushRef="#br0" timeOffset="48808.18">119 2068,'-7'40,"0"0,-12 29,-16 81,11-14,26-158,2 0,0 1,1-1,2 1,0 0,8-15,-11 26,0 1,1-1,0 1,1 0,0 0,1 0,0 1,0 0,0 1,1-1,0 2,1-1,0 1,7-4,-14 9,0 0,0 0,0 0,0 0,0 1,0-1,0 1,1-1,-1 1,0 0,0 0,1 0,-1 0,0 0,1 1,-1-1,0 0,1 1,-2 0,1 0,-1 0,1 0,-1 0,0 0,0 0,1 0,-1 1,0-1,0 0,0 0,0 1,-1-1,1 1,0-1,-1 1,1-1,0 1,-1 0,1 4,0-1,0 1,-1-1,0 0,0 1,0-1,-1 1,0-1,0 1,0-1,0 0,-1 1,-1 2,-2 1,0 0,-1 0,0-1,-1 1,1-1,-1-1,-1 1,1-1,-1-1,-2 2,-35 22</inkml:trace>
  <inkml:trace contextRef="#ctx0" brushRef="#br0" timeOffset="50339.65">472 2216,'-10'15,"-8"15,-6 13,5-2,17-7,19-10,11-13,1-10</inkml:trace>
  <inkml:trace contextRef="#ctx0" brushRef="#br0" timeOffset="51043.02">532 2304,'0'5,"0"12,0 13,0 11,0-1</inkml:trace>
  <inkml:trace contextRef="#ctx0" brushRef="#br0" timeOffset="52823.89">88 1152,'0'5,"0"17,0 15,0 10,0 9,0 13,-4 6,-3-10</inkml:trace>
  <inkml:trace contextRef="#ctx0" brushRef="#br0" timeOffset="54121.3">59 1448,'0'-10,"10"-8,14-12,17 0,7 10,-5 18,-9 25,-11 18,-25 8,-21 0,-17-9,-7-10,5-11</inkml:trace>
  <inkml:trace contextRef="#ctx0" brushRef="#br0" timeOffset="55136.3">384 1389,'5'-10,"12"-3,13 0,1 3</inkml:trace>
  <inkml:trace contextRef="#ctx0" brushRef="#br0" timeOffset="56965.04">413 1330,'-5'5,"-1"11,-6 14,1 16,6-9,9-21,14-14,19-1,3 8,-10 13,-20 13,-22 11,-9-8,-11-11,-15-9,1-13,7-7</inkml:trace>
  <inkml:trace contextRef="#ctx0" brushRef="#br0" timeOffset="58636.87">148 178,'0'5,"0"11,0 19,0 13,0 9,0 4,0 2,0 0,0 5,0-9</inkml:trace>
  <inkml:trace contextRef="#ctx0" brushRef="#br0" timeOffset="59792.98">119 650,'0'-10,"0"-13,5-14,11-14,14 1,11 14,-1 23,-2 24,-13 25,-21 11,-21 9,-17-7,-19-10,1-13</inkml:trace>
  <inkml:trace contextRef="#ctx0" brushRef="#br0" timeOffset="61198.56">532 474,'-5'0,"-12"15,-3 15,-2 12,1 10,10 0,17-13,12-24,3-24,-17-16,-19-3,-7 12,0 10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1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0 828,'10'0,"14"0,12 0,11 0,6 0,11 0,3 0,1-5,-1-2,-2-4,-2-1,3 2,-9 3</inkml:trace>
  <inkml:trace contextRef="#ctx0" brushRef="#br0" timeOffset="2718.82">0 90,'94'-5,"-1"-4,78-18,-37 6,-71 9,-37 7,1 0,-1 2,11 1,-34 2,1 0,-1 0,0 1,0-1,0 1,0 0,0 0,0 0,0 0,0 1,0-1,0 1,-1 0,1 0,-1 0,1 0,-1 0,0 1,0-1,0 0,0 1,0 0,0-1,-1 1,1 0,-1 0,0 0,0 0,0 0,0 0,-1 0,1 1,2 14,0 0,-1 0,-1 1,-1-1,-1 4,1-8,-1 15,1 86,-5 0,-5-1,-11 31,10-92</inkml:trace>
  <inkml:trace contextRef="#ctx0" brushRef="#br0" timeOffset="3968.94">384 327,'-5'0,"-11"0,-14 0,-16 5,-1 11,3 19,9 13,15 3,21-2,26-9,18-11,7-21,4-17,-8-17,-11-3</inkml:trace>
  <inkml:trace contextRef="#ctx0" brushRef="#br0" timeOffset="4719.15">591 474,'0'5,"0"12,0 12,0 8,0-4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9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1183,'10'0,"13"0,13 0,11 0,7 0,9 0,4-5,1-2,-1 1,-2 1,-2 1,3 2,1 0,-1 2,-12 0</inkml:trace>
  <inkml:trace contextRef="#ctx0" brushRef="#br0" timeOffset="1483.81">473 1686,'-2'-2,"1"-1,0 1,-1 0,1 1,-1-1,1 0,-1 0,0 1,0-1,0 1,0-1,0 1,0 0,0 0,0 0,-1 0,1 0,0 0,-1 1,1-1,0 1,-1-1,1 1,-1 0,1 0,-1 0,1 1,-1-1,1 0,0 1,-1 0,1-1,0 1,0 0,-1 0,1 1,-2-1,0 1,1-1,-1 1,1 1,-1-1,1 0,0 1,0-1,0 1,0 0,0 0,0 0,1 1,0-1,0 1,0-1,0 1,0 0,1-1,-1 1,1 1,1-4,-1 1,1-1,0 1,0 0,0-1,0 1,0-1,0 1,0-1,1 1,-1-1,0 1,1-1,-1 1,1-1,0 0,-1 1,1-1,0 0,0 0,0 1,0-1,0 0,0 0,1 1,0-1,0 0,1 0,-1 0,0-1,1 1,-1-1,0 1,1-1,-1 0,1 1,-1-1,1-1,-1 1,3-1,3 0,0-1,0 0,0 0,-1-1,1 0,-1 0,1-1,-1 0,3-3,-3 2,-1-1,0 0,0 0,-1 0,0-1,0 0,0 0,-1 0,0-1,1-5,-3 11,-1-1,0 0,0 1,-1-1,1 0,-1 0,1 0,-1 1,0-1,0 0,0 0,0 0,-1 0,1 0,-1 1,1-1,-1 0,0 0,0 1,0-1,-1 1,1-1,-1 1,1-1,-1 1,0 0,0 0,0 0,0 0,0 0,0 0,-2 0,0 0,0 0,0 0,0 0,0 1,0-1,0 1,-1 0,1 1,0-1,-1 1,1 0,0 0,-1 0,1 1,0-1,-1 1,1 0,0 0,0 1,0-1,0 1,-1 0,-2 1,0 1,1-1,0 1,-1 1,2-1,-1 1,0 0,1 0,0 1,0-1,0 1,-1 4,-12 28</inkml:trace>
  <inkml:trace contextRef="#ctx0" brushRef="#br0" timeOffset="2499.78">562 1272,'0'5,"0"11,0 14,-5 16,-2 11,0 6,2 1,2 1,0-1,2 4,0-10</inkml:trace>
  <inkml:trace contextRef="#ctx0" brushRef="#br0" timeOffset="3125.18">739 1715,'0'5,"0"11,0 14,0 11,0-1</inkml:trace>
  <inkml:trace contextRef="#ctx0" brushRef="#br0" timeOffset="4874.23">0 1980,'6'0,"15"0,16 0,11 0,7 0,4 0,3 6,0 0,5 1,2-2,-2-1,-2-2,-2-6,-1-7,3-2,1-4,-11-4,-14 2</inkml:trace>
  <inkml:trace contextRef="#ctx0" brushRef="#br0" timeOffset="6061.88">975 1153,'0'5,"0"17,0 20,0 12,0 7,0 4,0 1,0-2,0 0,0 3,0 0,0-1,0-1,0-3,-5-11,-2-14</inkml:trace>
  <inkml:trace contextRef="#ctx0" brushRef="#br0" timeOffset="7640.43">384 740,'7'3,"-1"-1,0-1,0 1,1-1,-1 0,1 0,-1-1,1 0,0 0,-1-1,1 1,-1-1,1-1,-1 1,0-1,0 0,0-1,0 1,0-1,0-1,0 1,-1-1,0 0,3-3,-4 5,0-1,-1 0,0 0,0 0,0-1,0 1,0-1,-1 1,1-1,-1 0,0 0,0 0,0 0,-1-1,0 1,0 0,0-1,0 1,0 0,-1-1,0 1,0-1,0 1,-1-1,1 1,-1-1,0 1,0 0,-1-1,1 1,-1 0,0 0,0 0,-1 0,0 0,1 0,-1 0,-1 1,1-1,-1 1,1 0,-1 0,0 0,0 1,0-1,0 1,-1 0,1 0,-1 1,1-1,-1 1,0 0,1 0,-1 1,0-1,0 1,1 0,-1 0,0 1,0-1,1 1,-1 0,0 0,1 1,-1-1,1 1,-1 0,-2 2,-1 0,1 0,0 0,0 0,0 1,1 0,-1 0,1 0,1 1,-1 0,1 1,0-1,0 1,1 0,-1 0,2 0,-1 0,1 1,0 0,0 0,3-6,-1 1,0 0,1 0,0 0,0 0,0 0,0-1,0 1,0 0,1 0,-1 0,1 0,0 0,0-1,0 1,0 0,0-1,1 1,-1-1,1 1,0-1,-1 0,1 0,0 0,1 0,-1 0,0 0,0 0,3 1,0-1,1 0,-1 1,0-2,1 1,0-1,-1 0,1 0,0 0,-1-1,1 0,0 0,0 0,0-1,1 0,42-11</inkml:trace>
  <inkml:trace contextRef="#ctx0" brushRef="#br0" timeOffset="8452.41">621 179,'0'5,"0"12,0 12,0 18,0 10,0 5,0 3,-5-1,-2 0,1-1,0-12</inkml:trace>
  <inkml:trace contextRef="#ctx0" brushRef="#br0" timeOffset="9718.4">709 740,'0'-10,"10"-8,14-2,2 8,-8 22,-17 13,-19 13,-21 6,5-5,20-8,21-9,20-9,15-5,1-9,-7-4</inkml:trace>
  <inkml:trace contextRef="#ctx0" brushRef="#br0" timeOffset="12656.04">31 1,'-1'0,"0"0,1 0,-1 1,1-1,-1 0,1 0,-1 0,1 1,-1-1,1 0,-1 0,1 1,-1-1,1 0,0 1,-1-1,1 1,-1-1,1 1,0-1,0 1,-1-1,1 1,0-1,0 1,-1-1,1 1,0-1,0 1,0-1,0 1,0-1,0 1,17 7,43-2,-55-6,114 2,0-6,13-7,-7 1,110 6,-228 4,0 0,0 1,0 0,0 0,0 0,0 1,-1 0,1 1,-1-1,1 1,-1 1,0-1,0 1,-1 0,5 3,-5-1,-1-1,1 1,-1 0,-1 0,1 0,-1 1,0-1,0 1,-1 0,0 0,0 0,-1 0,1 0,-2 0,1 3,1 52,-2 0,-3 0,-3 0,-4 8,-1 27,3 10,6 335,2-433,0 0,-1 0,0 0,0-1,-1 1,0 0,0-1,-1 1,0-1,0 0,-1 0,-1 0,1-1,-1 1,-5 5,-14 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1:59.2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5808 2355,'-11'0,"-12"0,-18 0,-12 5,-2 12,-2 12,10 13,11 13,23 8,24-3,24-10,17-15,9-22,5-19,6-19,-4-20,-9-12,-15-7,-19-2,-24 0,-22 11,-18 10,-18 13,-13 11,-5 15,-1 18,9 22,10 16,15 9,14 4,23 3,26-7,21-7,12-12,8-14,2-16,7-14,-5-17,2-25,-10-15,-16-7,-24 4,-31 1,-23 8,-16 12,-9 14,-3 22,-7 22,4 18,8 14,15 9,14 10,22-1,23-7,19-13,19-19,5-29,3-25,-4-17,-7-10,-11-12,-23 0,-24 8,-21 13,-20 19,-12 20,-1 26,5 25,13 14,13 9,28-4,23-11,19-20,13-26,8-23,-7-24,-12-16,-18 3,-23 5,-22 11,-17 12,-12 10,8 13,21 7,25 3,21-5,2-3,-14-1,-18 5,-19 7,0 6,15 2,18-9,19-10,-1-5,-15 4,-19 6,-23 4,-22 10,8 6,28 0,26-9,21-13,16-6,11-7,-11-3,-22 2,-25 8,-29 9,-18 9,-16 7,13 6,25-3,27-10,28-12,19-12,17-9,13-2,-18 4,-34 4,-31 9,-25 5,-17 9,-11 6,-11 6,17 9,27 0,28-11,23-14,18-12,16-6,8-11,2-6,-15 1,-33 11,-29 13,-30 8,-17 8,-16 11,0 13,17-1,32-5,29-13,25-10,15-21,-9-8,-22 0,-24 3,-21 15,-16 19,6 16,18 3,23-4,21-17,21-16,8-23,-4-16,-12-12,-21-1,-24 8,-20 13,-16 11,-10 21,-6 20,2 17,11 12,23 4,27-7,26-16,20-13,11-13,5-19,7-20,-9-14,-20-9,-27 7,-27 11,-22 13,-19 12,-12 9,-5 20,5 19,8 14,13 9,24 5,26-1,26-12,18-18,10-18,10-28,-7-19,-10-14,-13-8,-25 1,-24 10,-22 13,-15 13,-15 30,-2 24,9 16,14 10,18 11,23-7,21-14,22-15,13-18,7-17,2-23,-10-17,-14-12,-21-6,-23 2,-21 10,-18 14,-17 13,-8 14,1 19,2 22,11 16,20 9,24 0,25-11,18-13,13-22,9-24,-1-20,-9-20,-24-1,-26 9,-27 11,-24 21,-8 22,1 20,11 14,14 15,22-3,25-11,19-13,20-23,11-22,0-20,-10-15,-24-3,-27 5,-24 12,-18 20,-7 24,0 19,8 14,20 1,25-8,20-15,17-22,11-25,-3-19,-16-2,-28 7,-31 10,-20 20,-8 27,4 20,17 4,28-11,20-20,7-12</inkml:trace>
  <inkml:trace contextRef="#ctx0" brushRef="#br0" timeOffset="94305.86">5601 2680,'-5'0,"-12"10,-7 13,-11 13,1 16,-3 8,-1 5,6 1,4-1,1 4,0 0,0 3,0 0,-1-2,-5-1</inkml:trace>
  <inkml:trace contextRef="#ctx0" brushRef="#br0" timeOffset="-42334.25">5542 2561,'0'-15,"-10"-5,-14 1,-12 4,-10 4,-8 4,-9 9,-4 3,-1 6,1 2,2 8,33-10</inkml:trace>
  <inkml:trace contextRef="#ctx0" brushRef="#br0" timeOffset="-47168.87">3888 3260,'-17'10,"-48"20,58-26</inkml:trace>
  <inkml:trace contextRef="#ctx0" brushRef="#br0" timeOffset="27702.83">5838 2592,'10'0,"13"0,13 10,11 8,6 11,0 16,1 10,-3 6,-2 3,-2 5,-11 6,0 1,-2-3,3-4,1 2,-1-2,-3-2,-6-3,-3-1,-1 2,1 2,-4-2,4-1,4-2,0 4,2 0,0 0,5-2,6-1,6-7,5-8,9-7,3-5,1-9,0-4,-2-6,3-1,1-3,-2-3,-1-5,-3 4,-1-2,4 0,1-3,0-1,-3-1,0-2,-17 0,-21 0,-15 0</inkml:trace>
  <inkml:trace contextRef="#ctx0" brushRef="#br0" timeOffset="-55709.38">5838 2532,'10'-5,"13"-2,13-4,11-1,6 2,5 3,8 2,2 2,0 7,-1 12,2 4,0 4,-2 2,-2 2,-2 1,3 1,1 1,-2-1,-1 0,-4-1</inkml:trace>
  <inkml:trace contextRef="#ctx0" brushRef="#br0" timeOffset="35640.42">6162 2473,'11'0,"-3"0,-17 0,-17 0,-15 5,-10 7,-11 6,15 0,25-3,27-4,27-9,19-10,10-3,10 0,8-3,-20 0,-29 4,-30 2,-26 14,-17 10,-18 7,-7 11,-3-2,16-5,27-8,33-11,27-14,17-4,10-6,-9-1,-24 3,-26 4,-23 4,-28 7,-20 9,12 8,26-4,29-10,25-5,18-8,-1-2,-18 0,-22 8,-21 14,-2 1,14-8,19-14,23-10,16-2,10 2,11 6,8 4,7 4,-1 4,-19 1,-21 1</inkml:trace>
  <inkml:trace contextRef="#ctx0" brushRef="#br0" timeOffset="36032.34">6015 2561,'10'0,"13"0,13 0,10 0,8 0,4 0,8 0,2 0,0 0,-1 0,-18 0,-27 6,-27 0,-12 1</inkml:trace>
  <inkml:trace contextRef="#ctx0" brushRef="#br0" timeOffset="36282.31">6251 2592,'-10'4,"-14"3,8-1,16-1,19-1,16-2,12-1,8 0,9-1,-5 0</inkml:trace>
  <inkml:trace contextRef="#ctx0" brushRef="#br0" timeOffset="36532.3">6192 2621,'5'0,"16"0,21 0,12 0,13 5,4 6,1 8,-12-1</inkml:trace>
  <inkml:trace contextRef="#ctx0" brushRef="#br0" timeOffset="36826.76">6487 2710,'5'0,"17"0,15 0,10 0,13 0,7 5,-9 1</inkml:trace>
  <inkml:trace contextRef="#ctx0" brushRef="#br0" timeOffset="-55710.38">6782 2768,'5'5,"12"2,13-1,16 0,1 7,-43-11</inkml:trace>
  <inkml:trace contextRef="#ctx0" brushRef="#br0" timeOffset="37937.07">6340 2532,'-5'0,"-12"-5,-23-6,-20-3,-9-2,11 0,32 4,34 8,31 6,20 6,-6-2,-27-8,-33-8,-30-7,-24-11,-17-11,15 1,28 17,31 13,25 17,4 7,-11-4,-24-9,-15-5,-4-2</inkml:trace>
  <inkml:trace contextRef="#ctx0" brushRef="#br0" timeOffset="40015.05">5808 2916,'5'-5,"12"-2,2-9,-16-8,-14-9,0 1,11 6,17 12,20 8,-6 6,-19-2,-21-7,-19-10,0 2,14 9,21 6,24 18,16 12,-5 1,-24-5,-25-16,-22-15,-1-1,20 11,22 15,18 15,15 11,4 14,-11-13,-22-25,-23-25,-22-22,-20-12,9 6,20 24,29 33,18 23,9 14,4 10,-5-15,-8-29,-15-33,-8-26,-16-17,-10-16,-1 14,7 25,12 27,12 24,10 22,6 14,4 11,13 3,-1-16,-7-17</inkml:trace>
  <inkml:trace contextRef="#ctx0" brushRef="#br0" timeOffset="41187.24">6073 3123,'5'0,"7"15,11 15,2 12,2 15,6 12,2 10,-4 1,-3-18,-5-35,-13-31,-18-26,-12-17,2 4,10 19,10 25,5 26,7 19,6 11,-1-8,-3-23,-10-31,-10-30,-16-18,7 4,15 30,17 30,6 21,3 22,8 16,1-14,-4-26,-13-29,-11-9,-1 7,-2 13,8 21,2 3</inkml:trace>
  <inkml:trace contextRef="#ctx0" brushRef="#br0" timeOffset="41437.21">6457 3713,'0'10,"10"9,19 10,9 17,3 9,0-4,-8-11</inkml:trace>
  <inkml:trace contextRef="#ctx0" brushRef="#br0" timeOffset="41577.85">6665 3979,'0'0</inkml:trace>
  <inkml:trace contextRef="#ctx0" brushRef="#br0" timeOffset="42405.39">6132 2886,'-5'-10,"-6"-13,-12-18,-2 8,9 24,6 25,6 19,13 14,5-7,0-20,-7-24,-10-22,-15-22,-3 8,11 29,12 27,6 20,7 14,11 13,5 5,4-14,-5-16</inkml:trace>
  <inkml:trace contextRef="#ctx0" brushRef="#br0" timeOffset="42686.64">6103 2916,'-10'-10,"-3"2,0 17,13 17,6 19,12 13,8 5,5 3,2 5,-5-19,-7-20</inkml:trace>
  <inkml:trace contextRef="#ctx0" brushRef="#br0" timeOffset="42952.88">6162 3064,'-10'-5,"-3"3,5 13,5 13,12 19,10 16,1 9,3 3,3-2,1-1,-4-18,-5-17</inkml:trace>
  <inkml:trace contextRef="#ctx0" brushRef="#br0" timeOffset="46624.87">6251 3211,'-5'-10,"-2"7,1 13,1 16,11 19,5 10,6 13,-1 3,-2 1,1-2,3-19,-2-27,-3-28,-9-34,-5-20,-7-10,-8-4,-1 16,8 27,10 33,9 27,9 17,1 17,2 6,2 2,3-17,-4-28,-6-29,-5-3,5 7,4 15,4 18,-2-6,-5-18,-11-22,-11-19,-1-4,7 18,2 21,1 1,-1-12,-6-15,-13-13,-8-13,-11-17,-5-8,-5-3,0 2,-4-2,8 1,9 19,21 32,17 37,18 24,8 17,5 13,1 5,-7-15,-14-33,-14-35,-18-27,-13-22,-10-11,-10-14,-2-3,3 3,19 21,19 40,16 35,12 25,7 16,4 9,-3-11,-11-25,-14-32,-12-25,-10-23,-7-11,-3-6,-3-1,-5-3,3 20,8 30,13 30,9 27,15 20,10 15,3 11,1 2,-3-17,-10-36,-13-31,-11-26,-8-23,-11-18,-1 14,12 25,12 34,19 31,17 30,9 19,-1 6,-3-3,-6-5,-13-17,-9-24,-5-30,-3-25,-1-21,1 1,5 16,8 22,7 20,5 21,-1-6,-3-21,-11-22,-16-21,-6-16,-7-16,-8-13,0 15,16 28,9 28,12 10,-1-8,-2-19,-6-16,-8-13,-7-8,-11-11,-6-14,-2-4,5 18,13 35,20 32,9 11,-7-12,-19-16,-18-11,-12-5,0 7,24 18,25 24,22 20,2-1,-15-18,-23-22,-27-20,-15-11,-10-6,5 10,29 20,27 17,26 21,17 12,3-6,-18-19,-22-22,-23-15,-23-9,-15-8,8 11,26 16,33 21,29 12,18 9,-6-6,-22-13,-26-12,-24-6,-18-3,-4 7,7 2</inkml:trace>
  <inkml:trace contextRef="#ctx0" brushRef="#br0" timeOffset="47343.09">5748 2739,'-5'-5,"-11"-2,1-9,14-2,17 1,15 0,-1 1,-17 15,-20 17,-25 15,-11 19,-8 5,8-7,23-21,25-26,25-27,-1-1,-16 16,-20 19,-20 23,-14 17,-11 10,14-4,18-28,18-17,9-11</inkml:trace>
  <inkml:trace contextRef="#ctx0" brushRef="#br0" timeOffset="49593.83">5689 2798,'-5'5,"-6"12,-17 17,-9 19,-7 11,-7 3,0 1,14-16,18-27,23-28,15-28,20-19,13-11,3-6,-13 15,-24 30,-30 29,-17 29,-15 13,-10 9,0 8,14-6,24-23,24-34,26-26,23-31,21-15,8-6,-1-1,-20 13,-31 27,-31 25,-32 19,-20 18,-13 16,-5 4,-6 0,19-7,29-11,33-21,26-15,27-17,14-10,3 2,-16 6,-29-2,-15 8,0 9,6 6,10 3,-6-6,-19-3,-19-5,-5 2,12 13,15 11,7 0,-11-7,-21-14,-19-9,-14-7,6 1,19 11,25 8,5 6,-8 2,-15 2,-20 15,-14 20,-9 14,0 8,5 9,16-17,25-27,24-28,9-23,-8-2,-13 14,-15 19,-11 25,-12 17,-8 5,-3 10,3 4,3 2,14-12,17-29,20-30,19-23,4-13,-3 0</inkml:trace>
  <inkml:trace contextRef="#ctx0" brushRef="#br0" timeOffset="49881.34">5542 3005,'-5'5,"-12"17,-7 14,-6 12,-2 7,-11 10,-3 3,1 1,14-17,12-27,23-33,13-20,2-6</inkml:trace>
  <inkml:trace contextRef="#ctx0" brushRef="#br0" timeOffset="94303.86">5513 3035,'-10'5,"-4"11,-8 19,-12 18,-5 10,-5 9,-5 3,-1-1,14-24</inkml:trace>
  <inkml:trace contextRef="#ctx0" brushRef="#br0" timeOffset="94304.86">5192 3478,'2'-9,"21"-41,14-11,10-9,12-3,12-10,3 5,5 6,-17 15,-33 16,-32 27,-26 14,-3 3,15-4,24-7,22-13,16-12,-5 5,-20 6,-27 23,-28 20,-19 13,1-5,24-23,27-22,9-8,-12 10,-10 17,-13 23,-1-3,14-15,15-19,2-3,-9 17,-14 27,-8 18,-4 13,9-6,13-21,18-27,9-10,1 6,-3-2,3-12,7-14,5-18,13-16,4-9,4-2,-6 15,-21 23,-24 31,-17 26,-21 19,-13 12,-9 11,7-10,27-31,19-29,25-29,15-20,3 5,4 5,-4 9</inkml:trace>
  <inkml:trace contextRef="#ctx0" brushRef="#br0" timeOffset="52452.94">5985 2680,'-5'0,"-17"0,6 0,15 0,3 0,-14 0,-15 0,-18-15,-11-5,8 1,23 3,16 6</inkml:trace>
  <inkml:trace contextRef="#ctx0" brushRef="#br0" timeOffset="52781.05">5867 2798,'5'-5,"17"-2,19 1,13 6,-2 3</inkml:trace>
  <inkml:trace contextRef="#ctx0" brushRef="#br0" timeOffset="54124.21">5808 2798,'5'0,"12"0,12 0,-2 0,-17 0,-20 0,-19 0,2 5,14 2,21-1,18-1,-1-2,-13 5,-25 0,-20 4,-15 0,-13-3,13-2,25-7,26-9,23-13,1-3,-18 3,-21 5,-18 6,1 4,15 4,20-3,19 0,21-4,12-6,-9 0,-27 3,-33 4,-30 3,-17 2,-5-12,9-14,9-7,6 12,11 22,9 20,18 13,25 7,18 1,12-1,2-16,-19-22,-26-15,-24-21,-21-9,-4 4</inkml:trace>
  <inkml:trace contextRef="#ctx0" brushRef="#br0" timeOffset="-42335.25">5572 2739,'-10'0,"-14"0,-12 0,-10 0,7 0,21 0,23 5,21 7,1-5,-14-2,-24-7,-21-9,-20-2,-10-4,14 1,31 8,34 10,23 6,0 0,-26-5,-31-4,-23-6,-15-3,8 1,21 2,31 2,28 2,20 2,-10 0,-26 1,-28 0,-25 1,-23-1,-11 0,-4 1,68-1</inkml:trace>
  <inkml:trace contextRef="#ctx0" brushRef="#br0" timeOffset="-42336.25">5069 2670,'1'0,"100"-9,-18 3</inkml:trace>
  <inkml:trace contextRef="#ctx0" brushRef="#br0" timeOffset="-42338.25">5129 2651,'-10'-5,"6"-7,15-1,20 1,15 4,14 2,8 2,1 7,0 9,-17 1,-27-1,-29-3,-28-7,-18-10,-12-3,-4-5,13 0,26 3,28 4,23 3,23 3,14 1,-9 2,-28 1,-29-1,-23 1,-16 0,3 9,19 9,29 1,23-4,16-3,-5-5,-19 2,-28-1,-4 7,11 2,15-2,14-4,-2-5,-17-2,-19-3,-19-2,0 5,15 1,19-1,19 0,0-2,-15-1,-19-1,-18-1,-20-5,-12-2,-11 1,16-4,27-1,28 3,28 1,20 3,11 2,-9-4,-25-1,-25 1,-30 1,-19 2,-12 1,-6 1,13 0,31 1,33 1,31-6,17-1,-6-5,-28-1,-28 2,-28 2,-20 4,-12 1,11 7,29 2,27 1,24-6,17-4,15-6,-13-1,-29 1,-33 2,-29 2,-22 2,9 1,25 2,28 0,24-10,3-3,-12 1,-18 7,-23 9,-23 15,-16 8,62-24</inkml:trace>
  <inkml:trace contextRef="#ctx0" brushRef="#br0" timeOffset="-42337.25">5069 2625,'34'-11,"22"-10,-28 6,-29 4,-29 5,-25 8,23 0</inkml:trace>
  <inkml:trace contextRef="#ctx0" brushRef="#br0" timeOffset="-42339.25">5069 2637,'9'-2</inkml:trace>
  <inkml:trace contextRef="#ctx0" brushRef="#br0" timeOffset="60968.84">6251 3329,'0'6,"0"0</inkml:trace>
  <inkml:trace contextRef="#ctx0" brushRef="#br0" timeOffset="61406.33">6310 3389,'-5'-10,"-12"-14,-12-12,2-1,17 22,15 23,17 21,9 14,15 21,9 5,1 0,5-7,-7-18,-13-17</inkml:trace>
  <inkml:trace contextRef="#ctx0" brushRef="#br0" timeOffset="61640.69">6635 3654,'-10'-5,"-4"4,7 11,3 20,8 14,9 10,6 6,10-7,1-13</inkml:trace>
  <inkml:trace contextRef="#ctx0" brushRef="#br0" timeOffset="61983.59">6428 3536,'-15'-5,"5"3,9 13,15 23,10 17,1 10,7 9,7 3,7 4,6-11,-5-16</inkml:trace>
  <inkml:trace contextRef="#ctx0" brushRef="#br0" timeOffset="62327.33">6487 3773,'0'5,"10"17,14 14,7 12,4 7,5 5,7 1,5-3,3-23,-12-22,-13-13</inkml:trace>
  <inkml:trace contextRef="#ctx0" brushRef="#br0" timeOffset="62592.94">6665 4038,'0'5,"5"12,11 18,19 13,13 9,8 4,5-3,-8-12</inkml:trace>
  <inkml:trace contextRef="#ctx0" brushRef="#br0" timeOffset="62831.24">6812 4245,'5'5,"12"7,12 11,23 2,16 11,7 11,2-4,-4-8,-13-11</inkml:trace>
  <inkml:trace contextRef="#ctx0" brushRef="#br1" timeOffset="192427.48">79 3247,'-12'18</inkml:trace>
  <inkml:trace contextRef="#ctx0" brushRef="#br1" timeOffset="183704.51">6132 110,'-5'-5,"-11"-1,-14-1,-16 7,-6 13,2 15,3 17,10 11,17 6,21-2,21-7,22-12,13-13,7-16,3-15,0-18,-12-15,-14-11,-15-13,-22-6,-26 3,-20 2,-13 12,-7 19,-8 19,-2 22,6 20,15 13,15 10,14 6,21 8,21-8,17-9,12-13,7-14,11-15,2-19,-4-23,-14-17,-11-8,-11-6,-12-1,-17 4,-25 9,-18 13,-12 17,-6 19,-8 19,2 22,8 14,9 9,13 4,23 1,24-1,25-11,16-20,16-21,0-22,0-30,-12-24,-16-11,-13-2,-23 1,-25 8,-20 15,-13 18,-2 23,4 25,6 24,5 21,11 16,20 4,22-10,20-18,13-16,11-26,5-23,-3-25,-10-21,-14-9,-22 0,-28 9,-21 13,-15 15,-3 24,4 27,4 26,11 15,17 8,22-9,21-13,16-20,11-24,3-28,-8-19,-12-12,-16-2,-21 10,-25 17,-18 20,-5 27,5 21,12 14,11 9,19-1,22-10,17-23,13-31,-2-24,-8-18,-15-5,-22 6,-21 16,-16 19,-8 26,5 20,18 11,24-9,20-15,13-25,0-24,-11-5,-20 6,-20 19,-13 21,4 12,16-2,19-15,9-20,-5-7,-14 10,-12 16,0 7,13 1,17-12,-1-7,-18 8,7 3,1 0</inkml:trace>
  <inkml:trace contextRef="#ctx0" brushRef="#br1" timeOffset="9027.23">5778 465,'-5'0,"-16"0,-16 0,-11 10,-7 3,-5 10,-6 11,-3 9,0 3,3 3,-4-1,1 1,2 2,2-2,-2 0,-1 2,2 2,2 3,1-4,2-5,1-6,-4-5,15-15</inkml:trace>
  <inkml:trace contextRef="#ctx0" brushRef="#br1" timeOffset="9028.23">4155 1386,'-47'10,"-18"0,0 0,13 4,14 0</inkml:trace>
  <inkml:trace contextRef="#ctx0" brushRef="#br1" timeOffset="198609.06">5838 524,'0'0</inkml:trace>
  <inkml:trace contextRef="#ctx0" brushRef="#br1" timeOffset="198952.3">5867 494,'-5'0,"-2"-5,1-1</inkml:trace>
  <inkml:trace contextRef="#ctx0" brushRef="#br1" timeOffset="199171.03">5897 465,'-5'0,"-2"0</inkml:trace>
  <inkml:trace contextRef="#ctx0" brushRef="#br1" timeOffset="-86906.19">5926 465,'-5'0,"-12"0,-12 0,-13-10,7-3,19-5,23 1,19-2,21-8,-2 2,-25 4,-25 10,-22 8,-16 4,-11 2,8-4,23-3,24-5,28-11,19-2,-3 2,-26 6,-25 3,-21 11,-18 3,30 0</inkml:trace>
  <inkml:trace contextRef="#ctx0" brushRef="#br1" timeOffset="-86905.19">5778 212,'14'-2,"6"-3,-26 6,-22 4</inkml:trace>
  <inkml:trace contextRef="#ctx0" brushRef="#br1" timeOffset="-86907.19">5719 236,'6'-1,"5"-1,-18 0,-3 1</inkml:trace>
  <inkml:trace contextRef="#ctx0" brushRef="#br1" timeOffset="-89585.66">4184 566,'-1'1</inkml:trace>
  <inkml:trace contextRef="#ctx0" brushRef="#br1" timeOffset="-89588.66">4183 596,'1'0</inkml:trace>
  <inkml:trace contextRef="#ctx0" brushRef="#br1" timeOffset="-89587.66">4184 581,'-1'1</inkml:trace>
  <inkml:trace contextRef="#ctx0" brushRef="#br1" timeOffset="-89589.66">4183 556,'1'0</inkml:trace>
  <inkml:trace contextRef="#ctx0" brushRef="#br1" timeOffset="-86910.19">5335 466,'31'1,"27"-1,-34 0,-31-5,-30-3,27 6</inkml:trace>
  <inkml:trace contextRef="#ctx0" brushRef="#br1" timeOffset="-86912.19">5542 358,'19'6,"-26"-1,-5-4</inkml:trace>
  <inkml:trace contextRef="#ctx0" brushRef="#br1" timeOffset="-86914.19">5542 376,'31'0,"24"0,-27 0,-34-5,-5 3,9 2,15 7,15 6,-2-4,-15-8,-20-9,-24-9,5-1,21 8</inkml:trace>
  <inkml:trace contextRef="#ctx0" brushRef="#br1" timeOffset="-86915.19">5660 323,'10'-3,"17"-11,-15-1,-15 11</inkml:trace>
  <inkml:trace contextRef="#ctx0" brushRef="#br1" timeOffset="-86918.19">5660 309,'20'-3,"7"-5,-27 8,-23 2,-1 3</inkml:trace>
  <inkml:trace contextRef="#ctx0" brushRef="#br1" timeOffset="-86919.19">5542 372,'7'1,"44"-2,-5 1,-21 1,-29 5,-29 6,-5 7,21 0,21-9,22-10,16-6,-5-2,-18 6,-23 8,-5 8,9 2,14-2,15-4,-2-3,-11-13,-9-15,-4-15,-4 5,-1 2,-1-4,1-12,-10 8,-12 19,-3 22</inkml:trace>
  <inkml:trace contextRef="#ctx0" brushRef="#br1" timeOffset="-86921.19">5719 242,'26'-11,"-20"8</inkml:trace>
  <inkml:trace contextRef="#ctx0" brushRef="#br1" timeOffset="-86923.19">5778 214,'7'-3,"11"-5,-23 9,-15 3</inkml:trace>
  <inkml:trace contextRef="#ctx0" brushRef="#br1" timeOffset="-86925.19">5778 162,'44'-30,"12"-5,-10 15,-22 16,-31 18,-30 17,-17 8,4-2,28-14</inkml:trace>
  <inkml:trace contextRef="#ctx0" brushRef="#br1" timeOffset="-86927.19">5777 228,'2'1,"36"-13,20-18,-5 3,-22 9,-31 24,-26 16,-18 14,3 1,24-16,29-17,24-13,15-16,9-9,-11 7,-24 18,-25 16,-29 16,-19 14,4 2,24-12,35-15,26-20,6-3,-21 10,-34 20,-27 18,-1-4,20-11,23-21,10 1,-3 9,-3 14,1 1,3-12,-1-10</inkml:trace>
  <inkml:trace contextRef="#ctx0" brushRef="#br1" timeOffset="-212675.54">6192 347,'5'5,"12"6,7 12,11 17,4 12,0 7,3 3,-4 7,0 1,-1-1,-6-3,-9-1,-9-18,-5-27,-15-26,-11-23,-8-21,1-12,5-6,5-1,6 1,3 2,4 2,2-3,1 0,-5 1,-1 2,-6 17,0 26,6 27,5 27,2 19,5 10,2 4,-6-13,-8-27,-8-32,-3-25,3-17,-3-12,2-4,4 13,3 26,3 26,2 24,1 22,1 14,1 5,-1-12,1-26,-1-27,1-30,-6-19,-7-12,-6-6,-10-1,4 15,12 27,18 27,12 24,9 22,10 19,-2 7,-17-8,-11-32,-17-35,-11-28,-9-20,3 5,9 24,14 30,7 24,4 17,-1 13,5 7,0-14,-1-31,-3-31,-8-29,-3-19,-1-11,-5-4,4 14,3 27,3 28,6 28,2 20,4 21,6 10,-1 0,-3-18,-9-35,-5-31,-8-26,-2-23,0-17,3-12,1-2,3 19,1 29,1 37,1 33,0 21,6 16,1 6,4-1,-4-17,-3-34,-3-37,-2-25,1-18,-1 11,5 24,1 29,1 24,4 16,0 10,4 10,-1 3,7-10,6-21,-2-18</inkml:trace>
  <inkml:trace contextRef="#ctx0" brushRef="#br1" timeOffset="-212309.63">6782 1233,'0'-10,"0"-3</inkml:trace>
  <inkml:trace contextRef="#ctx0" brushRef="#br1" timeOffset="-209513.12">6457 583,'-5'-10,"-1"-18,-1 5,2 17,7 19,2 23,6 15,2 9,-2 4,-3 7,-1 1,-3-2,-7-17,-7-29,-3-32,3-26,1-21,-1-13,0-8,3-8,2-3,2 2,2 6,-3 6,-7 21,0 28,6 35,9 30,5 22,5 17,6 4,-1 3,3-3,-4-6,-13-21,-9-31,-2-34,-6-26,0-18,1-9,-1-5,1-1,7 5,10 20,5 25,4 27,1 21,-3 21,-3 11,-3 5,-7-14,-15-31,-8-35,-6-30,-2-18,-2-9,-4-3,4 16,13 23,4 16,-4 12,-9 6,-9 4,7 0,19 4,22 2,19-3,15-1,-5 2,-19 1,-22-3,-22-1,-1-3,15-1,23-1,20 4,0 1,-16 0,-16 4,-3 5,15 0,15-3,-8-2,-16-5,-19-6,-2-4,17 4,-1 2,-10-4,-13-2,-13-4,10 3,21 9,20 8,25 8,9 10,-2 0</inkml:trace>
  <inkml:trace contextRef="#ctx0" brushRef="#br1" timeOffset="-208262.69">6516 1025,'10'0,"4"16,-1 19,2 14,4 14,4 11,-3 3,2 4,5-2,0-20,-6-29,-11-35,-7-28,-9-22,-4-12,0-10,-4-6,-4 0,1 4,4 6,3 5,4 20,3 32,1 29,2 28,6 27,6 16,2 20,3 7,-1-1,2-8,2-12,-1-11,-5-4,6-25,-1-31,-4-28,-8-24,-7-15,-2 0</inkml:trace>
  <inkml:trace contextRef="#ctx0" brushRef="#br1" timeOffset="-207840.83">6694 1085,'0'-5,"-5"-17,-7 6,-1 15,2 18,2 21,8 15,9 17,14 23,7 10,-1-2,0-3,6 1,-4-5,-2-10,-5-8,-2-7,1-15,-4-18</inkml:trace>
  <inkml:trace contextRef="#ctx0" brushRef="#br1" timeOffset="-207293.55">6753 1646,'0'5,"5"12,7 18,6 13,5 8,4 5,2 2,1 6,-4 0,-7 0,-6-3,4-2,-1-12</inkml:trace>
  <inkml:trace contextRef="#ctx0" brushRef="#br1" timeOffset="-206731.07">6960 2118,'0'5,"10"12,8 13,2 17,1 9,9 7,-3 1,6 1,-4 4,4-10,-4-14</inkml:trace>
  <inkml:trace contextRef="#ctx0" brushRef="#br1" timeOffset="-205309.56">7166 2621,'5'15,"7"5,1-1</inkml:trace>
  <inkml:trace contextRef="#ctx0" brushRef="#br1" timeOffset="-55711.38">7196 2621,'0'5,"0"12,10 17,9 14,3-5</inkml:trace>
  <inkml:trace contextRef="#ctx0" brushRef="#br1" timeOffset="105271.88">7905 4117,'31'26,"23"20,-2-3,1-5,-9-7</inkml:trace>
  <inkml:trace contextRef="#ctx0" brushRef="#br1" timeOffset="-197716.36">5985 347,'0'-10,"0"-14,-5 3,-12 10,-7 16,-21 18,-12 10,-7 10,13-9,25-24,27-19,24-18,1-4,-12 12,-20 21,-18 14,-15 20,-17 8,18-7,24-27,25-23,25-31,27-22,13-21,4-5,-23 18,-25 42,-33 31,-22 26,-17 24,-12 13,-2 6,-6 2,16-21,26-29,26-23,22-25,16-14,9-10,7-10,-18 14,-32 27,-22 31,-25 24,-21 11,-12 13,-4 2,21-9,28-24,29-21,22-22,18-13,15-12,8-8,2-7,-16 17,-28 20,-33 23,-25 20,-4 8,16-13,30-15,24-12,5 0,-13 16,-27 12,-9 2,18-2,18-15,13-13,1-1,-22 8,-20 17,-4 2,9-7,18-21,-4-13,-15-4,-23 4,-19 6,3 5,17 5,27 3,18 3,3 2</inkml:trace>
  <inkml:trace contextRef="#ctx0" brushRef="#br1" timeOffset="-194325.22">6340 524,'10'0,"13"0,13 5,10 7,13 6,6 5,-13-2,-30-8,-29-18,-19-17,-14-15,-6-17,15 2,18 14,21 23,29 25,19 16,9 13,-5-5,-29-19,-30-16,-24-13,-19-15,-18-7,-2-7,13 3,30 24,29 19,22 20,17 16,14 11,6 7,3 4,3 1,4 1,-7-15,-20-32,-29-23,-33-20,-26-11,-16-9,-10-1,-8 2,-4 4,2-1,2 2,19 13,28 16,32 20,31 19,23 20,21 17,11 3,10 4,1 1,-6-2,-21-18,-33-27,-41-24,-30-22,-21-12,-18-6,17 4,27 18,26 17,23 19,21 15,12 18,6 10,-9-11,-25-19,-32-20,-27-17,-5-8,13-1,25 16,21 8,15 13,11 2,11 6,-16-6,-27-12,-32-15,-24-11,-2-3,15 6,26 9,22 11,16 13,12 2,5 8,-13-7,-24-8,-26-17,-8-4,8-1,14 4,5 9,0 2</inkml:trace>
  <inkml:trace contextRef="#ctx0" brushRef="#br1" timeOffset="-32215.29">8171 1380,'-5'-10,"3"-3,12 5,15 10,13 3,10 7,11 6,7 5,1 4,0 2,4 1,-1 1,-2 0,-2-1,-3 1,3 4,1-4,-2-2,-58-25</inkml:trace>
  <inkml:trace contextRef="#ctx0" brushRef="#br1" timeOffset="-36652.35">13073 3557,'18'6</inkml:trace>
  <inkml:trace contextRef="#ctx0" brushRef="#br1" timeOffset="-188497.34">8142 1262,'-10'0,"-14"0,-12 0,4 5,24 7,22 6,25 5,20-1,15 5,5-1,0-1,-5 1,-4-4,-14-6</inkml:trace>
  <inkml:trace contextRef="#ctx0" brushRef="#br1" timeOffset="-187950.49">8112 1321,'5'0,"11"5,19 12,18 2,15 9,16 5,9 1,4-5,-5-2,-18-6</inkml:trace>
  <inkml:trace contextRef="#ctx0" brushRef="#br1" timeOffset="-32216.29">8112 1321,'5'-5,"11"-1,19-1,18 12,15 10,22 12,14 12,1 9,7 2,-5-3,-7-5,-4-4,-12-4</inkml:trace>
  <inkml:trace contextRef="#ctx0" brushRef="#br1" timeOffset="-183981.42">6457 641,'5'0,"17"0,20 0,12 0,8 0,2 5,-8-3,-30-7,-29-8,-29-6,-19-6,-11-3,10 3,24 6,26 16,25 14,22 15,14 2,-2-7,-23-13,-30-18,-32-12,-21-2,-12-8,-6-3,14 5,25 17,33 16,26 17,-3-4,-16-16,-20-17,-19-21,-19-9,-8-7,-4-8,12 5,35 23,29 32,26 26,16 20,3 12,-20-9,-26-22,-28-30,-25-24,-18-18,6 9,21 22,25 23,23 20,18 16,2-4,-15-19,-23-23,-27-21,-19-22,-12-7,-7-1,12 15,24 29,33 25,29 27,19 10,10 6,-11-11,-25-24,-37-36,-33-31,-23-22,-13-1,-2 6,3 14,18 19,30 25,34 23,26 13,19 6,9 7,10-5,-16-15,-28-21,-29-21,-28-14,-19-7,-12-1,-4 5,-2 8,1 19,12 25,20 20,32 8,25 6,20-6,12-11,7-17,-6-21,-18-11,-30-7,-32-2,-21 4,-18 10,7 16,23 7,27 1,30-3,22-8,-8-10,-20-4,-27 5,-23 2,-16 7,7 8,19 1,29-1,29-9,18-9,-5-4,-26-1,-21 12,-6 16,8 4,18-1,16-5,12-4,12-5,12 2,2 4,4 5,-1-1,1 2,-3 8,-9 15,-17-6,-16-9</inkml:trace>
  <inkml:trace contextRef="#ctx0" brushRef="#br1" timeOffset="-174325.27">6546 524,'5'0,"17"0,25 5,13 7,8 6,-13 0,-31-8,-30-6,-28-3,-24-7,-18-3,-5 1,16 6,29 4,41 1,35 1,25-1,17-1,4 0,-22-1,-37-1,-33 0,-31 0,-24 5,-12 1,12 0,31-1,31-1,25-2,18-1,17 5,13 0,4 0,-2 4,-17 0,-30-1,-35-3,-31-2,-25-2,-16-1,-6 0,17-2,35 1,43 4,29 3,19-1,9-2,-13 0,-25-2,-28-1,-29 0,-25-1,-14 0,-6-1,15 1,32 5,35 2,31-1,23-1,17-1,9 3,-21 1,-37-1,-34-2,-32-2,-20 4,-11 1,16-1,26-2,32-2,24-1,17-1,15-1,7 0,-15 0,-26 0,-34-1,-26 1,-24 5,-12 1,9 11,30 1,34-2,26-3,17-5,15-3,6-2,-14 3,-32 0,-30 5,-30 0,-4 8,15 2,21-4,25-4,20-5,18-3,-8 2,-22 0,-16 9,-6 1,5 4,11-2,16-5,12 1,-10 2,-26-1,-6 2,5-3,15-3,12 0,4 10,-1-6,-19-14,-23-18,-23-11,-23-12,-20-3,-9 5,-7-7,-1 5,-2-1,-3 1,4 2,5 3,20 6,30 9,34 17,25 14,17 11,11 10,-12-10,-23-13,-32-20,-29-12,-25-13,-17-5,-21-1,-14 1,-3 8,28 14,38 10,48 17,34 7,21 5,16 9,16 5,4 2,-4-1,-22-7,-32-12,-36-11,-28-10,-19-4,-11-7,-5 0,-1 2,15 9,27 9,33 5,25 5,22 0,11 3,-10-2,-24-4,-34-9,-31-4,-24-8,-24-2,-12 1,-6 1,19 4,33 1,35 3,29 0,7 1,-11-5,-17-6,-19-1,0 0,14 4,19 2,17 3,14 1,-9 1,-21 2,-22-6,-19-1,-15-5,-15-5,14-1,23 4,27 3,23-2,16 2,-4 2,-19 3,-23 1,-20 3,-2 0,13 1,20 1,17-1,6-4,-9-7,-17-12,-25-7,-9 12,10 14,24 17,21 7,11-5,-16-10,-21-11,-21-9,-18-8,-10 1,-4 13,8 20,22 16,24 15,23 0,22-7,-7-10,-20-9,-14-12,3-17,10-7,17 1,13 3,-2 10,-19 10,-24 11,-17-4,-2-13,12-16,2 0,-14 8,-14 5,-12 4,1-2,12-12,11-13,15-16,6 8,4 22,5 22,1 20,3 15,4 16,8-2,0-21,-5-27,-1-25,0-19,-8 0,-7 17,-4 21,2 6,-5 1,-17-2,-21 4,-20-1,-9-2,12 2,10 0,7-13,1-15,-4-15,-5-13,-10-3,15 7,25 20,24 23,22 27,5 19,-3 15,-7 8,-13-18,-13-29,-17-28,-10-24,-16-26,-5-15,11 9,17 26,21 28,17 25,10 25,5 14,3 8,0 3,-6-16,-8-27,-12-27,-18-29,-18-25,-14-13,0-4,7 14,25 33,18 30,18 30,4 18,7 11,3 4,-2 6,3 0,-5-17,-9-34,-20-30,-16-25,-16-16,-10-16,-4-6,10 13,9 32,18 29,15 30,14 25,13 21,4 8,0-2,-3-5,-14-26,-16-32,-15-31,-3-9,5 9,8 15,3 23,4-6,0-15,-2-20,-3-18,-9-19,-9-12,-7-10,-2 16,2 33,15 30,6 23,8 17,7 14,5 7,-2 7,-5-15,-5-38,-5-38,-4-27,-7-17,-14-12,-9-11,-4-6,-8-8,2 1,9 23,7 38,18 39,9 30,9 22,11 18,6 10,3 1,0 1,-6-25,-13-34,-10-30,-15-27,-18-22,-13-24,-16-14,-3-12,-7 1,8 8,13 23,14 34,18 37,15 34,13 26,13 11,7 4,7-1,-3-20,-19-33,-18-32,-24-34,-14-25,-6-11,-11-8,-2-4,-2 4,9 20,23 38,19 33,22 30,13 25,10 18,5 4,4 0,-7-20,-14-31,-23-35,-17-32,-17-25,-18-23,-11-6,-1 1,9 22,24 32,21 36,22 34,7 21,0-5,-9-25,-17-23,-18-21,-22-18,-12-3,7 10,27 11,32 12,23 8,2 4,-16 5,-27 1,-27 4,-23-1,-17 1,-7 4,21-7,46-10,39-7,31-6,21-7,7-6,-21 6,-32 11,-35 12,-34 9,-24 13,-18 6,-9 3,14-6,35-12,39-15,30-18,25-7,18-4,6-4,-14 9,-34 8,-33 10,-30 16,-20 11,-16 0,-17 7,-9 3,2-5,21-7,32-8,39-11,34-12,22-14,15-9,17-3,-18 3,-34 7,-40 18,-34 20,-25 8,-17 9,-10 6,-5 1,4 3,22-4,38-13,34-17,27-14,29-16,13-9,6-9,-2 2,-17 8,-30 9,-35 18,-36 16,-21 10,-15 11,-14 6,-12 6,2 0,8-3,26-8,33-10,34-19,37-15,27-17,18-13,10-4,5-6,-4 6,-23 11,-37 15,-40 17,-39 12,-26 16,-16 7,-8-1,3 3,7-5,29-6,33-14,37-8,31-15,19-11,8-5,-12 1,-27 5,-33 12,-6 7,-2-5,1-2</inkml:trace>
  <inkml:trace contextRef="#ctx0" brushRef="#br1" timeOffset="-170574.87">5689 465,'10'-10,"19"-9,14-10,-5-6,-25 3,-28 22,-23 18,-14 18,-19 19,-2 12,-4 6,1-2,3-2,25-25,30-25,33-22,30-26,26-20,12-5,7-7,8-2,-3 2,-22 18,-39 28,-35 34,-33 24,-30 28,-24 18,-8 0,-2 3,5-4,4-9,26-22,35-33,41-35,35-29,28-20,17-14,7-3,-23 19,-39 30,-37 33,-34 26,-25 26,-14 9,-20 10,-8 9,1-3,29-14,41-22,35-26,32-16,30-22,13-16,2 0,4-3,5-4,-2 3,-6 3,-7 5,-23 9,-30 15,-34 15,-25 13,-32 14,-25 14,-6 3,-8 6,1-1,27-9,37-10,51-16,33-15,20-7,9-7,13-11,6-5,3 2,-24 6,-45 13,-36 12,-31 7,-19 7,-19 6,-11 9,-5-1,4-4,22-8,39-6,39-9,38-11,27-9,11-1,11-2,-1-3,-5-3,-29 10,-34 11,-47 12,-35 11,-28 11,-25 12,-8 4,4-1,28-7,38-10,46-15,50-18,25-14,11-8,11-10,4 3,-5 2,-8 2,-9 6,-29 7,-31 8,-40 15,-41 17,-19 5,-17 8,-1 4,2 0,6-2,10-1,4-2,4-2,21-5,33-8,37-17,29-18,27-12,12-6,1-2,-20 6,-35 17,-38 17,-28 12,-23 10,-17 4,-11 9,-5 1,22 1,33-8,33-9,32-18,21-15,-3-6,-20 5,-24 9,-23 5,-23 3,1-6,18-8,22-12,27-7,20-16,12-4,6-10,7-4,-12 7,-33 18,-29 25,-29 25,-30 30,-19 27,-10 2,-5 9,4-10,3-2,1-3,7-8,21-18,32-22,35-24,32-21,35-22,20-17,9-2,-3-1,-8 2,-9 6,-24 20,-37 30,-37 28,-31 21,-32 18,-18 15,-8 0,4-2,10-8,25-14,23-11,30-16,26-12,27-17,26-13,17-13,10-10,3-3,7-4,-5-2,-9 6,-25 13,-33 11,-37 15,-32 14,0 0,17-5,21-8,22-13,21-3,19-7,9-5,2 0,-6-5,0 5,0 3,-2 7,2 3,-19 4,-33 7,-35 9,-3-5,12-6,17-11,19-11,20-6,-8 6,-20 7,-24 10,-19 12,-17 7,-5-1,10-11,22-9,14 0</inkml:trace>
  <inkml:trace contextRef="#ctx0" brushRef="#br1" timeOffset="-86929.19">5671 286,'-11'5</inkml:trace>
  <inkml:trace contextRef="#ctx0" brushRef="#br1" timeOffset="-89609.66">4184 556,'-1'0</inkml:trace>
  <inkml:trace contextRef="#ctx0" brushRef="#br1" timeOffset="-89612.66">4183 559,'1'0</inkml:trace>
  <inkml:trace contextRef="#ctx0" brushRef="#br1" timeOffset="-86931.19">5542 407,'37'-3</inkml:trace>
  <inkml:trace contextRef="#ctx0" brushRef="#br1" timeOffset="-94149.6">3741 633,'-37'3,"11"-1,28 0,25-1,7-4</inkml:trace>
  <inkml:trace contextRef="#ctx0" brushRef="#br1" timeOffset="199489.92">2972 1853,'0'-15,"-5"-5,-11 1,8 15</inkml:trace>
  <inkml:trace contextRef="#ctx0" brushRef="#br1" timeOffset="199490.92">2943 1588,'10'-5,"-9"2,-12 5</inkml:trace>
  <inkml:trace contextRef="#ctx0" brushRef="#br1" timeOffset="199488.92">2943 1594,'33'-14,"30"-12,-7-2,-14 5</inkml:trace>
  <inkml:trace contextRef="#ctx0" brushRef="#br1" timeOffset="9025.23">3977 1499,'-10'0,"-14"-5,-12-2,-10 0,-8 2,-9 1,15 2,27 1,27 0,27-4,28-1,14 0,14-4,17-5,4-4</inkml:trace>
  <inkml:trace contextRef="#ctx0" brushRef="#br1" timeOffset="9026.23">4449 1349,'30'-7,"56"-13</inkml:trace>
  <inkml:trace contextRef="#ctx0" brushRef="#br1" timeOffset="9023.23">3770 1469,'-10'0,"-13"5,2 6,19 2,26-1,29-3,15-8,11-9,2-4,-2 1,5-8,-2-6,-64 19</inkml:trace>
  <inkml:trace contextRef="#ctx0" brushRef="#br1" timeOffset="9024.23">4449 1386,'72'-20,"16"-5,-6 0,-17 2</inkml:trace>
  <inkml:trace contextRef="#ctx0" brushRef="#br1" timeOffset="9021.23">4124 1440,'5'0,"12"-6,-8 3</inkml:trace>
  <inkml:trace contextRef="#ctx0" brushRef="#br1" timeOffset="9022.23">4449 1304,'85'-44,"12"-15,1-5,4-7,-5-2,-5 3,-7 7,-14 4,-18 13</inkml:trace>
  <inkml:trace contextRef="#ctx0" brushRef="#br1" timeOffset="-154199.93">6073 849,'-5'-5,"-11"-7,1-6,14 0,17 2,15 20,-1 4,-22-4,-22-9,-19-12,2-9,15 0,21 4,25 11,-3 8,-16-1,-15-10,-2-3,10 13,15 16,-7 1,-14-2,-18-12,-15-7,4 4,16 7,27 8,20 8,1-10,-16-12,-21-9,-19-9,-17 0,5 3,17 10,23 6,19 9,17 2,-5 6,-17-1,-23-1,-20-10,-17-4,-1 3,17 1,23 5,21 1,23-1,-6-6,-19-5,-28-1,-21 0,-16 1,5 1,26 0,29 1,25 6,19 2,-9-6,-22-7,-26-8,-23-2,-17 2,-17 3,7 4,11 8,29 4,20-9,4-4,-10-1,-16 2,-21 7,-19 8,9 3,22-6,30-8,23-4,22-11,17-7,12-4,-9 2</inkml:trace>
  <inkml:trace contextRef="#ctx0" brushRef="#br1" timeOffset="-152919.11">6398 465,'-10'5,"-18"12,0 2,11-11,7-18,6-16,-7-15,-11-10,-2-11,8 5,17 21,9 33,6 27,2 19,-3 12,-4-8,-8-27,-16-27,-4-27,-11-19,1 6,4 25,11 37,18 26,12 16,4 8,-2-12,-4-25,-6-32,-8-26,-6-17,4 9,6 21,3 28,4 28,0 17,4 14,-3 5,-2 5,-4-1,-3-19,-3-34,-1-33,-1-24,-1-3,1 20,4 28,2 26,5 22,1-1</inkml:trace>
  <inkml:trace contextRef="#ctx0" brushRef="#br1" timeOffset="-152528.32">6457 760,'-5'-15,"-1"-15,-1 2,2 22,7 26,7 30,8 27,6 25,4 16,2-3,2 0,0 5,0-3,-5-11,-8-14,-6-22</inkml:trace>
  <inkml:trace contextRef="#ctx0" brushRef="#br1" timeOffset="-152090.83">6516 701,'-5'-5,"-6"3,-2 17,6 22,10 24,4 11,6 10,11 10,7-1,2 5,1-4,5 7,-5 3,-2 3,-2-6,-2-10,-4-5,-8-16</inkml:trace>
  <inkml:trace contextRef="#ctx0" brushRef="#br1" timeOffset="-151747.07">6606 1025,'0'6,"0"10,0 19,0 18,10 16,3 5,10 15,6 14,2 13,2 7,5-1,1-13,-6-9,1-11,-5-31,-7-26</inkml:trace>
  <inkml:trace contextRef="#ctx0" brushRef="#br1" timeOffset="-151043.7">6841 1793,'-5'0,"-11"-10,-9-18,-4-20,-3-11,-6-11,-6-9,-1-1,2 4,8 4,11 19,9 29,12 29,16 33,17 26,13 16,4 11,-1 3,-3-2,-9-8,-6-9,-11-20,-15-37,-7-30,-13-33,-4-10</inkml:trace>
  <inkml:trace contextRef="#ctx0" brushRef="#br1" timeOffset="-150746.86">6516 1115,'-5'-10,"-1"6,0 20,11 22,4 14,12 23,12 20,10 18,7 11,-4 8,0-7,-2-11,-10-14,-10-24</inkml:trace>
  <inkml:trace contextRef="#ctx0" brushRef="#br1" timeOffset="-150371.61">6457 849,'0'5,"0"12,0 12,5 17,7 11,1 10,4 5,3 4,4 0,3 2,2-3,0 2,2-3,4 1,-3-1,2 0,2 4,-7-2,-7-23,-8-22</inkml:trace>
  <inkml:trace contextRef="#ctx0" brushRef="#br1" timeOffset="-150074.75">6576 819,'0'5,"0"17,5 19,6 13,2 8,-1 3,2 5,3 7,5 4,-2-1,-4-4,5 0,-1-3,1 1,-3-1,0-4,3 2,2 3,-3 0,6 2,-2-11</inkml:trace>
  <inkml:trace contextRef="#ctx0" brushRef="#br1" timeOffset="-149309.8">6930 878,'-15'-5,"5"-1,14-1,17 12,14 10,-3 2,-17-6,-22-11,-4-5,15 8,16 4,16 11,16 2,14 2,6 4,2 1,-8 2,-15-5</inkml:trace>
  <inkml:trace contextRef="#ctx0" brushRef="#br1" timeOffset="-148403.12">7019 701,'-10'-5,"6"-2,25 11,18 14,13 20,13 8,4 11,2 6,-2-2,3-8,-11-16,-27-26,-28-24,-25-15,-20-18,-18-11,-10-6,-3-7,-5 3,1 8,22 19,25 31,33 33,30 22,19 13,10 7,9 2,8-1,-1-1,-4-12,-15-21,-28-20,-20-13</inkml:trace>
  <inkml:trace contextRef="#ctx0" brushRef="#br1" timeOffset="-148137.53">7521 937,'5'5,"12"7,17 11,14 12,9 5,4-5,-3-7,-11-10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8:42.85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60 36,'5'0,"11"5,14 7,11 6,14 0,8 2,3-3,0-3,-1 0,4 3,0 4,-12-2</inkml:trace>
  <inkml:trace contextRef="#ctx0" brushRef="#br0" timeOffset="719.06">1 6,'5'0,"16"10,16 8,11 7,7 8,9 0,5-7,0 2,-2-3,-2-1,3 6,0-3,-2-1,-1 1,-3-5,-1-1,4-3,-9-6</inkml:trace>
  <inkml:trace contextRef="#ctx0" brushRef="#br0" timeOffset="1313.27">148 6,'-10'-5,"2"8,17 5,17 9,19 8,18 5,17 1,6 2,3-1,-4 0,-6-1,-6-6,-6-1,1-1,4 2,5-5,-1-4,-3-1,-4 7,-9 1,-14-5</inkml:trace>
  <inkml:trace contextRef="#ctx0" brushRef="#br0" timeOffset="1891.4">650 212,'-10'0,"2"0,12 6,15 0,20 11,14 6,7 6,8 1,9 2,5-5,5-7,1-2,-3-4,-1 0,-5-1,-1 1,-4-1,-4-3,1 1,-6 5,-15-1</inkml:trace>
  <inkml:trace contextRef="#ctx0" brushRef="#br0" timeOffset="2469.7">887 331,'5'0,"12"0,12 5,17 7,16 6,17 0,11 2,4 8,2 4,-6-4,-2-1,-2 0,-6 0,0-5,0 0,3 0,-4 2,-5-3,0 0,-2 1,-14-3</inkml:trace>
  <inkml:trace contextRef="#ctx0" brushRef="#br0" timeOffset="3047.8">1271 390,'5'5,"17"2,19 4,18 6,14 5,10-2,11 1,9 8,-2-3,-4 1,2 0,-1-4,-7-2,-9 2,-3-4,-1 0,-2-3,-5-4,-9 0,-16-1</inkml:trace>
  <inkml:trace contextRef="#ctx0" brushRef="#br0" timeOffset="3453.55">1950 627,'5'0,"17"4,29 8,27 1,14 4,3-2,-1 2,10-1,1 1,-7-3,-9-3,-11-4,-8-2,-6-3,-9-2,-14 0</inkml:trace>
  <inkml:trace contextRef="#ctx0" brushRef="#br0" timeOffset="3875.41">2422 745,'5'0,"17"0,19 0,14 0,17 5,21 6,5 3,1 2,-1-1,-3-2,-2-5,-6-3,-4-2,-6-2,-10-1,-17 0</inkml:trace>
  <inkml:trace contextRef="#ctx0" brushRef="#br0" timeOffset="4282.04">2836 804,'-10'0,"2"0,17 0,27 0,28 0,22 0,13 0,9 0,1 5,-3 2,-9-1,-11-1,-21-2</inkml:trace>
  <inkml:trace contextRef="#ctx0" brushRef="#br0" timeOffset="4719.53">3073 774,'5'0,"11"5,19 2,18-1,10 0,9 2,3 1,4-1,-2-3,1-1,2-2,-2-1,-4-6,0-2,-2 0,-14 2</inkml:trace>
  <inkml:trace contextRef="#ctx0" brushRef="#br0" timeOffset="6953.79">3367 862,'6'0,"10"0,14 0,16 0,11 0,6 0,6 0,3 0,-17 0,-33 0,-29 0,-25 0,-16 0,5 0,20 0,24 0,26 0,19 0,12 0,6 0,2 0,-15 0,-26 0,-28 0,-8 0,8 0,14 0,1 0,-12 0,-17 0,1 0,12 0,18 0,0-5,-11-1,-17-1,0 2,11 2,17-4,1-1,-12 1,-2 2,9 2,13 1,-2 1,-15 1,-19 5,-17 1,-18 1,-12-2,16 4,24 0,26-1,7-3,-14-1,-27-7,-23-3,-29-5,-10-1,0-3,5 1,7-3,17 2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8:51.824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201 67,'-10'0,"-14"0,3 5,15 7,18 6,2 0,-11-8,-16-11,-16-5,1-1,17-1,19 3,4-4,-10-10,-1-2,-6 3,-16 4,-15-1,3 8,18 10,21 9,5 8,-5 5,-3-1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9:17.7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1903 2461,'-5'0,"-12"0,-18 0,-18 0,10 0,22 0,25-5,7-2,6-4,11-6,0 5,-15 10,-24 10,-20 14,-16 8,6-1,25-16,30-9,3-6,-12-3,-17 5,-16 7,-13 3,5-1,18-1,24-8,19-8,21-3,13-5,7-5,-14 2,-25 3,-32 11,-26 10,-17 9,-11 8,10 0,23-4,26-10,24-11,22-10,13-9,7-4,-13 1,-25 6,-33 15,-30 9,-25 8,-11 8,-5-1,16 2,29-3,34-5,26-9,19-6,11-8,-9-2,-23 0,-27 3,-28 7,-19 9,-12 3,9 5,23-1,32-2,24-4,17-3,12-3,-10-2,-22-1,-32 0,-24 4,-22 2,-13 5,11 1,28-3,30-1,29-4,18-1,-4-2,-25 0,-31-2,-30 1,-22-1,8 1,24 0,26-1,25 1,17 0,14 0,-9 0,-26 0,-26 0,-22 0,-21 0,-17 0,-7 0,15-5,27-1,29-1,26 2,24 2,14-4,7-1,-13 1,-26 1,-27-2,-24-1,-24 2,-13-3,-12 0,17 2,32 2,35 2,27 2,15 1,10 1,3 0,-15-4,-26-3,-32-4,-31-5,-23-1,8 3,22 4,28 9,23 4,19 7,-4 2,-16-2,-23-7,-21-4,-21-7,-13-7,-6-1,12 2,25 4,32 8,26 9,2 5,-20-11,-26-11,-22-13,-14-3,5 3,21 6,24 10,27 17,19 11,-4 3,-24-9,-25-16,-22-13,-16-14,4-3,20 14,22 20,26 15,-1-1,-16-8,-19-16,-19-17,-19-9,7 1,21 16,24 15,20 24,-4-3,-15-14,-20-19,-22-22,-11-15,3 6,24 26,20 25,20 23,6 0,-11-15,-13-25,-18-20,-11-16,-6-10,7 10,8 22,12 26,12 28,5-2,-5-21,-9-21,-9-18,-7-15,-1-13,3 13,14 25,7 25,8 24,7 21,6 13,2 6,-3-14,-11-25,-18-33,-13-25,-8-18,-6-11,2 10,12 23,14 26,12 23,9 23,3-7,-14-19,-7-29,-14-28,-14-22,-3-17,4 15,12 28,13 29,12 26,10 19,-4-3,-10-17,-11-28,-14-27,-9-29,-10-13,1-3,8 15,18 30,11 36,11 31,8 22,1 10,-2-10,-11-24,-5-34,-9-25,-7-19,-8-10,-4-7,-8-7,4 18</inkml:trace>
  <inkml:trace contextRef="#ctx0" brushRef="#br0" timeOffset="1">780 1488,'5'10,"28"59,2 7,-10-15,-9-37,-12-33,-12-26,-5-16,-10-9,-6-10,2-4,9 26</inkml:trace>
  <inkml:trace contextRef="#ctx0" brushRef="#br0" timeOffset="-1">741 1280,'-19'-39,"8"28,7 28,12 16</inkml:trace>
  <inkml:trace contextRef="#ctx0" brushRef="#br0" timeOffset="-3">780 1472,'6'18,"15"60,-5-18,-10-29,-11-35,-10-37,-13-26,27 65</inkml:trace>
  <inkml:trace contextRef="#ctx0" brushRef="#br0" timeOffset="-5">757 1574,'10'18,"-5"-20,-8-14</inkml:trace>
  <inkml:trace contextRef="#ctx0" brushRef="#br0" timeOffset="-7">660 1280,'-17'-36,"2"8,18 30,9 24,6 10</inkml:trace>
  <inkml:trace contextRef="#ctx0" brushRef="#br0" timeOffset="-9">780 1499,'7'8,"-2"-17,-14-28,6 26</inkml:trace>
  <inkml:trace contextRef="#ctx0" brushRef="#br0" timeOffset="-11">713 1280,'-2'-5,"-27"-69,-4 1,8 17,15 38,12 37,18 25,4 16,3 7,-11-31</inkml:trace>
  <inkml:trace contextRef="#ctx0" brushRef="#br0" timeOffset="-13">728 1280,'-8'-27,"-9"-32,1 8,4 24,14 31,11 25,14 23,8 12,-27-49</inkml:trace>
  <inkml:trace contextRef="#ctx0" brushRef="#br0" timeOffset="-98633.9">780 1313,'4'7,"16"23,-19-32,-9-26,-10-22,-10-14,-7-6,4 14,11 27,15 33,8 26,8 18,8 11,0-10,-3-28,-9-28,-11-27,-4-19,-7-10,0-4,2-1,-2 1,-3-3,2 21,3 33,4 34,3 30,3 17,2 6,1-12,1-33,0-35,-1-31,-4-19,-2-15,-5-9,0 40</inkml:trace>
  <inkml:trace contextRef="#ctx0" brushRef="#br0" timeOffset="-98632.9">515 566,'-17'-50,"-11"-17,11 34,15 32,11 27,5 24,0 14,-12-48</inkml:trace>
  <inkml:trace contextRef="#ctx0" brushRef="#br0" timeOffset="-98635.9">514 719,'1'7</inkml:trace>
  <inkml:trace contextRef="#ctx0" brushRef="#br0" timeOffset="-98634.9">517 747,'8'52,"1"13,-2-32,-4-32,-1-26,-1-19,-1-12,-2 30</inkml:trace>
  <inkml:trace contextRef="#ctx0" brushRef="#br0" timeOffset="-98636.9">515 521,'-5'-29,"-6"-22,4 27,2 28,2 28,7 19,2 11,-5-57</inkml:trace>
  <inkml:trace contextRef="#ctx0" brushRef="#br0" timeOffset="-1280.99">488 571,'-2'-10,"-15"-62,-3 0,0 2,5 17,9 34,7 29,7 24,7 20,7 12,-1-11,-4-29,-9-30,-12-24,-15-22,-4-13,-4-10,-6-4,-4 2,6 19,17 28,21 35,20 25,5 18,-3-4,-16-21,-21-29,-14-25,-17-11,-4 5,7 4,-6 3,-6 0,10 10,27 9,25 5,20 9,0 3,-16 0,-27-6,-1-3,11 8,0-2,-15-1,-15-13,2 2,21 6,1 3,-8 2,-12-5,-12-7,5-3,13 6,11 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55:48.85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47 153,'6'5,"1"13,0 19,-2 13,-1 10,-1 5,3-9,2-13</inkml:trace>
  <inkml:trace contextRef="#ctx0" brushRef="#br0" timeOffset="1125.64">16 153,'7'-10,"-1"1,2 0,-1 1,1-1,0 1,1 1,0-1,0 2,1-1,-1 1,1 1,4-2,-3 1,4-3,2 0,-1 2,1 0,2 0,-14 5,0 0,0 1,0 0,0 0,0 0,0 1,0 0,0 0,0 0,0 0,0 1,0 0,0 0,0 0,-1 1,1 0,0 0,-3-1,0 0,0 1,-1-1,1 0,-1 1,1 0,-1-1,0 1,0 0,1 0,-1 0,0-1,0 1,-1 0,1 1,0-1,-1 0,1 0,-1 0,0 0,0 0,0 0,0 1,0-1,0 0,0 0,-1 0,1 0,-1 0,0 0,1 0,-2 2,-2 8,-1 0,-1 0,0-1,-7 10,-31 37,33-45,1-1,0 2,1-1,1 2,-6 11,14-26,0 0,-1 1,1-1,0 1,0-1,0 1,0-1,0 0,0 1,0-1,0 1,0-1,0 1,0-1,0 1,0-1,0 1,0-1,0 0,0 1,1-1,-1 1,0-1,0 0,0 1,1-1,-1 1,0-1,1 0,-1 1,0-1,1 0,-1 0,1 1,19 4,29-9,-42 3,-2 0,15-1,1 0,0 1,0 1,4 2,-21-2,0 0,0 1,0-1,0 1,0 0,0 0,0 0,0 1,-1-1,1 1,-1 0,1 0,-1 0,1 1,-1-1,0 1,0 0,0 0,-1 0,1 0,-1 0,0 0,1 1,-2-1,1 1,-1-2,0 1,0 0,-1-1,1 1,-1 0,0-1,0 1,0 0,0-1,0 1,0 0,-1-1,1 1,-1 0,0-1,0 1,0-1,0 1,-1 0,-1 1,0 1,0 0,-1-1,0 0,0 0,0 0,0 0,-1-1,-1 2,-9 4,0 0,-1-1,0-1,-1 0,-11 3,8-4,0 0,-1-2,1 0,-1-1,1-1,-1-1,0-1,0-1,1-1,-1 0,0-2,-10-3,-9-7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9:22.34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0,'5'0,"12"0,8 0,0 0</inkml:trace>
  <inkml:trace contextRef="#ctx0" brushRef="#br0" timeOffset="656.22">119 30,'5'5,"6"16,12 16,2 11,7 7,-2 0,-7-10</inkml:trace>
  <inkml:trace contextRef="#ctx0" brushRef="#br0" timeOffset="1093.93">178 30,'0'5,"10"16,3 16,5 11,4 7,-2 5,-4 6,1 3,1 0,-1-8,-4-13</inkml:trace>
  <inkml:trace contextRef="#ctx0" brushRef="#br0" timeOffset="1578.29">296 237,'0'5,"0"12,0 12,0 18,0 9,0 6,5 3,2 0,4-1,6 3,-1-8</inkml:trace>
  <inkml:trace contextRef="#ctx0" brushRef="#br0" timeOffset="1937.79">325 325,'0'5,"0"17,0 15,0 10,0 9,0 3,0 3,0 5,5 2,2-1,0-2,3-7,0-14</inkml:trace>
  <inkml:trace contextRef="#ctx0" brushRef="#br0" timeOffset="2844.53">384 887,'0'15,"0"15,0 12,5 15,2 7,5 3,-1 0,-1 3,3 1,3-13,0-15</inkml:trace>
  <inkml:trace contextRef="#ctx0" brushRef="#br0" timeOffset="3297.65">443 946,'0'5,"0"17,0 19,5 13,12 13,3 4,8 1,4-2,2-3,5 2,-4-1,-8-11</inkml:trace>
  <inkml:trace contextRef="#ctx0" brushRef="#br0" timeOffset="3676.01">532 1212,'5'5,"7"11,1 14,3 11,5 9,3 11,3 5,6 2,-2-1,-1-2,-6-12</inkml:trace>
  <inkml:trace contextRef="#ctx0" brushRef="#br0" timeOffset="4015.62">621 1212,'0'5,"0"11,0 14,5 11,1 14,6 13,0 9,-2 3,2-3,5-5,9-4,0-13</inkml:trace>
  <inkml:trace contextRef="#ctx0" brushRef="#br0" timeOffset="4859.74">503 1389,'0'5,"0"17,0 19,5 13,6 13,2 9,4 3,8-3,1 1,0-18,-3-18</inkml:trace>
  <inkml:trace contextRef="#ctx0" brushRef="#br0" timeOffset="5250.37">591 1506,'0'6,"0"10,0 19,10 13,8 19,2 7,7 12,4 1,1-4,6-6,-4-22,-7-19</inkml:trace>
  <inkml:trace contextRef="#ctx0" brushRef="#br0" timeOffset="5578.47">650 1714,'5'10,"2"13,9 13,8 11,4 11,8 12,2 4,0-1,-1-2,-2-4,-8-13</inkml:trace>
  <inkml:trace contextRef="#ctx0" brushRef="#br0" timeOffset="21702.23">798 1921,'5'4,"7"13,16 13,8 11,9 14,-4 8,-9-13,-10-28,-8-30,-17-27,-23-18,-17-16,-11-5,8 9,18 37,23 32,17 26,12 18,12 15,10 8,2-14,-7-31,-21-31,-13-23,-24-19,-8-15,-15-7,-6-3,5 17,14 28,22 37,12 29,14 16,15 15,5 5,7 5,-6-21,-20-31,-18-29,-20-26,-18-18,-7-11,-3-11,2-5,8 1,4 17,8 27,13 29,7 24,9 23,9 12,1 7,-1-14,-10-30,-5-36,-8-24,-13-18,-7-13,0 9,9 24,14 29,12 29,5 22,0-3,-2-23,-8-26,-10-21,-8-17,-2 5,2 19,4 22,18 32,14 19,7-3,-5-31,-12-34,-13-24,-16-16,-15-13,-7-5,4 14,17 38,17 33,15 23,14 17,3 9,1 9,1 4,-6-17,-6-28,-18-39,-8-28,-9-22,-6-11,-5-4,-3-4,-2 2,10 18,8 35,11 31,17 30,10 28,6 24,3 6,5-2,2-8,-2-3,-7-25,-4-13,3-3,2 1,4 4,2 9,-6-11,-8-26,-20-28,-14-21,-16-16,-20-5,4 11,19 23,23 30,26 18,19 13,-4-10,-24-21,-25-23,-21-14,-16-8,4 2,25 15,29 22,32 19,19 10,9 5,1 5,-17-9,-28-17,-30-16,-29-14,-21-10,-16-1,8 3,29 10,44 6,40 8,26 5,9-1,-1-1,-6-2,-21-2,-32-2,-30-1,-26-1,-24 0,-17-1,-14 1,13-6,33-1,37 0,33 2,22 1,10-3,-11-1,-25 2,-28 1,-24 1,-19 2,-18-4,12-1,28 1,27 1,22 2,17 1,9 1,-10-5,-28 0,-27 0,-22 6,-22 3,-16 7,8 0,29 0,36-2,31-3,20-2,10-7,5-2,-16-1,-27 2,-33 0,-31 8,-19 2,-15 6,13 0,33 0,34-4,32-2,23-7,15-3,5-1,-17 1,-36 1,-38 1,-28 2,-23 0,-12 1,10 0,26 0,33 0,32 0,21 1,11-1,-11-5,-24-2,-31 0,-32 2,-19 1,4 2,25 1,33 0,24 1,16-4,11-3,-11-4,-23 0,-26 1,-34 2,-25 9,-13 3,10 1,11 0,0-1,-2 3,-3 2,-5 3,-4 0,0-2,15-2,27-9,12-8,-2-3,7 1,13 7,21 9,16 9,16 7,-13-5,-24-5,-26-10,-23-10,-17-3,-16-10,7-6,27 6,28 13,24 12,2 6,-19-3,-26-9,-26-13,-15-4,12 1,28 20,28 14,21 14,26 13,13 9,-1 6,-12-12,-26-28,-28-23,-26-19,-18-7,-3 8,16 18,23 20,17 23,17 14,-3-5,-10-21,-18-30,-20-29,-20-24,-9-12,10 11,16 25,17 34,15 27,11 18,7 13,-5-10,-12-22,-12-31,-16-30,-9-23,-11-13,7 11,9 26,19 39,14 28,11 19,11 11,-4-11,-12-24,-14-27,-12-28,-9-21,-12-11,0 9,9 28,15 28,7 28,10 19,12 9,3 5,-3-14,-10-26,-12-28,-6-29,-12-18,-9-13,-8-5,0 14,12 30,15 30,14 23,5 21,7 12,-11-15,-11-31,-4-28,-7-23,-1-16,-2-9,2-10,-2 16,3 32,3 35,4 25,4 0,2-21,1-24,-3-22,-2-16,-5-10,0 8,1 23,3 24,2 27,3 24,6 13,2-10,1-29,-1-35,-2-31,-1-23,3 13,1 25,10 32,11 25,7 21,7 17,-4 7,-3-1,-8-18,-13-29,-14-35,-12-6,-4 9,1 19,7 17,16 3,6-15,1-21,-2-21,-9-18,-4-11,-13-13,2 14,6 26,10 25,15 24,12 21,7 14,-3-10,-8-29,-9-27,-8-24,-5-17,-4 4,-2 19,9 29,12 22,9 17,-1-4,-11-20,-23-23,-21-22,-17-12,-10-5,-6 5,6 17,23 23,31 15,21 14,16 7,2-9,-5-20,-20-22,-22-25,-19-5,-6 13,7 21,24 23,16 22,12 16,-5-8,-11-26,-17-27,-7-7,2 8,15 21,15 12,16 6,0-7,-4-19,-8-5,2 7,2 11,-4-2,-5-16,-16-17,-24-16,2-4,20 10,20 18,11 21,-5 2,-16-7,-20-9,-9 0,10 4,21 17,8 14,1-3,-3-23,-10-23,-11-5,-5 12,-1 21,0 19,3-3,2-20,1-23,2-19,1-14,0-11,-5 11,-1 22,5 31,3 28,1 19,-1-6,1-25,-6-28,-3-23,1-1,0 13,2 20,0 19,2 21,0 12,1 6,0-11,-5-31,-1-29,0-22,0-17,8 5,12 9,10 6,10-3,-5 8,-8 4,2-6,-12 2,-19 14,-17 19,-4 2,6-11,19-16,14-15,6 2,-5 15,-10 21,-4 23,-8 16,-1 11,2-11,1-23,4-31,1-4,3 9,-5 21,0 16,-5 12,9-7,6-20,2-24,4-27,2-23,-3-17,-2-8,-2 21,-2 34,-2 31,0 30,-2 23,-4 16,-2 5,0-16,7-35,3-32,6-26,1-24,0-13,-3-6,-2 14,-2 27,-1 33,-1 26,-2 18,-4 16,-2-13,5-25,3-27,2-24,-1-2,-4 13,-8 25,-12 9,-2-7,3-22,-6-20,-2-14,4-15,0-8,5 13,11 24,12 29,5 28,7 20,5 11,5 7,-2-14,-10-30,-13-35,-5-24,-8-22,-11-10,-7-9,-8-1,3 18,17 30,22 34,16 27,9 19,5 11,2 5,-10-13,-14-26,-9-27,-15-29,-10-24,-12-13,-4-5,9 15,9 27,19 33,20 32,7 20,3 10,3 5,-4 5,-17-5,-14-5,-3-18,6-32,12-28,6-33,3-19,5-7,-4 13,-3 31,-12 31,-5 35,-14 26,-9 12,-6 4,1-18,6-29,16-35,15-32,4-21,6-10,0-5,0-1,-2 18,-10 27,-16 28,-12 29,-2 4,3-19,4-27,5-27,4-17,3-9,2 11,1 25,1 32,0 36,5 21,1-6,0-26,-7-28,-3-30,-6-20,-2 4,2 19,1 29,13 24,11 18,-4-4,-7-24,-11-30,-8-23,-13-20,-16-11,4 11,18 25,19 28,13 30,6 0,0-15,-13-19,-18-19,-15-14,-4 4,4 23,17 24,20 21,5-1,-16-26,-17-23,-15-24,-12-15,2 7,14 28,22 32,13 24,10 17,3-5,-11-26,-12-32,-20-23,-5-15,-13-11,11 16,16 26,17 36,12 25,5 1,-5-23,-11-24,-10-22,-8-16,-2 4,3 18,4 8,-7-4,-4-15,-8-12,0-8,7 9,6 21,7 26,5 5,3-8,-7-14,-7-16,-6-18,-4-11,-3-6,5 13,5 24,7 28,6 7,-2-6,-4-16,1-14,-3-23,0-18,-1-8,2-5,2 0,5 4,7 11,5 15</inkml:trace>
  <inkml:trace contextRef="#ctx0" brushRef="#br0" timeOffset="21843.94">591 1359,'5'10,"7"14,6 12,5 15,4 20,2 17,2-2,-5-14</inkml:trace>
  <inkml:trace contextRef="#ctx0" brushRef="#br0" timeOffset="26172.16">1241 2658,'-15'-10,"-10"-13,-11-13,-9-10,-2-8,12 11,22 22,18 31,13 27,14 24,6 11,7 3,-4-16,-14-28,-22-34,-7-12,2 6,7 21,6 18,6 18,6 12,-3 5,-4-12,-6-27,-4-27,1-28,-1-25,4-13,-1-5,3-6,4 16,9 14,0 4,-4 15,-7 27,-11 25,-6 18,-7 12,-4 12,11-5,11-23,13-32,3-28,-3-4,-5 17,-11 20,-11 19,4-1,13-15,9-20,6-18,-7-6,-12 13,-18 30,-17 22,-9 16,-4 10,-5 9,15-17,17-28,21-27,19-34,15-20,-6 4,-13 27,-21 27,-16 24,-7 2,2-13,7-19,12-24,5-16,2-12,-1 10,-6 27,-4 28,-6 21,-1 17,0 11,-2 5,-5 7,1-18,8-27,6-14,2 8,-3 10,-6 10,-12 9,-2-9,7-20,18-24,12-25,15-18,11-16,15-12,8-2,-12 16,-24 35,-28 32,-22 25,-24 18,7-4,20-20,24-23,26-27,18-19,1 3,-18 19,-25 29,-22 24,-20 16,-18 17,0 6,14-17,24-28,30-27,22-24,6-2,-11 15,-19 14,-12 3,-6-9,2-14,3-13,11-16,9-9,2-5,-14 13,-17 16,-18 19,-3 6,8-4,13-15,13-13,2-10,-11 5,-14 10,-14 12,-11 9,7-2,21 2,22 3,21 5,21 3,-8 2,-20-3,-24 0,-20 0,-17-3,-11-1,14 2,23 2,24 2,22 2,20 1,11-9,-8-3,-25 0,-31 8,-26 10,-23 9,-12 2,10-6,23-21,28-8,24-16,3-2,-17 16,-19 10,-19 13,1 6,17 2,19-1,25-2,21-2,13-3,4 0,2-2,-2 0,-8 0,-14 0</inkml:trace>
  <inkml:trace contextRef="#ctx0" brushRef="#br0" timeOffset="52626.18">2333 3279,'0'-5,"-5"-12,-11-18,-14-7,-11-8,-9 0,4 9</inkml:trace>
  <inkml:trace contextRef="#ctx0" brushRef="#br0" timeOffset="53078.92">2304 3161,'-10'0,"-13"0,-13-5,-11-7,-7-6,-9-5,-4-9,14 6,31 13,30 13,23 17,17 11,15 5,-4-3</inkml:trace>
  <inkml:trace contextRef="#ctx0" brushRef="#br0" timeOffset="56359.6">2245 3191,'-5'0,"-11"-5,-14-7,-16-11,-11-7,9 2,29 15,27 15,22 23,6-4,-13-9,-26-18,-21-23,-3-6,13 13,25 15,21 14,-1 5,-26-8,-23-16,-4-6,12 0,3 4,-8-1,-12 2,10 3,17 8,19 10,21 3,-6 0,-19-7,-22-9,-20-4,0 0,14 6,20 9,3-2,-10-6,-4 2,7 6,14 17,15 9,-5 0,-15-15,-21-17,-24-17,-16-12,5 10,26 13,25 17,22 12,6-3,-18-14,-23-10,-19-7,-1-4,14 3,24 7,20 14,5-3,-14-9,-21-13,-26-10,1 6,15 15,18 14,9 1,-16-12,-17-11,-17-7,2 9,21 11,22 12,19 7,3-3,-9-15,-19-13,-26-9,-5-1,16 3,25 10,19 12,13 4,-6-3,-21-7,-25-4,-27-10,-18-2,-1 6,17 12,24 15,14-5,-6-3,-16-9,-18-3,-1 5,14 16,25 17,23 8,16 7,6-5,-6-9</inkml:trace>
  <inkml:trace contextRef="#ctx0" brushRef="#br0" timeOffset="57062.86">2245 3132,'-5'0,"-11"-5,-14-12,-11-8,-9-15,9 0,26 21,27 24,5 7,-15-5,-17-13,-17-10,2-8,16 0,11 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5:28.10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355 148,'5'0,"17"0,-19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2:36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1 129,'34'-14,"0"2,1 2,0 1,36-4,-40 7,70-14,126-21,-217 39,0 1,1 0,-1 1,0 0,0 1,0 0,0 1,8 1,-14-1,0-1,1 1,-1 0,0 0,-1 0,1 1,0-1,-1 1,1 0,-1 0,0 0,0 0,0 1,0-1,-1 1,0 0,1-1,-1 1,0 0,-1 1,1 0,6 20,-1 0,-2 1,0 0,-2 0,0 4,1 137,-4-116,0-26,2 49,-3 0,-3 0,-4 0,-13 53,19-118,0-1,-1 0,0 0,-1 0,0-1,0 1,0-1,-1 0,0 0,-1 0,0-1,0 0,0 0,0 0,-1-1,0 0,0 0,-1-1,1 0,-1 0,0 0,0-1,0-1,0 1,-1-1,-1-1,-42 8</inkml:trace>
  <inkml:trace contextRef="#ctx0" brushRef="#br0" timeOffset="1328.45">297 454,'-10'5,"-9"12,0 13,7 16,17 1,16-19,11-23,4-22,-4-20,-7-12,-18-9,-20 6,-18 22,-9 26,3 24,7 23,9 5</inkml:trace>
  <inkml:trace contextRef="#ctx0" brushRef="#br0" timeOffset="1985.91">385 484,'0'5,"5"11,12 14,3 1</inkml:trace>
  <inkml:trace contextRef="#ctx0" brushRef="#br0" timeOffset="4266.99">591 454,'0'5,"0"17,-9 14,-5 12,7 2,13-7,12-16,2-28,-3-23,-3 2,-5 15,-3 18,-8 18,-4 14,-1-1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3:00.55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173 45,'5'-11,"-4"-2,-11 0,-19 8,-21 5,10 2,21 0,23-4,22-2,1 4,-14 7,-25 3,1 0,11-3,17-1,14-3,13-1,-7-2,-19 6,-23 0,-25 5,-23 6,-13-1,15-2,32-4,29-4,27-3,18-1,10-7,3-2,-14 0,-27 6,-28 3,-29 2,-24 5,2 0,25 0,26-3,25-6,17-4,13-11,-9-3,-17 1,-12 4</inkml:trace>
  <inkml:trace contextRef="#ctx0" brushRef="#br0" timeOffset="1047.25">350 16,'5'-6,"-3"10,3 3,-5 5,-2 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2:58.57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2726 1,'-10'0,"-13"0,-13 0,-11 0,-11 5,-7 6,-2 7,0 0,2-2,-4 0,1-2,1 1,2-2,2-2,2 1,-4 3,-1 5,1-1,1-4,2-5,-4 2,-1-2,-4-3,1-1,1-3,2 3,4 1,-4 4,0 1,2 2,1 5,2-1,1-4,-4 1,-1-3,1 3,1 3,1-1,-3 1,0 3,0 2,2-2,1 0,17-3,27-5,25-10,23-5,21-2,12-6,6-1,1-3,-1 0,-2 3,3-2,-1 1,-1-2,-2 1,-3 3,-1-2,4-4,1 1,-1-2,-1 1,-2-1,4 3,1-3,-16 3,-32 3,-30 4,-22 3,-16 2,-14 1,-12 7,-3 1,1 0,-1-1,-2 3,3 6,3 4,5 0,4 1,19-2,31-5,34-9,23-6,20-7,10-7,7-2,5 4,9-2,-2 2,-6-1,-22 1,-38 3,-37 9,-27 10,-17 8,-14 2,-5 2,-5-2,-4 2,2-4,0 1,25-7,36-6,37-8,36-4,29-5,26-6,5 1,3-2,3-2,-5-3,-5 3,-12 5,-12 1,-25 3,-33 3,-35 4,-32 8,-19 3,-14 6,-10 7,-5-1,2-2,6-5,21-3,32-3,35-7,37-4,30 0,29-4,11 0,-3 2,-12 2,-6 3,-9 1,-9-3,-3-1,-23 1,-34 1,-31 2,-28 1,-20 6,-11 3,-12 4,-1 1,4-1,1-4,26-2,41-2,39-1,36-7,28-2,14 0,0-3,-7-1,-10-3,-4 1,-25 2,-38 3,-36 4,-30 6,-27 4,-16 0,-2 5,25 0,40-2,39-2,33-2,25-8,15-3,9-5,-1-1,-6-3,-23 0,-31 4,-37 3,-32 3,-24 7,-13 4,18 0,33 0,40-7,38-8,20-2,13 0,0 2,-3-2,-7 1,-21 2,-35 2,-31 2,-29 3,-23 5,-12 2,-7 1,-10-1,-5-2,4-2,22 0,39-2,39 0,29 0,22 0,12 0,4-1,4-4,-2-1,-3-6,1 0,-3 2,-18 3,-34 2,-30 2,-23 2,-22 1,-20 5,-9 2,0 5,20 0,36-1,42-9,34-8,24-5,15 1,3-4,-4-3,-22-1,-37 5,-38 8,-27 6,-2 2,16 1,22 0,21-7,18-1,17-7,10 0,-11 1,-30 3,-29 7,-28 4,-18 6,4 1,25 0,33-4,23-6,22-10,-8-2,-23 0,-10 7,-13 4,-21 7,-18 3,-11-1,-9-1,11-3,29-2,32-1,24-1,16-1,-7-1,-21 1,-25 0,-23-1,-23 1,-18 5,11 6,29 2,30-1,22-3,18-8,9-5,-8 0,-24-1,-30 6,-24 3,-23 1,-16-1,-8 4,-5 1,22-1,30-2,31-3,25 0,18-2,12-1,6 0,8-1,-18 1,-28 5,-28 1,-24 1,-21-2,-19 3,-11 1,-4-1,19 2,34 0,33-1,30-3,25-3,13-1,-16-1,-27-1,-29 5,-24 1,-17 1,-12-3,8 0,27-2,26-1,28 0,18-1,10-6,4-1,-15 0,-25 2,-28-4,-9 0,8 2,14-4,15 1,18 2,-9 2,-20 2,-24-3,-4-1,9 2,15 1,21 2,-5-4,-18-1,-20-3,-19-1,1 2,15 3,20 2,3-2,-4-11,-4 3,-2 14,-1 3,-1 5,-9 12,-3 2</inkml:trace>
  <inkml:trace contextRef="#ctx0" brushRef="#br0" timeOffset="4671">2667 119,'5'-5,"12"-7,-2-1,-14 2,-2-3,-6-4,4 2,7 7,2 17,1 16,-1 14,-1 11,-2-3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4:35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4:57.59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2301 1264,'-5'0,"-12"10,-13 3,-11 5,-10-1,-5-3,-3-4,13-4,25-3,25-1,23-2,16-1,17 0,2-10,-14-3,-25 6,-32 4,-24 8,-17 8,-9 3,-6-3,-1-2,16-3,26-3,27-2,24-1,1-1,-14-1,-18-4,-25-2,-17-5,-16-5,8 0,28 3,28 9,25 5,16 8,-2 3,-20-2,-23-1,-20-7,-23-9,-13-14,8-2,23 3,30 14,26 14,2 1,-19-6,-21-9,-20-13,-14-8,-16-9,13 1,24 18,26 16,22 18,2 2,-14-7,-20-11,-18-15,-15-20,-12-14,-6-10,10 12,24 23,26 31,28 24,13 17,-6-5,-24-20,-20-28,-18-24,-11-17,-9-11,3 10,13 22,16 27,26 26,21 20,13 6,10 4,9-3,-1-5,-13-12</inkml:trace>
  <inkml:trace contextRef="#ctx0" brushRef="#br0" timeOffset="17279.67">1385 969,'-11'-5,"-7"-12,-11-13,-11-11,-4-9,1-6,-2-8,11 16,22 22,23 25,19 28,0 4,-20-13,-22-20,-14-19,-18-11,-6-16,-5-4,12 11,24 23,24 20,23 24,0-2,-19-10,-22-18,-17-13,-15-14,-15-6,-6-7,-3-6,1-5,16 12,28 19,27 23,29 16,19 12,-4 1,-26-10,-26-18,-22-19,-17-11,-15-15,-9-6,13 6,31 22,29 18,24 16,2 6,-14-5,-25-10,-22-10,-15-3,5-1,19 2,8 4,-3 1,-10-2,-15-11,-10-2,8 3,26 3,27 11,21 9,0 4,-15-4,-25-8,-21-5,-15 0,-11 1,-6 1,14 1,23 2,28 7,22 1,23 6,-3 0,-23-2,-26-2,-7-3,13-2,22-2,21 4,14 7,11 5,4 11,5 5,-1 2,-5 5,-3 1,-4 4,1 3,-15-5,-32-11,-29-21,-23-17,-17-12,-14-13,-7-7,4-7,-3-6,21 12,29 16,27 23,23 16,21 16,11 2,11 10,2 8,-6 5,-5 8,-4 3,-8 0,-6-2,-8-1,-14-13,-23-24,-15-33,-17-25,-8-17,-2-12,6 10,23 23,24 27,20 22,14 18,9 16,5 10,7 2,-7-14,-25-28,-28-28,-21-29,-18-19,2 4,10 23,18 27,15 22,15 17,12 15,0-11,-13-25,-21-26,-26-22,-21-18,-13-10,3 7,19 23,20 24,17 28,18 19,15 11,5 6,1-14,-13-25,-17-27,-20-23,-25-13,-7 5,12 18,26 26,18 21,20 11,14 12,3-13,-13-19,-24-14,-10-8,8 0,12 11,10 2,9 4,-8-2,-22-3,-23-4,-7-4,10-2,14-3,16-1,13-1,-5 0,-19 1,-23 4,-5 7,10 2,14-2,21-2,14-3,-6-2,-25-3,-26 0,-20-1,-2-1,15 1,26-1,20-4,16-7,-5-2,-20 3,-23 7,-26 5,-19 1,9 2,21-1,28-1,23-5,15-2,-6-1,-20 1,-29 1,-23 7,-18 7,6 3,23-2,31-2,28-8,17-9,-7-3,-26 5,-38 9,-27 4,-21 5,4 1,22-1,32-4,27-2,-2-3,-13 4,-24 5,1 1,17-2,19-3,0-3,-18-2,-25-1,-24-2,-20 0,12-1,24-4,28-2,29-5,19-5,-2-5,-20 1,-29 5,-24 4,-17 10,-10 5,7 2,24 1,25-7,22-7,18-3,-3 0,-18 3,-23 2,-21 3,-16 1,-11 1,8-4,20-2,26-3,6-7,-13 1,-15 2,-21 4,2-6,18-6,12-9,-3 1,-9 5,-11 8,4 5,16 6,22 4,12 6,-1 4,-16 5,-18 5,-2 5,11-2,16-4,17 0,12-3,-6 6,-18-1,-24 8,-4-2,14 0,16-3,15-7,11-5,14-4,-14-4,-25-2,-26 0,-23 9,0 8,14 1,24-2,21-4,19-9,-7-5,-22-2,-25 4,-21 8,-2 2,14-1,20-2,17-1,1-3,-14-1,-19-2,-19 0,-14 0,-15 0,-9 4,13 3,29-1,29-6,28-3,20-11,9-8,5-1,-15 4,-31 5,-29 5,-24 4,-17 3,-9 2,8 0,24 1,26-5,28-11,-1-4,-16 1,-19 5,-19 3,-20 4,-17 3,7-3,23 0,27-5,30 0,1-3,-20 0,-24 3,-26 3,-14 4,8-4,27 1,29-5,22 1,8-9,-13 0,-20 3,-21 4,-16 0,-18 2,10-3,22 2,26 3,21-3,-4-3,-15-6,-20 3,-16 2,-20 6,10-7,20 0,25-7,5-5,-8 4,-16 4,-20 7,6-4,16-5,7 3,-12-2,-14-1,-1-7,0-8,-5 1,-12 9,-7 2,5-3,17-3,8 0,-1 5,-7 7,-7 2,3-5,3-15,-4-6,-9-5,-7 1,-5-2,-2 8,-1 6,-5 4,0 2,0 7,16 7,28 11,33 12,24 4,17 11,9 6,10 9,3 2,-1 11,-2 1,1 2,-6 2,-4 2,-7 2,-3 4,-5 3,-1 0,-7-1,-6 3,3 0,4-1,1-2,4 2,-5-14,-15-31,-17-31,-19-22,-7-17,-16-15,-12-7,-8-1,15 11,25 30,25 32,20 24,11 19,8 16,6 7,3 4,3-2,-10-17,-24-28,-25-28,-29-24,-10-2,11 19,16 21,24 19,25 19,11 12,11 0,-3-15,-23-26,-27-26,-24-17,-21-14,-13-7,-9-5,12 15,23 19,35 27,32 16,18 14,14 9,-6-8,-24-23,-36-13,-28-14,-17 0,8 10,18 11,17 12,22 12,16 10,10 1,-3-12,-22-28,-30-20,-26-18,-23-5,2 9,18 14,25 18,28 14,20 12,-3-3,-18-18,-23-15,-12 2,12 2,15 5,16 3,-3-2,-16 0,-25-8,-1-3,13-2,16 2,16 0,-3-4,-16 0,-24-4,-27 0,5 2,17 3,22 2,20 12,1 1,-14-7,-24-9,-26-12,-20-13,-17-12,-4-2,15 6,34 21,33 18,19 20,23 22,7 13,-4-6,-16-26,-23-28,-28-21,-26-17,-16-6,-7-9,18 16,28 20,32 29,30 24,18 18,4 9,6 7,-17-13,-24-31,-30-27,-26-23,-17-17,-12-14,-10-8,1-1,2-4,7 1,14 18,18 33,20 31,15 25,12 15,11 11,1-10,-5-29,-22-27,-13-23,-5-1,5 20,8 26,14 21,15 15,12 8,9 10,6 2,9-5,-8-19,-18-18,-11-8,-16-18,-9 0,-1 11,9 11,3-2,-7-16,-4-3,-8 7,-3 12,-1-3,1-16,-3-7,0-14,2 1,2-1,3-9,-5-14,-4-11,-6-12,0 1,3 10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5:38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0,'0'10,"0"14,5 12,2 10,-1 8,0 9,-3 5,0 0,-2-2,-1-1,0-2,0 4,5-1,1-10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6:16.59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240 296,'-5'0,"-12"0,-13 5,4 2,16-1,20-6,23-8,17-3,-1 1</inkml:trace>
  <inkml:trace contextRef="#ctx0" brushRef="#br0" timeOffset="1374.41">299 296,'-10'0,"-14"15,-12 10,-10 11,7-1,26-11,25-15,25-14,-3-6,-17 4,-23 13,-4 5,9-3,15-10,0-3,-12 4,-2-3,9-1,19-9,14-8,10 1,-9 3,-22 5,-29 9,-28 11,-24 4,14 1,25-8,25-4,23-7,17-2,15-5,9 0,7-3,-9 2</inkml:trace>
  <inkml:trace contextRef="#ctx0" brushRef="#br0" timeOffset="1766.17">180 443,'0'-5,"16"-6,14-2,12-4,10 2,5 2,4 0,6 1,-9 3</inkml:trace>
  <inkml:trace contextRef="#ctx0" brushRef="#br0" timeOffset="2156.76">151 473,'-10'0,"2"0,17-5,17-7,19-6,13-5,-10 1,-27 10,-18 6</inkml:trace>
  <inkml:trace contextRef="#ctx0" brushRef="#br0" timeOffset="3077.99">210 207,'-15'-5,"-15"-12,3-2,20 6,22 5,19 10,-2 4,-16-4,-27-7,-20-8,-16-6,-9-6,4 7,22 11,30 13,26 9,18 3,12 2,6-1,-2 1,-12-3</inkml:trace>
  <inkml:trace contextRef="#ctx0" brushRef="#br0" timeOffset="3514.92">63 1,'-5'0,"3"10,13 3,13 5,19 4,16 3,19-2,6-1,-2 2,-14-4</inkml:trace>
  <inkml:trace contextRef="#ctx0" brushRef="#br0" timeOffset="4249.29">180 89,'-5'-5,"4"-1,11-1,15 7,12 8,16 8,9 6,3 9,1 10,5 2,0 0,-2-8,-3-5,-3-7,-11-8</inkml:trace>
  <inkml:trace contextRef="#ctx0" brushRef="#br0" timeOffset="4827.7">505 207,'5'5,"17"7,15 1,10 9,9 5,8 3,5 2,-1 0,-1-5,-1-8,-3-6,-12-6</inkml:trace>
  <inkml:trace contextRef="#ctx0" brushRef="#br0" timeOffset="5358.93">654 326,'5'0,"11"0,14 5,16 6,11 7,5 5,3-1,4-5,2-5,-2-4,2-4,-10-3</inkml:trace>
  <inkml:trace contextRef="#ctx0" brushRef="#br0" timeOffset="5874.74">801 385,'5'0,"12"0,17 5,19 6,10 2,5 4,0-2,4-3,5-3,0-4,1-2,-3-2,-3-1,-15 0</inkml:trace>
  <inkml:trace contextRef="#ctx0" brushRef="#br0" timeOffset="6443.97">1214 473,'5'0,"12"0,13 0,16 0,11 0,5 0,8 0,1-5,-10-2</inkml:trace>
  <inkml:trace contextRef="#ctx0" brushRef="#br0" timeOffset="8155.53">1598 502,'5'-10,"12"-3,18 0,-7 3,-19 2,-20 4,-19 1,1 2,16 1,20 1,23-6,17-6,-4-1,-25 1,-5 3,5 2,9 3,-4 1,-17 1,-24 2,1-1,13 1,13-1,4 0</inkml:trace>
  <inkml:trace contextRef="#ctx0" brushRef="#br0" timeOffset="10062.57">2160 385,'-5'0,"3"0,12 0,15 0,13 0,9 0,8 0,9 0,4 0,0 0,-16 0,-27 0,-34 0,-24 0,-17 0,-10 0,-5 0,14 0,25 0,33 0,24 0,18 0,15-5,7-2,2 0,-3 2,-17 1,-28 2,-28 1,-29 0,-19 1,-10 1,-6-1,14 0,26 0,28 1,28-1,20 0,17-5,6-2,7 1,0 1,1 1,-3-3,1-6,-3 0,-24 1,-31 8,-29 5,-23 2,-16 1,-10 4,-10 2,-3-2,-1-2,18-1,28-3,38-1,28 0,16-2,10 1,8-5,6-3,0-3,-4-1,1-4,-3 2,-9 3,-16 3</inkml:trace>
  <inkml:trace contextRef="#ctx0" brushRef="#br0" timeOffset="16265.03">3312 326,'4'0,"18"-5,15-2,10 0,9 2,3 1,3 2,0 1,5 0,2 1,-2 0,-2 1,-2-1,-2 0,0 0,3 1,2-6,-1-2,-1 1,-2-4,-1-1,4 3,1 1,-1 3,-1 2,-1 1,-2 0,-1 2,5-1,0 0,0 1,-1-1,-1 0,-2 0,-1 0,5 1,0-2,1 1,-2 0,3 0,1 0,-2 0,4 0,-1 6,-1 0,-3 1,-2-2,-2-1,4-2,1-6,-1-2,-1-1,-2 2,-1-4,4 0,1-4,-1 1,-1 1,-2 4,-15 2,-27 3,-27 1,-26 1,-19 0,0 1</inkml:trace>
  <inkml:trace contextRef="#ctx0" brushRef="#br0" timeOffset="18452.35">2278 443,'-10'0,"-19"0,7-5,16-2,19 1,18 1,-2 2,-15 0,-21 2,-23 1,-18 0,-10 0,10 0,23 0,30 1,25-1,18 0,10-5,-10-2,-23 1,-25 1,-29 2,-18 0,-12 2,9 1,13 0</inkml:trace>
  <inkml:trace contextRef="#ctx0" brushRef="#br0" timeOffset="23671.43">1687 355,'5'5,"12"2,13-1,-4 4,-16 1,-25-3,0-1,13-3,16-2,17-1,-3-1,-16 0,-5-1,7 1,-5-1,-13 1,-22 0,-15 0,-12 0,-7 0,-3 0,0 0,14 0,12 0,1 5,-7 1,-8 1,-4-2,-4-2,-1 0,0-2,-1-1,-4 0,-7 0,-6 0,-5-1,22 1,32 0,30 5,10 2,-7-6,-19-2,-17-2,-13 0,6 0,19 2,29-1,28 2,17-1,-5 1,-26 0,-27 1,-23-1,-17 0,-11 0,-11 10,16 3,25 0,29-7,22-11,3-3,-15-2,-18 3,-20 1,-20 7,7 3,20 2,23-1,20-6,1-4,-14 1,-20-1,-18 2,-20 0,8 2,19 0,24 1,21 0,15 5,-4 2,-19 0,-22-7,-21-3,-22-1,8 0,20 1,28 1,22 0,16 1,-5-4,-20-1,-29-1,-4 3,11 0,14 2,16 1,-4 1,-15 0,-21 0,-18 0,0 0,15 1,19-6,20-2,-2 1,-14 1,-19 2,-23 0,3 2,17 1,21-5,18-7,-1-6,-15 0,-19 3,-24 9,-16 11,-6 19,-8 11,-5 9,15-2,30-19,35-18,25-16,0-4,-17 3,-16 16,-14 21,-2 6,7-11,8-20,4-5,-5 9,-3 14,-2-2,0-13,-1-17,-4-2,-12 13,-12 16,8 6,29-10,32-22,21-8,19-16,-3-2</inkml:trace>
  <inkml:trace contextRef="#ctx0" brushRef="#br0" timeOffset="25093.36">801 561,'10'0,"18"0,20 0,17 0,17 0,9 0,1 0,-2 0,-10-5,-19-1</inkml:trace>
  <inkml:trace contextRef="#ctx0" brushRef="#br0" timeOffset="26360.01">830 473,'-10'0,"2"0,17 5,17 2,20-1,16-1,13-2,9 0,0-2,-19-1,-31 0,-36 5,-27 2,-20-1,-11-1,-10-1,-9-2,-1-1,-1-6,2-1,0-6,3 0,5-4,19 2,29 3,28 3,28 3,19 7,11 4,4 5,-14 2,-27-3,-26-7,-30-4,-19-2,-11-6,-6-11,14-2,30 3,34 9,31 11,22 6,16 7,8 1,1 2,-2-1,1-3,-6-4,-7-4,-15-2</inkml:trace>
  <inkml:trace contextRef="#ctx0" brushRef="#br0" timeOffset="28140.14">1067 473,'5'0,"11"0,14 0,11 0,9 0,6-5,9-7,8-1,2 2,-17 2,-34 3,-30 2,-10 3,14 0,16 2,17-1,-3 1,-16-1,-25 0,-20 1,1 4,20 1,22 1,21-2,13-2,-4 0,-20-2,-24 4,-25 2,2-1,20-1,22-1,18-2,-1-1,-1-1,4 0,6-5,-9-2,-20 0,-7 2,6 1,-4 1,-13 2,-6 1</inkml:trace>
  <inkml:trace contextRef="#ctx0" brushRef="#br0" timeOffset="29813.41">2219 532,'-10'0,"-14"0,3 0,15-5,18-2,2 1,-11 1,-16 1,-16 2,2 0,15 2,21-5,3-7,-11 0,-15 0,0 4,12 2,17 3,0-4,-12 0,-2 1,15 1,14 2,12 2,14-5,7-1,4-4,-1-1,-5 2,-14 3</inkml:trace>
  <inkml:trace contextRef="#ctx0" brushRef="#br0" timeOffset="30266.54">2248 473,'-10'0,"7"0,13 0,16 0,18-5,12-2,12 1,8 0,2-2,3-1,3 1,1 3,3 1,-5 2,-6 1,-6 1,-10 0,-15 1</inkml:trace>
  <inkml:trace contextRef="#ctx0" brushRef="#br0" timeOffset="30717.97">2337 502,'5'0,"12"0,22-5,26-1,16-1,15-3,1-5,4-5,-1-5,-1 3,-3 0,-2 3,-8 0,-3 4,-16 3</inkml:trace>
  <inkml:trace contextRef="#ctx0" brushRef="#br0" timeOffset="31108.55">2780 414,'-15'0,"-15"0,2 0,22 0,21 0,24 0,14 0,14-5,6-2,5 1,4 1,-1-4,0 0,2 2,-3 1,-1 2,2 2,-3 1,-5 1,-9 0,-16 1</inkml:trace>
  <inkml:trace contextRef="#ctx0" brushRef="#br0" timeOffset="31468.06">3193 385,'5'-5,"17"-2,15 0,20 2,17 1,5 2,9-4,5-1,-3 1,-2 1,-6 2,-2 1,-4 1,-6 0,-3 1,0 1,1-1,-8 0,-14 0</inkml:trace>
  <inkml:trace contextRef="#ctx0" brushRef="#br0" timeOffset="31764.88">3932 326,'5'0,"17"0,19 0,18 0,9 0,9 0,5 0,-1 0,1 0,2 0,1 0,-8 0,-18 0</inkml:trace>
  <inkml:trace contextRef="#ctx0" brushRef="#br0" timeOffset="32061.75">4316 326,'5'0,"17"0,19 0,18 0,14 0,5 0,4 0,3 0,-3-5,-5-2,0 0,-5 2,-3 1,-13 2</inkml:trace>
  <inkml:trace contextRef="#ctx0" brushRef="#br0" timeOffset="32327.36">5142 296,'5'0,"12"0,13 0,12-5,8-2,5 1,10 1,8 1,1 2,-1-4,2-2,-2 2,-8 1,-16 1</inkml:trace>
  <inkml:trace contextRef="#ctx0" brushRef="#br0" timeOffset="32718.37">5232 267,'-11'0,"3"0,12 0,15 0,25 0,25-6,21 0,10-1,3-3,-1 0,-7-4,-6 1,-7 2,-3 4,-4-3,-11 1,-15 2</inkml:trace>
  <inkml:trace contextRef="#ctx0" brushRef="#br0" timeOffset="33155.86">5881 207,'-10'0,"7"0,14 0,14 0,15 0,9 0,11 0,12 0,7 0,2 0,1 0,-3 0,-5 0,-5 0,-4 0,-13 0</inkml:trace>
  <inkml:trace contextRef="#ctx0" brushRef="#br0" timeOffset="33562.21">5969 236,'6'0,"10"0,19 0,18 0,15 0,12 0,1 0,2-5,-2-1,-6-5,-5-1,-4 2,-9 2,-14 3</inkml:trace>
  <inkml:trace contextRef="#ctx0" brushRef="#br0" timeOffset="33921.6">6413 207,'15'0,"15"0,12 0,15 0,7 0,3 0,0 0,-2 0,4 0,0 0,-11 0</inkml:trace>
  <inkml:trace contextRef="#ctx0" brushRef="#br0" timeOffset="34187.18">6915 177,'5'0,"11"0,14 0,6 0,-2 0</inkml:trace>
  <inkml:trace contextRef="#ctx0" brushRef="#br0" timeOffset="35733.58">7062 89,'-10'0,"2"0,-3 0,-10 5,4 2,15-1,-2 4,-6 0,-1-1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7:26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99,'133'-6,"0"-5,-1-6,42-15,-126 21,-27 5,1 1,0 1,-1 1,14 0,-30 3,0 0,-1 0,1 0,0 1,0 0,0 0,-1 0,1 0,0 1,-1 0,1 0,-1 0,0 0,0 1,0 0,0 0,0 0,0 0,-1 1,1-1,-1 1,1 1,3 8,1 1,-2 0,1 0,-2 0,0 1,-1-1,-1 1,0 1,-1-1,1 9,0 37,-3-1,-3 7,1-5,-2 127,4-141</inkml:trace>
  <inkml:trace contextRef="#ctx0" brushRef="#br0" timeOffset="798.52">444 335,'-5'0,"-12"10,-12 14,-7 12,2 11,8 11,18-3,20-11,19-19,13-22,0-13</inkml:trace>
  <inkml:trace contextRef="#ctx0" brushRef="#br0" timeOffset="2984.8">562 513,'5'-10,"12"-4,8 7,-1 13,-13 22,-25 10,-9 9,-16 12,8-9,20-19,22-19,19-16,14-9,5-1,-6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55:52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221 105,'5'6,"2"17,0 15,-2 13,-1 8,-2 4,-5 3,1-16,3-27,0-17</inkml:trace>
  <inkml:trace contextRef="#ctx0" brushRef="#br0" timeOffset="877.6">1 137,'5'0,"13"-5,14-8,17-6,17-6,7-3,2 2,-12 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9:00.981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25 0,'-5'10,"-2"14,0 12,2 10,6 8,14 9,4 5,13 0,7-1,-4-13</inkml:trace>
  <inkml:trace contextRef="#ctx0" brushRef="#br0" timeOffset="703.31">25 59,'0'5,"0"12,0 13,0 16,0 11,5 5,6 2,12 1,12-1,5-11,-5-15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8:11.10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6032 1012,'-5'5,"-1"12,0 12,-10 18,-6 10,-9 5,-11 2,-7 1,-11-6,5-13</inkml:trace>
  <inkml:trace contextRef="#ctx0" brushRef="#br0" timeOffset="720.81">5973 1012,'0'5,"0"12,-5 12,-6 13,-7 13,-6 7,-8 4,-9 0,-2 5,-9-6,4-13</inkml:trace>
  <inkml:trace contextRef="#ctx0" brushRef="#br0" timeOffset="1188.87">5973 1278,'-5'0,"-11"10,-14 13,-16 13,-11 11,-6 12,-6-5,2 5,4-8,11-14</inkml:trace>
  <inkml:trace contextRef="#ctx0" brushRef="#br0" timeOffset="1704.46">5914 1308,'-5'0,"-12"15,-12 15,-8 12,-11 10,-8 5,-5-1,-7-1,-1-5,0 0,2 1,8-8,13-12</inkml:trace>
  <inkml:trace contextRef="#ctx0" brushRef="#br0" timeOffset="6893.6">5767 1484,'-5'5,"-17"12,-20 8,-17 15,-14 10,-5 7,1-1,4 0,-2-5,3-5,3-1,4-9,2-4,-3-3,0-7,1-7,2-1,1-3,1-3,1-3,-4-2,-2-2,1-1,1-1,1-4,2-8,-4 0,-1-4,1-4,1-3,1 2,-3 6,-1-1,2-1,0-4,3 3,-4-1,-1-7,2 1,0 0,3-1,-4 5,-1 0,2 5,1-6,1 2,-3 5,0-1,0-2,2 2,1-1,2 2,-4 0,-1 1,1 0,1-4,2 2,1 3,-4 5,-2-2,2-3,1 0,2 2,-4-1,-1-4,1 1,2-1,2 2,0 3,-3 4,-1-2,1 1,1 2,2 2,1 2,-4 1,19 2,27 0,28 5,21 8,16 0,11 4,10-2,4-2,0-5,-3-3,-2-2,-2-2,-3-1,5 5,0 1,-1 5,-2 0,-1-2,-16-2,-26-2,-26-7,-23-3,-21-11,-17-8,-8 1,0 3,2 1,3 3,-1 5,2 4,1 3,4 2,16 2,28 0,26 1,28 0,18 5,10 1,9 0,4 3,-2 1,-3-3,2 4,-2 3,-2 6,-3-2,2-4,1 1,3 2,5-1,-1 1,-3 2,-3 3,-14-2</inkml:trace>
  <inkml:trace contextRef="#ctx0" brushRef="#br0" timeOffset="7456.27">1838 1396,'-10'-5,"2"-2,12 1,20 0,17 8,11 7,12 8,15 6,9 4,5 2,1 7,-5-3,-2-3,-1 0,-6-6,-6-2,-5 0,0 2,-11-4</inkml:trace>
  <inkml:trace contextRef="#ctx0" brushRef="#br0" timeOffset="7973.41">2459 1543,'-10'-5,"-13"-6,-14-2,6 1,17 3,22 9,24 8,21 8,23 12,13 6,6 2,3 0,-1 4,-2-5,-6-8,-10-4,-7-1,-6 1,1-3,-11-6</inkml:trace>
  <inkml:trace contextRef="#ctx0" brushRef="#br0" timeOffset="8438.97">2931 1633,'-10'0,"-18"-5,5 3,17 7,19 3,18 10,19 2,15 2,12 3,14 2,0 1,-5 2,-6 0,-3-5,-4-7,-4-1,-4 2,-8-3,-14-4</inkml:trace>
  <inkml:trace contextRef="#ctx0" brushRef="#br0" timeOffset="9079.97">3403 1809,'-10'-5,"2"-1,12 9,21 11,16 1,15 10,10 4,2-1,6-2,9 6,7 1,-3-4,-5-7,-3-8,2 0,-4-4,-5-2,-15 7,-16 0</inkml:trace>
  <inkml:trace contextRef="#ctx0" brushRef="#br0" timeOffset="9579.95">3847 1927,'-10'-4,"-19"-8,7 9,21 5,26 7,24 12,18 3,9-4,10 1,7 2,2-4,-5-5,-8-4,-7-5,-7-2,-5-8,2-7,-10-1</inkml:trace>
  <inkml:trace contextRef="#ctx0" brushRef="#br0" timeOffset="10002.07">4349 2017,'-5'0,"3"5,13 1,13 1,14-2,15-2,8-6,9-2,8-1,6-4,3-5,-3-6,0-4,-5-2,-1-8,2-2,-13 0,-18 6</inkml:trace>
  <inkml:trace contextRef="#ctx0" brushRef="#br0" timeOffset="10470.81">4821 1987,'10'0,"14"0,17-5,12-7,7-6,18-10,12-11,5-8,6-11,1-7,4-6,-7 3,-9 4,-11 7,-3 3,-25 12,-21 12</inkml:trace>
  <inkml:trace contextRef="#ctx0" brushRef="#br0" timeOffset="11174.21">5264 1780,'5'0,"12"-5,18-7,18-16,10-13,4-11,7-10,-6-6,2 5,-6-3,-5 0,-6 1,-8 2,-11 17,-22 20,-22 31,-15 24,-19 22,-11 12,-7 6,-7 1,-3-1,2-7,12-15</inkml:trace>
  <inkml:trace contextRef="#ctx0" brushRef="#br0" timeOffset="11596.06">6061 1100,'5'-10,"2"2,-10 17,-15 17,-10 15,-14 9,-6 12,-4 6,-9 1,-4-2,-1-1,-4-2,10-13</inkml:trace>
  <inkml:trace contextRef="#ctx0" brushRef="#br0" timeOffset="11892.93">6121 1308,'-5'10,"-12"13,-18 13,-12 5,-10 1,-9 3,-4 0,10-9</inkml:trace>
  <inkml:trace contextRef="#ctx0" brushRef="#br0" timeOffset="12439.07">6416 1190,'-5'0,"-11"10,-14 13,-16 8,-11 9,-6 2,-6 9,17-3,29-21,27-25,24-17,22-17,17-12,13-10,7-5,0 8,-6 12,-11 13,-17 10</inkml:trace>
  <inkml:trace contextRef="#ctx0" brushRef="#br0" timeOffset="12845.32">6564 1190,'-15'4,"-15"13,-13 3,-13 8,-13 4,-5 2,16 0,22-6,17-7</inkml:trace>
  <inkml:trace contextRef="#ctx0" brushRef="#br0" timeOffset="13126.96">6505 1337,'-5'0,"-12"5,-18 1,-12 11,-10 6,-4 5,-7 3,-2 1,11 0,15-6</inkml:trace>
  <inkml:trace contextRef="#ctx0" brushRef="#br0" timeOffset="13423.83">6416 1425,'-5'0,"-11"5,-14 7,-21 11,-13 7,-5 8,0-1,-5 1,1 1,18-3,18-6</inkml:trace>
  <inkml:trace contextRef="#ctx0" brushRef="#br0" timeOffset="13736.31">6328 1455,'-5'0,"-12"10,-13 9,-21 15,-18 8,-6 6,-6 0,21-8,25-11,20-10</inkml:trace>
  <inkml:trace contextRef="#ctx0" brushRef="#br0" timeOffset="14642.67">6298 1425,'-5'0,"-12"5,-12 17,-18 15,-9 5,-7 2,-1 2,14-5,26-21,27-18,34-20,24-22,23-19,7-5,-2-1,-21 16,-32 15,-38 24,-28 19,1 2,16-5,24-9,27-8,15-14,11-1,-13 8,-23 7,-28 11,-23 5,-3 2,13-5,19-4,18 0,16-1,15 0,-1 1</inkml:trace>
  <inkml:trace contextRef="#ctx0" brushRef="#br0" timeOffset="15392.69">6623 1278,'-15'0,"5"0,14 0,22 0,16 0,-4 0,-23 0,-30 0,-27 0,-16 0,-9 0,-8 0,-1 0,17 0,30 0,28 0,35-5,22-2,-3 1,-27 1,-27 6,-23 9,-24 7,-12 5,-12 5,-4-3,17-5,33-6,35-5,28-9,21-10,7-7,-9-1</inkml:trace>
  <inkml:trace contextRef="#ctx0" brushRef="#br0" timeOffset="16939.13">6535 1278,'-5'0,"-17"0,-20 10,-17 8,-9 7,-4 3,-8 2,-2 7,4 1,20-15,39-17,39-15,31-15,21-9,19-9,9-2,-2 1,-8 8,-25 10,-32 9,-38 13,-28 11,-18 5,-11 10,-4 6,-7 3,0 1,1 1,4 3,18-8,33-15,28-15,29-17,17-11,9-5,3-2,-15 6,-27 12,-28 14,-29 13,-24 16,-13 7,-11 9,-1 3,-3 3,3 0,4-4,21-9,28-11,30-13,34-20,25-17,18-14,9-6,-25 6,-34 19,-32 19,-26 15,-23 10,-14 12,-6 5,0 6,-4 5,20-6,36-15,29-18,24-16,26-21,17-23,6-1,4-9,-24 6,-37 28,-34 22,-25 23,-28 12,-13 11,-10 3,-5 4,-3-2,24-9,38-10,35-22,30-16,36-21,9-11,-8 1</inkml:trace>
  <inkml:trace contextRef="#ctx0" brushRef="#br0" timeOffset="17251.74">6239 1425,'-5'0,"-12"10,-22 14,-16 12,-8 5,-8 6,-8 0,-4 2,-5 3,-1 2,24-7,33-18,32-23,32-18,29-27,16-11,3-3,-10 7</inkml:trace>
  <inkml:trace contextRef="#ctx0" brushRef="#br0" timeOffset="17861.11">6239 1396,'-5'0,"-12"10,-12 8,-18 17,-14 7,-13 6,-4 5,-3 4,-4-3,3-1,6 2,25-20,32-21,34-22,24-15,21-13,10-12,14-6,7 0,-2-1,-21 15,-37 18,-38 23,-29 17,-24 15,-15 18,-21 4,-9 3,-7 2,0 1,5-6,11-1,25-10,36-23,39-19,39-21,21-12,21-16,21-9,-3-1,-19 9</inkml:trace>
  <inkml:trace contextRef="#ctx0" brushRef="#br0" timeOffset="18142.42">5855 1691,'-5'5,"-12"12,-18 3,-12 8,-15 9,-11 4,-18 4,-9 5,3-1,2-3,8-6,28-9,35-14,41-21,33-20,18-10,22-9,-3 2</inkml:trace>
  <inkml:trace contextRef="#ctx0" brushRef="#br0" timeOffset="18454.91">5914 1691,'-5'0,"-12"5,-12 7,-12 11,-20 7,-8 3,-8 6,-1 2,-8 4,-8 4,-4 3,4-1,4-5,32-10,36-16,37-22,40-20,22-11,7-11,-10 3</inkml:trace>
  <inkml:trace contextRef="#ctx0" brushRef="#br0" timeOffset="18783.02">6003 1662,'-5'0,"-17"10,-19 8,-19 7,-8 8,-13 4,-18 6,-2 5,6-5,9-5,4-4,-4-2,-2 2,4 2,20-12,37-13,43-25,29-15,21-7,11-7,6-2,4 1,3-1,-4 7,-1 0,-16 6</inkml:trace>
  <inkml:trace contextRef="#ctx0" brushRef="#br0" timeOffset="19064.92">6061 1574,'-5'0,"-16"0,-15 10,-17 8,-24 11,-14 11,-12 14,-8 2,0-3,8-1,27-8,36-23,46-19,31-21,19-11,16-17,10-4,7-14,-12 4</inkml:trace>
  <inkml:trace contextRef="#ctx0" brushRef="#br0" timeOffset="19920.07">6151 1219,'5'-10,"-4"-4,-11 11,-15 7,-23 16,-18 21,-8 13,-1 8,1 3,19-10,29-23,38-34,23-25,20-24,16-13,6-5,0-2,-18 17,-40 27,-32 29,-25 29,-20 23,-6 14,-7 10,-1-4,1-3,3-5,23-18,29-27,28-23,21-25,5 1,-13 11,-32 22,-24 15,-17 10,-11 3,-5 1,-7 0,-1 4,12-5</inkml:trace>
  <inkml:trace contextRef="#ctx0" brushRef="#br0" timeOffset="20251.74">5914 1543,'-5'0,"-17"6,-19 10,-13 14,-13 6,-9 8,-13 0,0-1,-1 2,5-3,-3-2,3 2,7-7,6-4,20-7,29-8,29-16,38-19,12-6</inkml:trace>
  <inkml:trace contextRef="#ctx0" brushRef="#br0" timeOffset="20532.99">5737 1691,'-5'0,"-22"5,-16 12,-11 8,-11 9,-15 5,-9 5,1 1,5-8,2-5,-1-3,4-1,25-11,42-18,37-9,25-8,9 0,-6 2</inkml:trace>
  <inkml:trace contextRef="#ctx0" brushRef="#br0" timeOffset="20798.6">5235 1927,'-5'6,"-12"0,-18 11,-18 2,-15-3,-11 2,-7 2,-5 3,-1-3,25-4,39-5,34-10,32-5,18-1,1-1</inkml:trace>
  <inkml:trace contextRef="#ctx0" brushRef="#br0" timeOffset="22392.99">5087 2046,'-5'0,"-12"5,-12 1,-13 1,-18 3,-14 0,-15-1,-7 2,2 0,23-2,38-3,35-3,27-1,19-6,16-2,7-1,2 1,3 2,0 2,-25 0,-35 2,-30 0,-23 0,-21 5,-15 7,-10 1,-1-1,18-3,37-3,32-8,31-3,24-6,19-6,10 0,1-2,-5 1,-22 5,-30 9,-37 11,-26 3,-19 6,-15 0,-6 2,-2-2,-2-3,21-5,35-3,31-2,29-8,17-2,10-5,-13 0,-29 1,-30 3,-29 3,-23 2,-18 2,-6 0,1 2,4-1,20 1,30-1,28 1,30-1,25 0,11 0,6 0,-1 0,-17 0,-28 0,-30 0,-33 0,-27 0,-12 0,-15 0,-11 0,-4 0,6 0,4 0,28 0,45 0,42 0,27 0,21 0,13 0,8 0,-1 0,-6 5,-7 1,-22 11,-29 1,-30-1,-28-5,-19-3,-16-4,-11-3,-3-1,3-2,20 1,35-6,37-1,36-5,15 0,-4 1</inkml:trace>
  <inkml:trace contextRef="#ctx0" brushRef="#br0" timeOffset="22611.73">4733 2105,'-15'0,"-20"0,-20 0,-14 0,-12 0,-6 0,-4 0,-2 0,6 0,27-5,24-2</inkml:trace>
  <inkml:trace contextRef="#ctx0" brushRef="#br0" timeOffset="22911.92">4260 2105,'-10'0,"-13"0,-13 0,-16 0,-8-5,-10-2,-7 0,-7-3,2-5,4 0,6-3,20-8,29 1,23 3,12 7</inkml:trace>
  <inkml:trace contextRef="#ctx0" brushRef="#br0" timeOffset="24423.55">6061 1425,'16'-5,"9"-16,-10-1,-21 15,-31 18,-19 12,-9 7,10-1,26-11,27-13,29-13,25-10,-6-2,-21 8,-31 15,-23 13,-22 3,-13 9,-10 0,-2-1,21-4,35-11,42-18,26-13,20-13,-5-2,-25 6,-28 12,-32 14,-21 8,-14 7,8 2,23-7,30-15,24-6,19-16,10-3,11-11,4 2,-1-3,-1-3,-4-4,-12 7</inkml:trace>
  <inkml:trace contextRef="#ctx0" brushRef="#br0" timeOffset="26220.4">6091 1130,'-10'0,"-3"-5,10-12,6-13,3-16,-6 9,-6 22,-14 23,-2 20,-3 15,-3-4,0-19,-2-28,0-23,0-16,0-15,5 13,12 25,18 27,8 22,7 17,5 17,-1 9,-6-13,-5-31,-10-29,-5-24,-8-17,-2-11,6 4,9 27,10 27,1 29,5 19,-2-4,-4-24,-3-31,-4-24,-3-16,-2-9,4 9,1 24,0 27,-2 27,-1 20,-1 11,-6-9,-2-23,-1-31,2-25,11-18,9 9,3 22,-2 28,-9 22,-10 20,-10 12,-7-12,4-23,15-24,22-22,19-19,-8 7,-20 17,-22 21,-24 19,-21 14,-12 9,-4 2,-5-5,20-20,30-15,34-26,31-15,19-19,0-1</inkml:trace>
  <inkml:trace contextRef="#ctx0" brushRef="#br0" timeOffset="30721.02">6328 924,'-5'0,"-12"0,-18-5,-8-12,-7-8,1 5,2 22,11 20,5 21,4 18,-4 15,3 4,1-2,-4-4,-8-4,4-20,12-33,15-34,14-25,17-15,3-7,8-9,-2-2,-6 3,-8 2,-12 9,-17 20,-11 36,-8 35,2 22,0 12,1 5,-1 2,-1 2,0 0,5-17,7-29,10-34,7-25,9-24,12-11,4-4,-4-1,0-3,2 22,-3 29,-5 35,-6 24,-8 17,-5 10,-2 4,-5 6,-5 1,-5-18,0-32,5-35,15-27,7-15,13-10,8-8,0-3,-5 18,-7 32,-10 36,-11 27,-5 21,-5 16,-10 10,-1 6,5-23,5-38,6-33,15-28,7-22,6-13,11-11,0-1,-5 2,-5 19,-7 29,-10 40,-15 32,-5 25,-9 14,-6 5,-1 1,-10-4,7-21,16-32,21-37,16-27,11-23,10-12,5-15,5-9,-5 16,-10 36,-15 40,-20 35,-15 26,-13 12,-8 9,-11 1,-7-4,6-21,27-31,23-29,22-30,12-20,17-22,3-7,5-1,1 3,-8 20,-18 35,-20 32,-21 29,-20 18,-10 9,-13 5,-3-1,8-16,22-33,26-29,22-24,17-26,12-12,8-6,-2 2,-16 17,-30 35,-32 41,-23 22,-3-1,15-16,18-23,22-26,14-19,-2 3,-10 19,-11 29,-16 22,-10 23,-6 12,2-10,7-28,17-29,15-29,15-19,10-15,-2 18,-6 28,-18 27,-15 28,-11 19,-8 14,-14 7,-11-5,4-19,14-27,29-34,24-34,24-20,10-9,-5 18,-15 29,-24 29,-18 24,-23 28,-17 9,6-10,19-30,29-34,18-25,16-16,10-9,-7 10,-17 24,-23 32,-22 30,-7-1,15-12,15-18,17-27,-1 2,-8 14,-21 24,-20 18,-14 14,0-7,17-25,28-26,24-16,17-9,-3 6,-24 28,-24 24,-22 13,-20 11,-16 6,-8 0,14-10,28-12,38-16,34-27,25-21,22-10,-19 7,-36 25,-44 23,-30 16,-18 12,-13 4,-15 5,-2-1,24-10,38-15,34-18,26-19,18-13,-5 3,-25 11,-26 17,-27 13,-13 8,1 0</inkml:trace>
  <inkml:trace contextRef="#ctx0" brushRef="#br0" timeOffset="35220.18">982 1308,'-10'0,"-13"0,-13 0,4 0,18 0,22 0,4 0,5 0,10 0,-5 0,-16 0,-19 0,-23 0,5 0,18 0,21 0,5 0,-11 0,-20 5,2 11,15 4,17-7,1-6,-12 1,-3-1,9-1,13-7,12-9,-5-2,-18 6,-21 9,-19 4,-1 1,16-12,3-4,-5-1,4 1,18-3,19-10,14-1,1 2</inkml:trace>
  <inkml:trace contextRef="#ctx0" brushRef="#br0" timeOffset="110945.06">184 982,'-5'0,"4"0,11 0,15-5,-3-2,-14 11,-19 15,-18 13,2 2,19-10,28-14,19-18,13-14,-7-3,-21 13,-34 14,-32 21,-18 12,6 0,23-5,31-19,36-21,26-24,14-16,-12 6,-27 14,-34 29,-33 18,-27 22,-13 10,-5 11,0 5,18-8,34-19,35-26,27-25,16-20,13-10,11-12,2-2,-2-2,-21 15,-34 29,-37 28,-32 22,-22 20,-15 10,-9 4,6 1,7-1,23-14,35-24,31-24,24-23,21-19,16-18,10-10,3-5,0-1,-3 7,-21 19,-35 26,-34 32,-34 23,-25 20,-17 10,-14 4,0 0,6 2,29-11,35-27,33-29,35-31,26-21,22-18,6-9,2-2,0 2,-27 18,-39 33,-41 30,-33 29,-34 23,-20 11,-7 3,4 0,24-9,40-20,36-23,29-26,20-22,21-22,9-13,12-11,0-4,-15 16,-35 28,-35 29,-28 26,-30 23,-21 18,-9 5,1-1,18-12,36-20,38-22,27-29,17-21,19-26,8-6,0-3,1 6,-23 18,-32 28,-30 32,-36 23,-20 21,-10 10,-9-1,14-12,33-16,37-24,27-30,23-22,13-15,4-4,-1-2,-17 19,-32 26,-32 30,-23 22,-16 15,9-2,22-20,24-20,11-23,2-19,-3-14,-3-16,-5-6,-3-8,-4-2,-1 18,-1 34,-1 31,0 24,1 22,-1 12,6-11,1-23,5-28,6-29,-1-21,3-16,-7 1,-11 17,-16 26,-14 26,-14 17,2 0,7-20,20-20,22-18,14 2,4 17,-2 10</inkml:trace>
  <inkml:trace contextRef="#ctx0" brushRef="#br1" timeOffset="132867">391 7,'10'-5,"3"4,-10 16,-21 22,-18 13,-17 15,-5 5,13-14,23-21,31-27,24-25,17-14,9-13,5-8,-13 10,-36 26,-30 27,-23 21,-15 16,-8 9,11-5,29-17,28-23,29-25,17-15,10-17,4-7,7-9,-26 11,-35 34,-30 24,-28 22,-15 20,-8 6,-8 10,10 3,20-15,29-22,32-31,23-21,21-18,15-16,10-15,1-5,-14 14,-30 33,-36 31,-29 25,-31 22,-21 13,-12 16,-2-1,10 1,13-3,23-14,35-29,33-34,22-28,20-24,17-13,16-21,5-10,-4 0,-10 7,-25 24,-33 32,-32 38,-37 32,-27 31,-17 8,-10 11,0 2,0-5,12-2,23-14,32-30,39-30,33-37,28-24,22-28,3-10,0-4,-2 3,-7 2,-36 33,-31 34,-41 43,-32 32,-18 12,-18 11,-10 8,-3-1,3 1,30-14,34-28,38-31,32-33,30-22,13-14,2-6,-18 12,-31 20,-36 32,-39 25,-37 29,-21 20,-9 8,3 0,30-13,36-24,46-34,36-29,30-26,17-21,14-8,-2-3,-8 2,-30 19,-37 29,-34 24,-35 28,-26 24,-12 9,-13 5,-6 7,4 1,22-11,38-16,41-30,38-28,26-27,22-21,9-5,-2-6,-29 19,-36 29,-40 28,-34 25,-20 21,-11 14,-4 5,16-8,28-20,33-27,27-25,17-16,17-18,6-6,2-5,-17 13,-28 24,-29 25,-19 22,-21 11,-14 14,-2 9,13-6,24-18,26-25,27-24,17-21,-9 5,-17 18,-22 21,-22 18,-3 4,19-13,19-20,7-11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27:16.99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163 982,'10'-5,"13"-12,-2-3,-20 2,-20 9,-2 6,18 4,20-4,16-1,18-5,11-11,-11 4,-24 13,-27 18,-28 11,-19 12,-12 4,-6 5,13-6,26-14,27-18,23-19,23-9,13-11,7-5,2-7,-16 9,-27 15,-33 25,-30 17,-19 10,-15 13,-6 4,-4 4,21-8,41-17,34-23,30-24,16-18,19-8,5-8,-1 1,-26 8,-32 22,-30 24,-36 22,-25 16,-22 16,-6 8,3 3,6 0,28-17,43-27,39-29,26-22,28-23,16-13,12-6,-3-6,-9 4,-26 14,-34 27,-34 28,-33 19,-25 22,-24 24,-13 12,-11 12,8 2,9 0,30-15,35-30,36-33,25-29,27-26,17-26,9-11,-1-3,0 4,-11 4,-20 21,-34 29,-32 29,-35 29,-21 24,-19 17,-12 11,6 1,2 2,20-16,37-28,33-28,26-26,22-27,13-17,10-9,1-4,4-1,-27 21,-34 24,-34 36,-35 25,-25 22,-19 16,-5 5,10-2,25-14,33-17,32-28,30-27,30-28,15-17,14-15,7-2,-4 2,-27 16,-36 23,-37 30,-34 21,-19 16,-10 11,-8 8,19-2,29-14,29-16,26-26,23-19,13-15,6-8,-14 3,-25 19,-39 23,-26 25,-14 19,8 1,21-13,23-22,23-18,21-19,3 0,-12-1,-12-6,-10-8,-3-12,1-13,0-6,-4-5,-3-6,-2 22,-2 30,-7 30,-6 26,-8 17,-5 17,2-12,9-30,7-32,9-30,5-23,6-9,-5 7,-19 21,-17 33,-20 29,-16 22,-14 15,-2 4,1-4,19-9,30-23,35-20,31-19,20-12,15-11,5-3,5-4,-2-4,-24 8,-37 11,-37 16,-35 16,-24 14,-13 10,-3 0,6-2,22-11,32-11,37-10,28-4,18-9,-4 1,-25 13,-26 9,-28 20,-12 17,-5 12,12 4,23-7,23-11,25-12,23-8,22-7,12-10,6-4,-13 5,-31 12,-34 16,-40 17,-27 18,-20 13,-3 4,21-10,29-18,33-21,25-21,16-16,15-13,-10 9,-19 16,-26 17,-20 16,-14 7,-3-5</inkml:trace>
  <inkml:trace contextRef="#ctx0" brushRef="#br1" timeOffset="20375.31">251 126,'0'-10,"-5"-4,-12 2,3 1,12-1,18-4,21-5,-6 2,-19 9,-26 21,-30 18,-19 16,-8 9,13-5,27-10,33-17,26-17,19-14,12-17,5-2,7-8,1-2,-16 5,-33 18,-30 17,-24 18,-23 11,-15 10,-8 8,0 1,18-9,34-10,42-26,27-19,22-18,9-12,8-9,-1-1,-4-1,-26 14,-31 23,-34 31,-31 23,-27 20,-17 10,-4 10,5 2,21-13,42-27,36-30,30-22,18-23,20-16,5-13,-1-1,0 1,-25 12,-26 24,-30 34,-35 25,-27 28,-29 20,-20 6,-1 4,13-2,33-16,37-24,33-26,25-25,28-22,18-22,16-16,2-8,-5-2,-23 13,-33 32,-38 32,-33 35,-21 11,-20 14,-13 6,-1 6,10 1,24-12,37-21,32-28,28-26,23-27,16-15,4-9,-1-4,-16 15,-33 26,-28 29,-29 27,-31 21,-16 10,9-4,25-12,29-18,30-19,18-25,11-15,12-12,-9 7,-30 20,-28 27,-34 24,-20 15,-11 5,-8 8,13-6,34-17,36-26,32-29,25-17,12-13,3-4,-17 13,-28 16,-36 24,-31 15,-21 16,-11 6,11-2,25-9,27-18,30-17,20-16,12-10,-9 6,-23 13,-16 8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27:26.31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417 413,'0'-10,"-10"-13,-8-18,-12-2,5-4,17-3,14-5,1 9,-15 21,-17 20,-18 16,-13 17,-7 12,13-4,25-14,31-21,25-15,18-16,-1 8,-27 17,-28 20,-18 17,-14 14,-11 8,-2 5,13-7,28-17,31-20,22-23,14-19,13-16,4-6,-20 12,-29 26,-24 25,-26 21,-20 14,4-2,23-18,26-19,21-22,16-23,-9 3,-21 19,-23 20,-20 25,-20 16,-6 11,10-5,29-22,31-26,24-24,15-20,-7 3,-21 21,-30 19,-20 23,-15 13,4-2,17-7,23-19,29-22,26-19,11-15,-11 5,-26 14,-28 25,-31 24,-21 12,-12 10,8-4,23-13,25-22,30-18,19-16,11-10,7-8,7-8,-19 12,-34 26,-39 27,-27 25,-21 17,-13 8,-4 0,9-2,26-11,33-18,28-21,28-22,22-18,16-21,15-11,1-5,-4 3,-28 23,-34 23,-42 29,-38 28,-30 17,-17 14,-5 0,4-2,30-13,36-15,45-26,31-25,23-20,26-16,8-15,-3-2,-3-1,-26 22,-35 22,-33 24,-41 27,-28 24,-17 7,-4 3,4 0,21-10,33-15,37-24,33-20,26-25,16-21,17-14,6-5,-4 4,-23 18,-40 27,-45 27,-41 28,-27 17,-20 5,-8 8,-6 4,6-7,26-12,42-15,38-19,34-22,27-20,17-10,12-15,5-3,2-3,-6 9,-22 12,-39 17,-34 17,-31 24,-19 8,-26 9,-14 13,-1-2,21-10,33-12,39-15,35-20,32-14,20-13,12-7,3-5,-4-1,-24 9,-38 19,-41 19,-34 20,-19 11,-20 10,-6 3,2 0,20-9,31-9,37-10,28-17,18-14,16-14,7-7,7-3,-21 11,-29 20,-31 16,-29 17,-25 9,7-1,22-6,26-13,28-19,19-13,17-9,8-5,-13 8,-32 14,-35 13,-26 15,-17 6,5 4,21-4,30-16,28-13,26-12,-9-2,-22 6,-10 6,6 4,10-2,9-6,-12 4,-22 9,-27 8,-21 8,-12 1,-9 2,-3 8,13-2,27-5,26-11,24-12,21-7,-6-2,-20 2,-25 1,-20 7,-23 9,-12 3,-7-1,8-2</inkml:trace>
  <inkml:trace contextRef="#ctx0" brushRef="#br1" timeOffset="20640.63">417 0,'10'0,"14"0,-4 0,-13 0,-30 0,-20 5,-12 2,-8 4,12 1,25-7,32-4,30-3,19 0,-10-1,-23 1,-24 6,-23 7,-17 1,3 5,19-2,28-2,23-5,15-2,16-8,12-9,3-2,-16 1,-33 7,-37 5,-32 13,-19 8,-14 6,-5 4,21 1,36-4,36-13,26-13,17-12,8-10,8-6,2 1,-17 5,-34 6,-35 15,-31 13,-24 9,-15 10,-15 5,0 0,21-5,38-9,40-13,36-14,20-16,15-10,16-11,2-2,-4 0,-7 2,-23 9,-31 13,-30 16,-35 18,-31 16,-18 3,-5 1,-2-2,25-6,35-8,37-12,30-13,22-15,24-9,7-10,0-4,-5 1,-27 8,-36 9,-38 9,-30 12,-26 12,-16 10,-7 7,24-2,33-9,36-6,32-11,23-4,17-6,9-6,6-5,-1 2,-19 10,-35 11,-32 12,-25 13,-22 8,-17 4,-17 5,17-4,29-8,38-9,29-14,20-11,12-12,17-11,5-7,-1-3,-18 11,-31 15,-34 19,-32 14,-26 13,-16 6,-11 1,1-2,4-1,22-8,32-9,35-8,33-17,24-12,12-13,9-7,9-8,1-1,-7 2,-28 14,-33 21,-36 17,-32 18,-23 8,-16 4,-13 5,-2 0,7-2,23-8,33-10,37-15,34-8,20-15,11-9,8-12,12-9,1 3,-20 8,-37 14,-38 22,-29 14,-23 15,-17 1,-16 6,18-4,36-8,34-8,28-13,20-18,12-11,12-7,4-3,-21 13,-34 16,-35 14,-30 14,-21 14,-20 1,0 7,20-2,37-15,33-17,32-16,25-12,18-13,5-2,4-1,-2 1,-21 10,-31 8,-31 18,-26 11,-23 4,-14 9,-7 4,-1 1,16-4,33-8,34-13,26-17,21-13,15-3,-15 3,-28 10,-34 11,-27 17,-19 10,4 0,20-4,24-12,21-6,23-10,14-10,-8-1,-28 7,-27 10,-23 14,-17 15,9 3,21-10,23-8,5-3,-14 3,-8-7,8-14,15-17,9-19,16-18,7-8,-10 2,-21 12,-23 21,-20 15,-21 16,9 4,20-9,24-9,22-10,21-7,-8-3,-24 6,-32 6,-21 14,0 8,22 4,23-8,21-3,15-15,-4-4,-19 4,-23 5,-21 6,-16 5,3 4,18 3,23 1,20-4,2 4,-25 17,-17 15,-15 7,-9 13,-1-3,6-10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8:55.26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19 33,'-11'0,"3"0,17 10,17 14,15 7,10 4,11 6,-15-5,-25-17,-27-18,-17-19,-15-21,-6-14,-12-4,5 14,20 24,31 25,25 26,17 14,13 13,11 2,5 1,-1-6,-12-11</inkml:trace>
  <inkml:trace contextRef="#ctx0" brushRef="#br0" timeOffset="1125.22">108 211,'0'-10,"0"2,10 12,18 20,10 17,8 6,6 10,0 5,6-2,-8-12</inkml:trace>
  <inkml:trace contextRef="#ctx0" brushRef="#br0" timeOffset="1774.56">374 299,'0'5,"0"12,4 13,13 11,8 15,14-4,6-9,-4-13</inkml:trace>
  <inkml:trace contextRef="#ctx0" brushRef="#br0" timeOffset="2281.66">433 448,'0'5,"10"16,8 5,1-2</inkml:trace>
  <inkml:trace contextRef="#ctx0" brushRef="#br0" timeOffset="3780.34">433 536,'-16'-10,"-9"-14,-11-7,-9-14,-2-9,7-5,0-3,-3-1,-4 0,5 16,16 26,22 32,21 24,8 15,15 10,11 10,6-2,9-3,4-7,-1-3,-2-12,-12-12</inkml:trace>
  <inkml:trace contextRef="#ctx0" brushRef="#br1" timeOffset="76395.93">934 1422,'10'-5,"-2"-2,-11 6,-17 12,-19 11,2 0,22-3,24-15,20-8,21-14,16-8,-12 0,-26 10,-28 12,-24 17,-22 11,-15 12,-5 5,12-5,31-9,29-18,29-11,24-15,16-11,6-4,4-7,-23 2,-31 14,-37 19,-26 17,-29 10,-19 12,-10 15,-6-2,24-3,34-9,39-17,29-20,25-16,22-15,14-12,2-9,-1 1,-25 7,-35 18,-33 23,-40 22,-25 14,-15 10,-9 9,-9 1,2 1,22-3,34-10,45-17,35-23,28-16,16-15,15-12,1-15,-7-2,-4 5,-27 10,-38 24,-39 31,-37 18,-19 14,-12 11,-2 1,-2-4,9 5,24-7,35-22,37-15,30-20,23-18,9-9,6-10,-1-5,-5-1,-21 15,-30 18,-41 23,-32 25,-24 13,-20 9,-10 11,1 1,3-2,22-10,39-14,40-23,29-20,24-18,22-15,7-11,-2-3,-4-1,-27 13,-33 18,-30 24,-34 21,-19 17,-10 2,-3 4,16 0,34-14,30-16,29-16,24-18,12-16,4-12,4-3,-21 7,-30 21,-36 24,-36 22,-26 17,-16 7,-3 4,3 4,27-7,33-18,36-23,31-19,19-17,15-9,8-13,2-4,-20 8,-35 22,-39 20,-32 20,-24 18,-17 9,-8 6,0 0,21-8,31-12,34-15,36-15,28-12,15-15,8-6,1-9,1-1,-23 11,-34 17,-30 16,-26 18,-22 11,-24 5,-8 8,14-5,28-7,37-14,29-16,20-11,12-10,11-6,4-4,-15 4,-33 16,-31 15,-23 17,-4 10,16 0,19-16,31-10,18-11,-3-4,-10-1</inkml:trace>
  <inkml:trace contextRef="#ctx0" brushRef="#br0" timeOffset="96787.74">846 801,'0'-10,"5"-13,-4-3,-11 3,-20 10,-14 13,5-4,24-6,25-12,21-1,0 2,-16 6,-20 9,-24 12,-17 4,4 1,24-2,30-8,24-8,15-8,9-7,-10 5,-25 11,-30 17,-31 10,-18 13,-11 5,17 2,25-8,33-13,24-20,21-16,12-9,9-11,2-5,3-5,-23 6,-30 19,-32 18,-28 20,-30 17,-20 18,-10 5,0 8,21-3,43-16,35-26,28-21,22-21,21-12,14-15,0-4,-1-3,-4 2,-29 12,-38 21,-38 26,-41 32,-25 24,-19 7,-7 7,6-5,14-3,29-19,39-17,34-24,29-23,18-14,15-17,13-11,9-5,-3 3,-2-4,-27 20,-34 22,-37 29,-38 25,-26 16,-16 15,-13 2,0 5,12 0,31-11,41-26,32-23,30-24,26-15,16-16,3-7,1-9,-4 1,-23 15,-43 26,-39 26,-38 26,-24 24,-14 6,-5 3,2-4,24-9,39-18,34-19,34-24,19-14,27-19,9-8,-1-10,-5 5,-22 16,-32 20,-36 28,-31 17,-21 15,-14 9,-11 2,-1 1,19-7,40-13,40-22,32-23,18-14,19-14,4-5,-2-5,-16 16,-35 19,-34 21,-26 15,-20 14,-17 5,-7 2,12-3,31-7,30-20,25-12,17-16,10-10,-3 8,-21 8,-27 16,-13 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2:43.137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698 1892,'2'54,"2"-1,3 1,2-1,12 34,-13-66,-8-21,0 1,0-1,0 0,0 0,0 0,0 0,0 0,0 1,0-1,1 0,-1 0,0 0,0 0,0 0,0 0,0 0,0 0,1 1,-1-1,0 0,0 0,0 0,0 0,0 0,1 0,-1 0,0 0,0 0,0 0,0 0,1 0,-1 0,0 0,0 0,0 0,0 0,0 0,1 0,-1 0,0 0,0 0,0-1,0 1,0 0,1 0,-1 0,0 0,0 0,0 0,0 0,8-34,-6-22,4-40,-5 89,1-1,0 1,0-1,0 1,1 0,0 0,1 0,-1 0,1 1,5-7,-8 11,1 0,-1 1,1-1,0 0,0 1,-1-1,1 1,0-1,0 1,0 0,1 0,-1 0,0 0,0 0,0 0,1 1,-1-1,0 1,1 0,-1-1,1 1,-1 0,0 1,1-1,-1 0,0 1,1-1,-1 1,0-1,1 1,-1 0,0 0,0 0,0 1,0-1,0 0,0 1,0-1,0 1,0 1,8 6,-1 1,0-1,-1 2,0-1,-1 1,6 11,18 47,-23-50,-1-1,2-1,6 10,-15-62,-4 9,0-1,1-1,1-22,2 43,0 0,1 0,0 0,0 0,1 0,-1 0,2 0,-1 1,1-1,0 1,0 0,0 0,3-3,-5 7,0 1,0-1,1 0,-1 1,1-1,-1 1,1 0,0-1,-1 1,1 0,0 0,0 0,0 0,0 0,0 1,0-1,0 0,0 1,0 0,0-1,0 1,0 0,0 0,0 0,1 0,-1 1,0-1,0 1,0-1,0 1,0-1,0 1,0 0,0 0,-1 0,1 0,0 1,0-1,-1 0,1 1,-1 0,7 4,-1 1,0 1,-1-1,0 1,0 0,-1 1,0-1,2 5,42 115,-29-73</inkml:trace>
  <inkml:trace contextRef="#ctx0" brushRef="#br0" timeOffset="2359.95">1467 1993,'6'0,"12"-6,5-13,-9-15,-12-12,-17-5,-18 12,-9 24,3 32,8 25,9 15,9 11,17 4,26-10,18-21,7-29,-5-16</inkml:trace>
  <inkml:trace contextRef="#ctx0" brushRef="#br0" timeOffset="3281.24">1366 2026,'6'-6,"13"-1,9-6,0 0</inkml:trace>
  <inkml:trace contextRef="#ctx0" brushRef="#br0" timeOffset="-13843.71">196 1759,'0'6,"0"13,0 20,0 15,0 10,0 11,6 3,7 1,2-13</inkml:trace>
  <inkml:trace contextRef="#ctx0" brushRef="#br0" timeOffset="-13281.21">96 1993,'0'-6,"12"-7,20-8,16-5,12-4,1 2,-10 7</inkml:trace>
  <inkml:trace contextRef="#ctx0" brushRef="#br0" timeOffset="-12735.13">497 2060,'0'6,"0"18,6 17,7 1,2-6</inkml:trace>
  <inkml:trace contextRef="#ctx0" brushRef="#br0" timeOffset="76000.19">497 1792,'0'0</inkml:trace>
  <inkml:trace contextRef="#ctx0" brushRef="#br0" timeOffset="88015.39">2302 1157,'5'0,"14"0,15 0,1-12,-5-14,-19-15,-22 0,-16 18,-8 25,1 22,7 26,8 14,18 9,21-9,18-15,15-33,-3-19</inkml:trace>
  <inkml:trace contextRef="#ctx0" brushRef="#br1" timeOffset="42624.89">396 723,'3'-45,"2"1,2 1,2-1,14-38,0-10,-16 64,-2-1,2-1,2 1,0 1,2 0,9-17,-19 43,0 1,-1-1,1 1,0 0,0-1,0 1,-1 0,2 0,-1-1,0 1,0 0,0 0,0 0,1 0,-1 0,0 1,1-1,-1 0,1 1,-1-1,1 1,1-1,-2 1,0 1,0-1,0 1,0-1,0 1,0-1,0 1,0 0,0 0,0-1,0 1,0 0,0 0,0 0,-1 0,1 0,0 0,-1 0,1 0,-1 1,1-1,-1 0,5 13,0 0,-1 1,-1-1,0 7,-2-15,56 395,-55-390,-3-6,2 0,-1 0,1 0,-1 0,1 0,1 0,-1 0,1 0,0 0,0 0,0-1,0 1,1-1,2 4,-4-8,0 0,-1 0,1 0,0 0,0 0,-1 0,1 0,0 0,-1 0,1-1,0 1,0 0,-1 0,1 0,0-1,-1 1,1-1,-1 1,1 0,0-1,-1 1,1-1,-1 1,1-1,-1 1,0-1,1 0,-1 1,1-1,-1 1,0-1,0 0,1 0,-1 1,0-1,13-29,-12 28,12-40,-2-1,-2 0,1-18,12-55,-13 76,0-2,1-1,2 2,2 0,2 0,18-34,-4 30</inkml:trace>
  <inkml:trace contextRef="#ctx0" brushRef="#br1" timeOffset="43718.06">1298 88,'-2'0,"0"-1,-1 0,1 1,0-1,0 1,-1 0,1 0,0 0,-1 0,1 0,0 0,-1 1,1-1,0 1,0 0,0-1,-1 1,1 0,0 0,0 0,0 1,1-1,-1 0,-1 2,-6 4,1 0,1 0,-1 1,-4 7,-4 5,1 1,1 1,1 0,2 1,0 0,1 1,1 0,1 1,2 0,0 0,2 0,0 1,2 0,1-1,1 20,1-36,1 0,-1 0,1 0,1 0,0-1,0 1,1-1,0 0,0 0,0 0,1-1,4 4,-7-7,1-1,0 0,1 0,-1 0,0-1,1 1,-1-1,1 0,0 0,0 0,0 0,0-1,0 1,0-1,0 0,0-1,1 1,-1-1,0 1,1-1,-1-1,0 1,1 0,-1-1,0 0,3-1,6-3,-1 0,1-1,-2-1,1 0,-1 0,0-1,0-1,-1 1,0-2,-1 1,0-2,0 1,-1-1,-1 0,0-1,1-2,9-17,-2 0,-1-1,-1-1,-2 0,5-27,-10 36,-1-2,0 1,-2 0,-2-1,0-21,-1 40,-1 1,1 0,-1-1,0 1,-1 0,1 0,-1 0,-1 0,1 0,-1 0,0 0,0 1,-1 0,1-1,-1 1,-1 1,1-1,0 0,-1 1,0 0,0 0,-1 1,1-1,-1 1,-2-1,3 2,-1 0,1 0,0 1,0 0,-1 0,1 0,0 1,-1-1,1 1,-1 1,1-1,0 1,-1 0,1 0,0 0,-1 1,1 0,0 0,0 0,1 1,-1-1,0 1,-3 3,-2 3,0 0,0 0,1 1,0 0,1 0,0 1,0 1,-5 11,-23 51</inkml:trace>
  <inkml:trace contextRef="#ctx0" brushRef="#br0" timeOffset="78436.8">96 1090,'-11'6,"-10"18,-7 18,2 12,16 2,21-7,21-13,10-23,-2-26,-8-27,-21-13,-23 2,-10 11</inkml:trace>
  <inkml:trace contextRef="#ctx0" brushRef="#br0" timeOffset="79452.9">96 1090,'6'0,"7"11,2 22,4 15,-2 12,8 1,11-10,6-25,-6-16</inkml:trace>
  <inkml:trace contextRef="#ctx0" brushRef="#br0" timeOffset="80640.71">363 923,'6'17,"1"17,1 14,-2 10,-2 7,16 4,15-16,8-28,-4-30,-13-25,-24-7,-23 1,-7 20,0 12</inkml:trace>
  <inkml:trace contextRef="#ctx0" brushRef="#br0" timeOffset="81749.62">832 1124,'-6'-6,"-19"-1,-5 11,8 11,20 8,20 12,8 12,-11 8,-21 1,-20-9,-17-12,-1-13</inkml:trace>
  <inkml:trace contextRef="#ctx0" brushRef="#br0" timeOffset="82765.46">1065 1157,'-5'6,"-14"13,-3 15,7 18,18 1,20-9,17-18,14-24,-3-24,-10-25,-24-11,-31 5,-25 11,-5 25,-2 26,8 11</inkml:trace>
  <inkml:trace contextRef="#ctx0" brushRef="#br0" timeOffset="83797">1333 789,'0'6,"0"13,0 15,0 19,0 11,0 6,0 3,0 1,0-2,11-7,16-14,3-23,-4-15</inkml:trace>
  <inkml:trace contextRef="#ctx0" brushRef="#br0" timeOffset="85218.52">1600 1090,'-1'33,"0"-10,1 0,1 0,3 9,-4-26,1-1,1 0,-1 0,0 0,1 0,0 0,0 0,1 0,0-1,-1 1,1-1,1 0,-1 0,1 0,-1 0,4 2,-5-5,0 1,-1-1,1 0,0 0,0 0,0 0,0-1,-1 1,1-1,0 1,0-1,1 1,-1-1,0 0,0 0,0 0,0 0,0 0,0-1,0 1,0-1,0 1,0-1,0 0,0 1,-1-1,1 0,0 0,0-1,-1 1,1 0,0 0,-1-1,0 1,1-1,-1 1,0-1,0 0,1 0,-1 0,5-8,0 0,-1 0,0 0,-1-1,0 0,2-7,-1-7,4-11,-9 36,0 0,0 0,0 0,0 0,0 0,0 0,0 1,0-1,0 0,0 0,0 0,0 0,0 0,1 0,-1 0,0 0,0 0,0 0,0 0,0 0,0 0,0 0,0 0,0 0,0 0,0 0,0 0,1 0,-1 0,0 0,0 0,0 0,0 0,0 0,0 0,0 0,0 0,0 0,0 0,0 0,1 0,-1 0,0 0,0 0,0 0,0 0,0 0,0 0,0 0,0-1,0 1,0 0,0 0,0 0,0 0,0 0,0 0,0 0,0 0,3 22,-2-6,1 1,1-1,0 1,5 14,-6-24,0-1,1 0,0 0,-1 0,2 0,-1-1,1 1,0-1,0 0,0 0,1 0,0-1,0 1,1 0,17 5</inkml:trace>
  <inkml:trace contextRef="#ctx0" brushRef="#br0" timeOffset="86078.26">1934 689,'0'6,"0"13,0 20,0 16,0 8,0 6,0 3,0-1,12 6,14-5,15-20,6-31,-5-18</inkml:trace>
  <inkml:trace contextRef="#ctx0" brushRef="#br0" timeOffset="86609.49">1835 923,'5'-5,"20"-3,16 1,12 1,-2 2</inkml:trace>
  <inkml:trace contextRef="#ctx0" brushRef="#br0" timeOffset="106156.01">3338 356,'-1'16,"-1"0,0 0,-4 14,-3 25,-24 207,8-81,6 52,13 745,9-522,-3 5794,-29-5232,-36 0,3-49,58-888,-4 45,5 0,11 78,-1-147</inkml:trace>
  <inkml:trace contextRef="#ctx0" brushRef="#br0" timeOffset="108421.12">3372 322,'-12'0,"-8"17,-14 11,-17 13,-12 10,6-3</inkml:trace>
  <inkml:trace contextRef="#ctx0" brushRef="#br0" timeOffset="108749.2">3271 289,'11'6,"16"12,2 16,14 13,11 4,2-7,-9-10</inkml:trace>
  <inkml:trace contextRef="#ctx0" brushRef="#br1" timeOffset="116249.67">2637 456,'11'6,"21"7,16 13,12 8,18 9,13 9,2 1,-3 9,-6-1,1-4,7 4,1 4,0 2,3 0,-5-4,-6-2,-17-18,-21-15</inkml:trace>
  <inkml:trace contextRef="#ctx0" brushRef="#br1" timeOffset="116796.5">3772 222,'0'4,"-1"-1,0 1,0-1,0 1,0-1,0 1,-1-1,0 0,1 1,-1-1,0 0,-1 0,1-1,-2 3,-6 7,-331 419,221-285,14-26,-77 64,96-101,4 4,3 4,-34 53,104-130,1 1,0-1,1 2,1-1,0 1,1 1,1-1,-2 12,4 20</inkml:trace>
  <inkml:trace contextRef="#ctx0" brushRef="#br1" timeOffset="117796.79">2570 4166,'5'6,"20"24,22 24,20 15,21 18,13 5,7-1,-5-5,-7-11,8 4,-3 6,-6 0,-4-9,-16-18</inkml:trace>
  <inkml:trace contextRef="#ctx0" brushRef="#br1" timeOffset="118156.46">3739 4466,'-5'0,"-20"23,-28 19,-33 25,-36 23,-9 3,6 3,14-5,8-5,11-7,9-11,7 1,6 4,3 3,13-13</inkml:trace>
  <inkml:trace contextRef="#ctx0" brushRef="#br1" timeOffset="118921.43">2870 8109,'0'18,"6"16,13 14,26 27,22 19,23 15,19 12,7-9,-4-6,-10-16,-22-23</inkml:trace>
  <inkml:trace contextRef="#ctx0" brushRef="#br1" timeOffset="119265.24">3772 8444,'-5'0,"-14"6,-26 13,-34 25,-15 18,-13 21,-13 7,4-6,9-5,-4 0,4 9,21-9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6129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19-03-21T00:26:54.872"/>
    </inkml:context>
    <inkml:brush xml:id="br0">
      <inkml:brushProperty name="width" value="0.05" units="cm"/>
      <inkml:brushProperty name="height" value="0.05" units="cm"/>
      <inkml:brushProperty name="fitToCurve" value="1"/>
    </inkml:brush>
    <inkml:context xml:id="ctx1">
      <inkml:inkSource xml:id="inkSrc1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3-21T00:28:36.841"/>
    </inkml:context>
    <inkml:brush xml:id="br1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1216 9559 0,'-33'33'94,"-1"34"-63,-32 33-15,32-33 0,1 0-1,-67 33 1,33 34-1,33-67-15,1 33 16,-67-33 0,100 33-1,-67-33 1,33 0 0,-33 0-1,34 33 1,0-33-16,-34 0 15,67 0-15,-100 66 16,66-66 0,1 33-1,-34-33 1,67 0-16,-34 33 16,1-33-1,0 33 1,33 1-1,0-34 1,-34-1 0,34 1-1,0 34 1,0-35 0,0 1-1,0 0 1,0 0-1,0 0 1,34 33 0,-1-33-1,67-34 17,-33 68-17,0-68 1,33 34-1,0-34 1,-33-33 0,0 34-16,0-1 15,33-33-15,1 0 16,-1 0 0,0 33-1,34-33-15,33 0 16,-100 0-16,0 0 0,-1 34 15,68-34-15,-67 0 16,0 0-16,66 0 16,-66 0-16,34 0 0,-1 0 15,-33 0-15,33 0 0,-33 0 16,0 0-16,-1 0 0,1 0 0,0 0 16,0 0-16,33 0 0,-33 0 15,0 0-15,0 0 0,0 0 16,-1 0-16,1 0 0,34 33 15,32-33-15,-66 0 16,0 0-16,0 0 0,0 0 0,-1 0 0,35 0 0,-34 0 16,-1 0-16,68 0 15,-67 0-15,0 0 0,0 34 16,-1-34-16,1 0 0,34 0 0,-35 0 16,1 0-16,0 0 0,0 0 15,0 0-15,0 0 0,33 0 16,-33 0-16,0 0 0,-1 0 15,35 0-15,-35 0 16,1 0-16,0 0 0,33 0 0,1 0 16,-34 0-16,-1 33 0,35-33 15,-35 0-15,35 0 0,-34 0 16,33 0-16,-33 0 0,0 0 16,33 34-16,0-34 0,-33 0 15,33 0-15,-33 0 0,33 0 0,-33 0 16,33 0-16,-33 0 0,0 0 15,33 0-15,1 0 0,-35 0 16,35 0-16,-1 0 0,0 0 16,0 0-16,-33 33 0,34-33 15,-35 0-15,1 0 0,34 33 16,-1-33-16,-33 0 0,33 0 16,-33 0-16,33 34 0,-33-34 15,33 0-15,0 0 0,1 0 16,-1 0-16,0 0 0,0 0 0,1 0 15,-1 0-15,-33 0 0,33 0 16,0 0-16,1 0 0,-1 0 16,0 0-16,-33 0 0,33 0 15,0 0-15,-33 33 0,34-33 16,-35 0-16,35 0 0,-1 0 0,0 0 16,0 0-16,1 0 0,-34 0 15,33 0-15,0 0 16,0 0-16,1 0 0,-1 0 15,-33 0-15,33 0 0,0 0 0,1 34 16,-1-34-16,0 0 0,0 0 16,-33 0-16,33 0 0,1 33 15,-1-33-15,-33 0 0,33 0 16,-33 0-16,0 0 0,33 0 16,0 0-16,1 0 0,-35 0 0,35 0 15,-35 34-15,35-34 0,-1 0 16,0 0-16,1 0 0,-1 0 15,0 0-15,0 0 16,1 0-16,-35 0 0,35 0 0,-34 0 16,33 33-16,0-33 0,0 0 15,-33 0-15,33 0 0,-33 0 16,0 0-16,33 0 0,-33 0 16,33 0-16,-33 0 0,34 0 15,-1 0-15,0 0 0,-33 0 0,0 0 16,0 0-16,33 0 0,-33 0 15,0 0-15,33 0 0,-33 0 16,0 0-16,33 0 0,-33 0 16,-1 0-16,1 0 0,0 0 15,33 0-15,-33 0 0,0 0 16,33 0-16,-33 0 0,0 0 16,0 0-16,0-33 0,33 33 15,-33 0-15,0 0 0,0 0 16,-1 0-16,1 0 0,33 0 0,-33 0 15,34 0-15,-35 0 0,1 0 16,0 0-16,0 0 0,67 0 16,-68 0-16,1 0 31,34 0-31,32 0 16,1 0-16,-34-34 0,0 34 15,1-33-15,-1-1 31,-33 34-31,0-33 16,33-1 0,0 1-16,-33 0 15,33-1 1,-33 1-16,33-34 16,1 33-1,32-32-15,-32-1 16,32 0-16,-66 34 15,-33-34 1,66-34-16,-67 35 16,34-1-1,0-34-15,0 35 16,0-1 0,-1 0-16,1-67 15,-33 34 1,66 33-16,-100 0 15,67-66-15,0 32 16,-34 1-16,34-34 16,-34 34-1,1 0-15,-1 33 16,1-33 0,-1-34-16,0 67 15,1 0 1,-34 1-16,33-35 15,-33 34 1,34-33 0,-34 33-1,0 1 1,0-1 15,0 0 0,-34 0 63,-33 34-63,1-1 16,-35 1-31,35-1 0,-1 1-1,0-1 1,-33 34-1,-1-33 1,34 33-16,1-33 0,-35 33 16,1 0-16,0 0 0,-67-34 15,-67 34-15</inkml:trace>
  <inkml:trace contextRef="#ctx0" brushRef="#br0" timeOffset="2561">21971 11999 0,'67'67'63,"-34"-1"-48,34 1 1,0-33 0,33-34-1,0 0-15,-33 0 16,0 0 0,0 0-1</inkml:trace>
  <inkml:trace contextRef="#ctx0" brushRef="#br0" timeOffset="3577">21937 11999 0,'0'67'125,"0"-1"-125,-33 1 31,33-100 47,0-34-62,0-33-1,67 66 126,0 1-110,-1 33-15,35-34-16,-34 1 15</inkml:trace>
  <inkml:trace contextRef="#ctx0" brushRef="#br0" timeOffset="4656">22773 12066 0,'0'33'78,"0"34"-62,0 33 0,-34 0-1,34-33 16,0-100 32</inkml:trace>
  <inkml:trace contextRef="#ctx0" brushRef="#br0" timeOffset="5703">22739 11999 0,'0'33'125,"67"67"-94,-33-33 0,66-33 63,-100-101-63,33 0-15,34 0 15,-33 0-15,-34 101 156,0 33-157,0-1 1,0 1 0,0 0-1,0 33 1,0-33 15,0-100 63</inkml:trace>
  <inkml:trace contextRef="#ctx0" brushRef="#br0" timeOffset="7468">23241 12299 0,'67'0'109,"-1"0"-62,-32-100 109,-34 33-93,0 1-32,-67 32 47,34 101-15,-34 0-1,67 0-15,-34-1-16,1 1 1,66 34 14,1-35 1,33-66-15,-1-33 14,35 0-14,-101-1 61</inkml:trace>
  <inkml:trace contextRef="#ctx0" brushRef="#br0" timeOffset="9453">23575 12099 0,'0'33'156,"0"34"-140,0 0-1,0 0 1,0 0 15,0 33 0,0-167 110,0 0-94,0 0-32,33 1 17,1-1-1,33 33 47,-34 68-31,-33 33-16,0-1-15,0 35 15,0-34-15,0-101 187,0-66-188,0 33 1,34 0 31,32 34 0,1 33 47,-33 67-48,-34-1-14,0 1-1,33 34 0</inkml:trace>
  <inkml:trace contextRef="#ctx0" brushRef="#br0" timeOffset="10453">24177 12199 0,'0'-33'16,"-34"66"109,34 34-110,-33 0 16,33 0-15,67 0 31,-1-67-16,1-34 16,-33-33-31,-1 0-1,-33 1 17,-33-35-1,-68 68 16,35 33-16,32 33 0,34 34-15</inkml:trace>
  <inkml:trace contextRef="#ctx0" brushRef="#br0" timeOffset="11608">24511 12066 0,'0'33'109,"0"34"-78,0 0-15,0-1 0,0 1-1,0-100 110,0-34-93,0 0-17,33 0 16,34 67 16,0 0-15,0 0-1</inkml:trace>
  <inkml:trace contextRef="#ctx0" brushRef="#br0" timeOffset="12359">24945 12132 0,'0'34'109,"0"33"-93,0-1-16,0 1 16,0 0 15,34-100 31</inkml:trace>
  <inkml:trace contextRef="#ctx0" brushRef="#br0" timeOffset="12921">25146 12132 0,'0'34'187,"-34"33"-171,-32 33-1,32 0-15,-33-33 16,0 33-16,1 1 16,32-35-1,-33 1-15,34 0 31,33-100 48</inkml:trace>
  <inkml:trace contextRef="#ctx1" brushRef="#br1">2252 11632,'1'-12,"0"0,1 0,0 1,3-8,4-29,4-143,-12-164,-4 157,18-141,5-28,-16 233,10-76,1-26,3-76,1-60,-3 72,0 20,-19-285,6-215,13 527,2-61,-20-82,4-158,14 308,1-65,-16-1471,-3 858,4 670,-5-285,-3 429,-15-66,21 172,-1-1,0 0,0 0,0 1,-1-1,1 0,-1 1,-1-1,1 1,0 0,-1 0,0 0,0 0,-2-1,2 3,1 0,-1 0,0 0,0 1,0 0,0-1,0 1,0 0,0 0,0 1,-1-1,1 1,0-1,0 1,-1 0,1 0,0 1,0-1,-1 1,-1 0,-15 3,17-3,-1 0,0 0,0 0,0-1,1 1,-1-1,0 0,0 0,0 0,-1-1,4 1,1-1,-1 1,1 0,0 0,-1-1,1 1,0 0,-1-1,1 1,0 0,0-1,-1 1,1-1,0 1,0 0,0-1,-1 1,1-1,0 1,0-1,0 1,0 0,0-1,0 1,0-1,0 1,0-1,0 1,0-1,0 1,0-1,13-28,-8 20,1 1,-1 0,2 0,-1 1,1 0,0 0,0 0,1 1,0 0,0 0,1 1,-1 0,1 1,8-3,-10 4,1 1,0 0,0 1,0 0,-1 0,1 1,0-1,0 2,0-1,0 1,0 1,0-1,-1 1,1 0,-1 1,1 0,-1 0,0 1,1 0,20 15,0 0,0 2,3 6,15 14</inkml:trace>
  <inkml:trace contextRef="#ctx1" brushRef="#br1" timeOffset="5765.59">2319 11597,'1'1,"0"-1,-1 0,1 0,0 0,-1 0,1 0,0 0,0 0,-1 0,1-1,0 1,-1 0,1 0,0-1,-1 1,1 0,0-1,-1 1,1 0,-1-1,1 1,0-1,-1 1,1-1,-1 1,0-1,1 1,-1-1,1 0,-1 1,0-1,1 0,-1 1,0-1,0 0,0 1,0-1,1 0,-1 0,0 1,0-1,0 0,0 1,-1-1,1 0,0 0,0 1,0-1,0 0,-1 1,1-1,-1-2,0 1,0 0,0-1,0 1,-1 0,1 0,0 0,-1 0,0 0,1 0,-1 1,0-1,0 1,-1-1,-9-6,11 7,0 1,1-1,-1 0,0 1,0-1,0 1,1-1,-1 1,0-1,0 1,0 0,0-1,0 1,0 0,0 0,0-1,0 1,0 0,0 0,0 0,0 0,0 1,0-1,0 0,0 0,0 0,1 1,-1-1,0 0,0 1,0-1,0 1,0-1,1 1,-1 0,0-1,0 1,1 0,-1 0,0-1,1 1,-1 0,1 0,-1 0,1 0,-1 0,0 1,0-1,0 1,1 0,-1-1,0 1,1 0,0 0,-1-1,1 1,0 0,0 0,0 0,0-2,0 0,0 0,0-1,0 1,0 0,1 0,-1 0,0-1,0 1,0 0,0 0,1 0,-1 0,0-1,0 1,0 0,1 0,-1 0,0 0,0 0,0 0,1-1,-1 1,0 0,0 0,1 0,-1 0,0 0,0 0,1 0,-1 0,0 0,0 0,1 0,-1 0,0 1,0-1,1 0,-1 0,0 0,0 0,0 0,1 0,-1 1,0-1,0 0,0 0,1 0,-1 0,0 1,0-1,0 0,0 0,0 0,1 1,-1-1,0 0,0 0,0 1,0-1,5-13,-13 12,8 1,0 0,0 0,-1 1,1-1,0 0,-1 0,1 0,0 0,-1 1,1-1,0 0,0 0,-1 1,1-1,0 0,0 0,0 1,-1-1,1 0,0 1,0-1,0 0,0 0,0 1,0-1,0 0,0 1,0-1,0 1,0-1,0 0,0 1,0-1,0 0,0 1,0-1,0 0,0 1,0-1,0 0,1 0,-1 1,0-1,0 0,0 1,0-1,1 0,-1 0,0 1,0-1,1 0,-1 0,0 0,1 1,-1-1,0 0,1 0,-1 0,0 0,1 0,-1 0,0 0,1 0,-1 1,0-1,1 0,-1 0,1 0,0 0,-1 1,1-1,0 0,0 0,-1 0,1 1,0-1,0 0,-1 0,1 0,0 0,-1 0,1-1,0 1,0 0,-1 0,1 0,0-1,-1 1,1 0,0-1,-1 1,1 0,-1-1,1 1,0-1,-1 1,1-1,-1 1,1-1,-1 0,0 1,1-1,-1 1,0-1,1 0,-1 1,0-1,0 0,1 0,-1 0,0 0,0 0,0 1,-1-1,1 0,0 0,0 0,0 1,-1-1,1 0,0 0,-1 1,1-1,-1 0,1 0,-1 1,1-1,-1 1,0-1,1 0,-1 1,0-1,1 1,-1 0,0-1,0 1,1-1,-1 1,0 0,0 0,0 0,1-1,-1 1,0 0,0 0,0 0,0 0,1 0,-1 0,0 0,0 1,0-1,1 0,-1 0,0 1,0-1,0 1,-2-1,1 0,-1 1,1-1,0 1,-1 0,1 0,0-1,-1 2,1-1,0 0,0 0,0 1,0-1,0 1,0-1,1 1,-1 0,0 0,1 0,-1 0,1 0,0 0,0 0,0 1,0-1,0 0,0 1,0-1,1 0,0 1,-1-1,1 1,0-1,0 1,0-1,0 1,1-1,-1 1,1-1,-1 0,1 1,0-1,0 0,0 1,0-1,0 0,1 0,-1 0,0 0,1 0,0 0,-1 0,1-1,2 2,27 15</inkml:trace>
  <inkml:trace contextRef="#ctx1" brushRef="#br1" timeOffset="12015.31">514 869,'0'6,"0"13,0 14,0 14,0 9,0 8,6 3,18-15,18-22,12-27,-3-15</inkml:trace>
  <inkml:trace contextRef="#ctx1" brushRef="#br1" timeOffset="12592.77">480 969,'6'0,"13"0,15 0,13 0,-2 0</inkml:trace>
  <inkml:trace contextRef="#ctx1" brushRef="#br1" timeOffset="13577.55">815 1070,'0'6,"0"12,0 22,17 2,5-4</inkml:trace>
  <inkml:trace contextRef="#ctx1" brushRef="#br1" timeOffset="13921.31">815 869,'0'0</inkml:trace>
  <inkml:trace contextRef="#ctx1" brushRef="#br1" timeOffset="15234.85">1016 1070,'2'4,"1"-1,-1 1,0 0,0 0,0 0,0 0,-1 0,1 0,-1 1,0-1,0 3,9 27,-9-34,-1 1,1-1,-1 1,1-1,-1 1,1-1,0 1,-1-1,1 1,0-1,-1 0,1 1,0-1,-1 0,1 0,0 1,0-1,-1 0,1 0,0 0,0 0,-1 0,1 0,0 0,0 0,-1-1,1 1,0 0,0 0,-1-1,1 1,0 0,-1-1,1 1,33-19,-6 3,-25 16,-1-1,1 1,0 0,-1 0,1 0,0 1,-1-1,1 0,0 1,-1 0,1 0,-1 0,1 0,-1 0,1 0,-1 1,0-1,1 1,-1-1,0 1,0 0,0 0,-1 0,1 0,1 2,5 4,-8-7,0-1,1 0,-1 0,0 1,1-1,-1 0,1 0,-1 1,0-1,1 0,-1 0,1 0,-1 0,0 0,1 0,-1 0,1 1,-1-1,1 0,-1-1,1 1,-1 0,0 0,1 0,-1 0,1 0,-1 0,0 0,1-1,-1 1,1 0,-1 0,0-1,1 1,-1 0,0 0,1-1,-1 1,0 0,14-19,-6 7,-6 10,-1 0,1 0,0 0,0 0,0 1,0-1,0 0,0 1,0 0,0-1,1 1,-1 0,1 0,-1 0,1 1,-1-1,1 1,-1-1,1 1,-1 0,1 0,-1 0,1 0,0 0,-1 1,1-1,-1 1,1 0,-1-1,1 1,-1 0,0 1,0-1,1 0,-1 1,0-1,1 2,5 4,0 1,0 1,0 0,-1 0,-1 0,1 1,4 10,6 12</inkml:trace>
  <inkml:trace contextRef="#ctx1" brushRef="#br1" timeOffset="16218.95">1517 1170,'11'0,"16"0,14 0,0-12,-7-20,-21-10,-23 1,-22 13,-5 24,-2 29,5 22,9 13,20 4,21-11,21-18,20-23,12-23,-5-10</inkml:trace>
  <inkml:trace contextRef="#ctx1" brushRef="#br1" timeOffset="17437.23">1917 1404,'6'-6,"8"-13,6 2,1 16,-4 19,-4 18,-5 14,-4-1</inkml:trace>
  <inkml:trace contextRef="#ctx1" brushRef="#br1" timeOffset="23453.08">6162 10261,'11'0,"-1"-11,-9 1,2 3,-1-3,-5 0,-8 13,-3 6</inkml:trace>
  <inkml:trace contextRef="#ctx1" brushRef="#br1" timeOffset="28687.26">6129 10160,'2'15,"4"-16,6-27,-8-14,-2 0,-2 0,-1 0,-3 0,-2-7,-4-74,0-35,-25-128,2 113,8 48,6-1,3-32,1-70,-5-191,21-2731,18 2820,-5 153,0-6,7-204,-22-934,7 1182,22-124,-10 119,-2-100,-18-748,2 981,-2-35,2 46,0-1,0 0,0 1,0-1,0 1,0-1,-1 1,1-1,0 1,0-1,-1 1,1-1,0 1,-1-1,1 1,0-1,-1 1,1-1,-1 1,1 0,-1-1,1 1,-1 0,1-1,-1 1,1 0,-1 0,1 0,-1-1,1 1,-1 0,1 0,-1 0,0 0,1 0,-1 0,1 0,-1 0,0 0,1 0,-1 1,1-1,-1 0,1 0,-1 0,1 1,-1-1,1 0,-1 1,1-1,-1 0,1 1,-1-1,1 1,0-1,-1 0,1 1,0-1,-1 1,1 0,-14 13,0 0,1 1,1 0,-10 16,-11 14,2-7</inkml:trace>
  <inkml:trace contextRef="#ctx1" brushRef="#br1" timeOffset="29702.3">6162 702,'0'6,"6"13,13 20,15 10,12 1,0-7</inkml:trace>
  <inkml:trace contextRef="#ctx1" brushRef="#br1" timeOffset="31937.46">4558 402,'0'5,"0"14,-6 20,-1 15,-1 10,3 5,1 3,18-12,19-15,14-27,6-28,-7-13</inkml:trace>
  <inkml:trace contextRef="#ctx1" brushRef="#br1" timeOffset="32389.92">4425 601,'11'-5,"15"-3,15-5,11 0,9 2,-1 2,-10 4</inkml:trace>
  <inkml:trace contextRef="#ctx1" brushRef="#br1" timeOffset="32749.28">4825 569,'0'11,"0"15,6 15,7 1,2-8</inkml:trace>
  <inkml:trace contextRef="#ctx1" brushRef="#br1" timeOffset="33108.65">4959 402,'0'0</inkml:trace>
  <inkml:trace contextRef="#ctx1" brushRef="#br1" timeOffset="33859.06">5026 601,'12'12,"3"14,-1 15,3-5,5-21,9-12,6-1,1 10,1-2,-1-15,4 0,-4 11,1 6,-4 0</inkml:trace>
  <inkml:trace contextRef="#ctx1" brushRef="#br1" timeOffset="34936.64">5560 735,'15'0,"-1"-1,0 0,0-1,0-1,-1 0,1-1,0-1,-8 3,-1 0,1 0,-1-1,1 0,-1 0,0-1,0 1,0-1,0 0,-1 0,0-1,0 1,0-1,0 0,-1 0,2-2,-4 5,0 1,-1 0,1-1,0 1,0-1,-1 0,1 1,-1-1,1 1,-1-1,1 0,-1 1,0-1,0 0,0 1,0-1,0 0,-1 1,1-1,0 0,-1 1,1-1,-1 0,1 1,-1-1,0 1,0-1,0 1,0-1,0 1,0 0,0 0,0-1,0 1,-1 0,1 0,0 0,-1 0,1 0,-1 1,1-1,-1 0,0 1,-2-2,0 2,0-1,1 0,-1 1,0 0,0 0,0 0,0 0,0 1,1-1,-1 1,0 0,0 0,1 1,-1-1,1 1,-1-1,1 1,-2 1,-3 4,1 1,-1 0,1 0,0 0,1 1,0 0,0 1,1-1,1 1,-1 0,1 0,1 0,0 1,1-1,-1 3,2-5,0-1,0 1,1-1,0 1,0 0,1-1,-1 1,2-1,-1 1,3 3,-3-7,1 1,0-1,0 0,0 0,0-1,1 1,0 0,0-1,0 0,0 0,0 0,1 0,-1 0,1 0,0-1,-1 0,5 2,-1-2,-1 0,1 0,0-1,-1 0,1-1,0 1,0-1,-1 0,1-1,0 0,0 0,-1 0,1-1,-1 0,7-3,37-17</inkml:trace>
  <inkml:trace contextRef="#ctx1" brushRef="#br1" timeOffset="37452.26">5861 1003,'11'-6,"10"4,2 20,-10 17,-18 9,-20 3,-22 4,8-6,22-11,26-5,22-8,17-13,1-8</inkml:trace>
  <inkml:trace contextRef="#ctx1" brushRef="#br1" timeOffset="62999.35">11041 11697,'6'0,"2"-11,-12-4,-11 12,3 7,14-4,2-7,-11 4,6 7,10 4,3-1</inkml:trace>
  <inkml:trace contextRef="#ctx1" brushRef="#br1" timeOffset="3.64">11009 11632,'-5'-239,"-11"-15,-1 55,-46-399,33 350,25 172</inkml:trace>
  <inkml:trace contextRef="#ctx1" brushRef="#br1" timeOffset="3.64">10848 9600,'-9'-760,"12"430,-3-1848,-18 1853,1 26,17 109,-1-17,-10-34,-31-400,28 418,5 47,-13-31,2 15,5-123,13 239,-11-89,-26-125,9 88,-37-407,65 586,-14-243,16-185,3 185,-4-16,1 279,0-4,0 0,-1 0,0 0,-1 0,1 0,-2-2,3 8,0 0,-1 1,1-1,0 0,-1 0,1 0,-1 0,0 0,1 1,-1-1,0 0,1 0,-1 1,0-1,0 1,0-1,1 1,-1-1,0 1,0-1,0 1,0 0,0-1,0 1,0 0,0 0,0 0,0 0,0 0,0 0,0 0,0 0,0 0,0 0,0 0,0 1,0-1,0 0,1 1,-1-1,0 1,0-1,0 1,0-1,1 1,-1 0,0 0,-20 15,0 1,1 1,1 1,1 1,1 1,0 0,-4 9,7-9</inkml:trace>
  <inkml:trace contextRef="#ctx1" brushRef="#br1" timeOffset="68062.04">10474 601,'11'6,"10"13,12 9,13 12,14 3,-2-4</inkml:trace>
  <inkml:trace contextRef="#ctx1" brushRef="#br1" timeOffset="69874.24">9003 335,'-6'5,"-1"14,-6 15,-1 13,3 15,2 9,4 3,2 1,7-1,15-13,15-23,13-29,0-22,-10-9</inkml:trace>
  <inkml:trace contextRef="#ctx1" brushRef="#br1" timeOffset="70257.14">8803 601,'6'0,"12"-5,16-3,18-5,12-6,7 1,-9 2</inkml:trace>
  <inkml:trace contextRef="#ctx1" brushRef="#br1" timeOffset="70640.18">9203 668,'0'12,"0"20,0 16,12 6,9-12,0-13</inkml:trace>
  <inkml:trace contextRef="#ctx1" brushRef="#br1" timeOffset="70983.92">9370 335,'0'-12,"0"-3</inkml:trace>
  <inkml:trace contextRef="#ctx1" brushRef="#br1" timeOffset="72124.91">9370 668,'12'6,"9"13,1 15,2-4,-2-19,6-11,-2 0,1 12,-5 14,-5-2,-1-17,-3-20,8-9,1 5,1 18,3 18,-2 8</inkml:trace>
  <inkml:trace contextRef="#ctx1" brushRef="#br1" timeOffset="72921.36">9839 802,'11'0,"16"0,19-11,3-16,-19-14,-26-5,-25 9,-14 24,-7 31,3 23,9 16,9 10,20 5,21-10,13-27,1-19</inkml:trace>
  <inkml:trace contextRef="#ctx1" brushRef="#br1" timeOffset="74139.58">10073 1003,'5'-6,"14"-7,9 4,0 20,-17 15,-20 14,-5 0,19-7,13-3,4 4,-2 9,-16 7,-20 2,-18-9,-20-22,-2-16</inkml:trace>
  <inkml:trace contextRef="#ctx1" brushRef="#br1" timeOffset="104297.58">16055 10562,'11'0,"4"-6,-6-2,-10 12,0 5,6-10,-3 1,-13 11,-5 5</inkml:trace>
  <inkml:trace contextRef="#ctx1" brushRef="#br1" timeOffset="3.64">16089 10629,'2'-258,"-5"-280,-13 318,0-27,2 64</inkml:trace>
  <inkml:trace contextRef="#ctx1" brushRef="#br1" timeOffset="3.64">16036 9099,'-15'-189,"-7"-55,9-19,-3-47,0 7,16 290,-20-586,6 296,14-1,22-129,-6-570,-19 627,3-1274,17 1270,0 33,-38-527,9 460,-3-30,-26 43,35 335</inkml:trace>
  <inkml:trace contextRef="#ctx1" brushRef="#br1" timeOffset="108296.85">15888 234,'0'6,"-6"13,-18 20,-12 21,-10 11,-4 11,-4 3,13-19,18-32,25-33,13-28,2-10</inkml:trace>
  <inkml:trace contextRef="#ctx1" brushRef="#br1" timeOffset="108812.45">15787 335,'6'-17,"7"-18,13-1,14 3,17 21,9 22,6 22,2 11,-1-3,-12-6</inkml:trace>
  <inkml:trace contextRef="#ctx1" brushRef="#br1" timeOffset="110438.17">13482 0,'0'6,"0"12,0 16,0 19,0 11,0 18,5 6,14-6,21-17,3-31,5-32,-5-29,-9-9</inkml:trace>
  <inkml:trace contextRef="#ctx1" brushRef="#br1" timeOffset="110766.26">13415 268,'11'-11,"16"-5,14-4,11-5,9 8,-7 6</inkml:trace>
  <inkml:trace contextRef="#ctx1" brushRef="#br1" timeOffset="111110.02">13782 268,'6'11,"1"21,6 17,6-1,0-8</inkml:trace>
  <inkml:trace contextRef="#ctx1" brushRef="#br1" timeOffset="111468.61">13882 134,'0'-6,"0"-2</inkml:trace>
  <inkml:trace contextRef="#ctx1" brushRef="#br1" timeOffset="112156.07">13949 234,'3'0,"0"1,-1-1,1 1,0 0,-1 0,1 0,0 0,-1 0,0 1,1-1,-1 1,0-1,1 1,-1 0,0 0,-1 0,1 0,0 0,0 1,-1-1,1 1,31 60,-16-29,-17-33,0 0,1-1,-1 1,0 0,1-1,-1 1,1 0,-1-1,0 1,1-1,0 1,-1 0,1-1,-1 1,1-1,0 0,-1 1,1-1,0 1,-1-1,1 0,0 0,-1 1,1-1,0 0,0 0,-1 0,1 0,0 0,0 0,0 0,-1 0,1 0,0 0,0 0,-1-1,1 1,0 0,-1-1,1 1,0 0,-1-1,1 1,0 0,-1-1,1 1,-1-1,1 0,-1 1,26-41,-12 16,-12 23,-1 1,0 0,0-1,1 1,-1 0,0-1,1 1,-1 0,1 0,0 0,-1 1,1-1,0 0,-1 0,1 1,0-1,0 1,0 0,0-1,-1 1,1 0,0 0,0 0,0 1,0-1,-1 0,1 1,0-1,4 3,-1 0,0 0,-1 0,1 0,-1 1,1 0,-1 0,1 1,-3-2,1 0,0 0,1 0,-1 0,0 0,1-1,-1 0,1 1,0-1,0-1,0 1,0 0,3 0,-4-3,-1 0,1 0,-1 0,0 0,1-1,-1 1,0-1,0 1,0-1,0 0,0 0,0 0,0 0,-1 0,1 0,-1 0,1-1,-1 1,0 0,0-1,0 1,0-1,17-24,-16 25,0 1,-1 0,1 0,0-1,0 1,1 0,-1 1,0-1,0 0,0 0,0 1,1 0,-1-1,0 1,1 0,-1 0,0 0,1 0,-1 1,0-1,0 1,1-1,-1 1,0 0,0 0,0 0,0 0,0 0,0 0,0 0,0 1,-1-1,1 1,0 0,-1-1,2 2,4 5,0 0,0 1,0 0,-1 0,-1 1,5 9,10 30,-6-8</inkml:trace>
  <inkml:trace contextRef="#ctx1" brushRef="#br1" timeOffset="112811.62">14617 301,'18'-6,"16"-13,8-14,-8-14,-27 2,-27 14,-15 23,-1 25,4 21,9 20,8 19,12 6,18-4,17-22,22-26,6-36,4-22,-8-6</inkml:trace>
  <inkml:trace contextRef="#ctx1" brushRef="#br1" timeOffset="113593.29">15052 502,'0'11,"0"15,0 15,-6 12,4 2,14-8,22-18,5-25,-4-24,-8-4,-9 14,-7 20,-5 20,-5 16,-1 5,-1-5</inkml:trace>
  <inkml:trace contextRef="#ctx1" brushRef="#br1" timeOffset="134193.31">16055 10629,'11'-9,"-14"5,2 5,0-1,-1 0,1 0,0 0,0 1,0-1,0 0,0 1,0-1,0 1,0 0,0-1,0 1,0 0,0 0,0-1,0 1,0 0,1 0,-1 0,0 0,0 2,-1-1,1 1,0-1,0 1,1 0,-1 0,1-1,-1 1,1 0,0 0,0-1,0 1,0 0,0 0,1-1,-1 1,1 0,0-1,0 1,0 0,-1-2,1 0,-1 0,0 0,1 0,-1 0,1 0,0 0,-1 0,1 0,0-1,-1 1,1 0,0 0,0-1,0 1,0-1,-1 1,1-1,0 1,0-1,0 1,0-1,0 0,0 1,0-1,0 0,1 0,-1 0,0 0,0 0,0 0,0 0,0 0,0-1,0 1,0 0,0-1,0 1,0 0,0-1,0 1,0-1,0 0,-1 1,1-1,0 0,0 1,0-1,-1 0,1-1,1 1,-1 0,1 0,-1 0,0-1,0 1,0-1,0 1,0-1,0 1,0-1,-1 1,1-1,0 0,-1 0,1 1,-1-1,0 0,0 0,1 1,-1-1,0 0,-1 0,1 1,0-1,0 0,-1 0,1 1,-1-1,0 0,1 1,-1-1,0 0,0 1,0-1,0 1,0-1,-1 0,0 0,0 0,0 0,-1-1,1 1,0 1,-1-1,0 0,1 1,-1-1,0 1,0 0,0 0,0 0,0 0,0 0,0 1,0-1,0 1,0 0,-1 0,-1 0,1 1,1-1,-1 1,0 0,1 1,-1-1,1 0,-1 1,1 0,0 0,-1 0,1 0,0 1,0-1,1 1,-1 0,0-1,1 1,0 0,-1 1,1-1,1 0,-1 1,0-1,1 1,0-1,0 1,0 0,0-1,0 1,1 0,0 0,-1 0,2 3,-1-6,0 1,0-1,1 0,-1 1,1-1,-1 0,1 1,0-1,-1 0,1 0,0 0,0 0,0 1,0-1,0 0,0 0,0-1,0 1,0 0,0 0,1 0,-1-1,0 1,0-1,1 1,-1-1,0 1,1-1,-1 0,1 0,-1 0,0 0,1 0,-1 0,1 0,0 0,2-1,0 0,-1 1,1-2,-1 1,1 0,-1-1,0 1,1-1,-1 0,0 0,0 0,0-1,1-1,-1 0,0 1,0-1,-1-1,1 1,-1 0,0-1,0 1,-1-1,1 1,-1-2,0 5,-1-1,1 1,-1 0,0-1,1 1,-1-1,0 1,0-1,0 1,0-1,0 1,0 0,-1-1,1 1,0-1,-1 1,1 0,-1-1,0 1,1 0,-1-1,0 1,0 0,0 0,0 0,0 0,0 0,0 0,0 0,0 0,0 0,0 0,-1 1,1-1,-1 0,1 1,0 0,-1-1,1 1,0 0,-1 0,1 0,0 0,-1 1,1-1,0 0,-1 0,1 1,0-1,-1 1,1-1,0 1,0 0,0-1,0 1,-1 0,1 0,0 0,0 0,0 0,1 0,-1 0,0 0,0 0,1 0,-1 1,0-1,1 0,-1 0,1 1,-2 2,0 0,1 0,0 0,-1 0,2 0,-1 1,0-1,1 0,0 1,0 0,0-2,0-1,0 0,1 0,-1 1,1-1,0 0,-1 0,1 0,0 0,0 0,0 0,1 0,-1 0,0-1,1 1,-1 0,1-1,0 1,-1-1,1 1,0-1,0 0,0 0,0 0,0 0,0 0,1 0,-1-1,-1 0,1 1,0-1,0 0,-1 0,1-1,0 1,0 0,-1 0,1-1,0 1,-1-1,1 0,0 1,-1-1,1 0,-1 0,1 0,-1 0,0 0,1 0,-1-1,0 1,0 0,0-1,0 1,0-1,0 1,0-1,0 1,0-1,-1 0,1 1,-1-2,1 3,-1-1,1 0,-1 0,0 0,1 0,-1 1,0-1,0 0,1 0,-1 0,0 0,0 0,0 0,0 0,0 0,0 0,-1 0,1 1,0-1,0 0,-1 0,1 0,0 0,-1 0,1 1,-1-1,1 0,-1 0,1 1,-1-1,0 0,1 1,-1-1,0 1,0-1,1 1,-1-1,0 1,0-1,0 1,1 0,-1-1,0 1,0 0,0 0,0 0,0-1,0 1,0 0,0 0,0 1,0-1,1 0,-1 0,0 0,0 1,0-1,0 0,0 1,1-1,-1 1,0-1,0 1,0-1,0 1,-19 11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05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1399,'382'-22,"-208"8,-164 13,0 1,0 0,0 0,0 1,-1 0,1 1,0 0,5 2,-11-2,-1-1,1 1,-1 0,0 0,1 0,-1 0,0 1,0-1,-1 1,1 0,0 0,-1 0,0 0,1 0,-1 0,-1 1,1-1,0 1,-1-1,0 1,0 0,0-1,0 2,2 13,0 0,-2 0,0 1,-1-1,-1 0,-1 3,-19 115,14-94,-3 18,-14 75,20-116,-2-1,0-1,0 1,-2-1,0 0,-2 1,4-10,0 0,-1 0,0 0,-1-1,1 0,-1 0,-1-1,1 0,-1 0,0-1,-1 0,1-1,-1 0,0-1,0 1,-9 0,-23 4,1-1,-1-3,-27 0,34-2,-94 2,75-3</inkml:trace>
  <inkml:trace contextRef="#ctx0" brushRef="#br0" timeOffset="6785.64">208 1959,'2'0,"1"-1,-1 0,0 1,0-1,0 0,0 0,0 0,0 0,0 0,0 0,-1-1,1 1,0-1,-1 1,1-1,-1 0,1 0,-1 1,0-2,24-38,-22 36,2-6,0 0,0 0,-1-1,-1 0,0 1,2-12,-5 20,1 0,-1 0,1 0,-1 0,0 0,0 0,0 0,0 1,-1-1,1 0,-1 0,0 0,0 0,0 0,0 1,0-1,-1 0,1 1,-1-1,0 1,1-1,-1 1,0 0,-1 0,1 0,0 0,0 0,-1 1,1-1,-1 1,-1 0,0 0,0 0,1 1,-1 0,0 0,0 0,0 0,0 0,0 1,0 0,1-1,-1 2,0-1,1 0,-1 1,0-1,1 1,0 0,-1 1,1-1,0 0,0 1,0-1,1 1,-1 0,0 2,-7 5,1 1,0 0,1 0,0 1,1 0,-5 11,10-16,-1 1,1-1,0 1,1 0,0 0,0-1,1 1,-1 0,2 0,0 7,-1-13,0 0,1-1,-1 1,0 0,1 0,-1-1,1 1,-1 0,1-1,0 1,0-1,-1 1,1-1,1 1,-1-1,0 1,0-1,0 0,1 0,-1 0,0 0,1 0,-1 0,1 0,0 0,-1 0,1-1,-1 1,1-1,0 1,0-1,-1 0,1 1,0-1,0 0,-1 0,1 0,0-1,0 1,-1 0,1-1,0 1,0-1,-1 1,1-1,-1 0,1 0,0 1,-1-2,8-3,-1 0,0 0,0-1,-1 0,0 0,0-1,0 0,-1 0,3-6,20-28</inkml:trace>
  <inkml:trace contextRef="#ctx0" brushRef="#br0" timeOffset="7504.39">296 1812,'0'10,"0"13,10 3,9-8,5-12,0-7</inkml:trace>
  <inkml:trace contextRef="#ctx0" brushRef="#br0" timeOffset="8594.27">503 1871,'0'-10,"0"1,0 13,0 16,0 13,0 8,0-4</inkml:trace>
  <inkml:trace contextRef="#ctx0" brushRef="#br0" timeOffset="11515.49">31 748,'6'-1,"1"0,-1 0,1 0,-1-1,0 0,0 0,0 0,2-2,29-9,31 0,0 4,1 2,0 4,19 3,52-4,-132 4,-1-1,1 2,-1-1,0 1,0 0,1 0,-1 0,0 1,0 1,0-1,5 4,-8-4,0 1,0 0,-1 0,1 0,-1 1,1-1,-1 1,0 0,-1 0,1 0,-1 0,0 0,0 0,0 1,0-1,-1 1,1-1,-1 4,5 28,-2 0,-2 0,-1 0,-2 1,-3 22,0 8,-3 14,-4 0,-19 71,21-107</inkml:trace>
  <inkml:trace contextRef="#ctx0" brushRef="#br0" timeOffset="12633.44">237 925,'-5'0,"-6"10,-7 14,0 12,2 10,10 3,16-7,16-17,8-26,-1-24,-6-17,-18-7,-20 5,-14 15,-2 13</inkml:trace>
  <inkml:trace contextRef="#ctx0" brushRef="#br0" timeOffset="13202.96">267 984,'10'10,"4"14,14 7,12-1,0-11,-8-9</inkml:trace>
  <inkml:trace contextRef="#ctx0" brushRef="#br0" timeOffset="14363.33">533 1044,'15'-5,"15"-2,2 11,-8 14,-25 14,-16 12,-1 4,13-7,17-10,7-10</inkml:trace>
  <inkml:trace contextRef="#ctx0" brushRef="#br0" timeOffset="16675.42">592 1132,'0'5,"-10"17,-13 9,2 0,19-10,16-10,5-5</inkml:trace>
  <inkml:trace contextRef="#ctx0" brushRef="#br0" timeOffset="-22266.92">90 10,'125'1,"23"0,39-8,-173 5,2 1,-1-1,1 2,0 0,0 1,0 1,-12-1,0-1,0 1,0 0,0 1,0-1,-1 1,1-1,0 1,-1 1,1-1,-1 0,0 1,0-1,0 1,0 0,0 0,0 0,-1 1,0-1,1 1,0 1,3 10,0 1,-1-1,-1 1,0 0,-1 0,1 14,2 102</inkml:trace>
  <inkml:trace contextRef="#ctx0" brushRef="#br0" timeOffset="-22266.92">770 485,'-1'98,"7"46,0-86</inkml:trace>
  <inkml:trace contextRef="#ctx0" brushRef="#br0" timeOffset="20691.82">385 216,'-5'0,"-7"10,-1 14,2 12,2 11,9 1,13-6,15-21,7-24,4-27,-6-18,-18-6,-21 7,-26 10,-11 23,0 17,9 10</inkml:trace>
  <inkml:trace contextRef="#ctx0" brushRef="#br0" timeOffset="21332.43">474 306,'5'5,"7"11,1 14,8 6,1-3</inkml:trace>
  <inkml:trace contextRef="#ctx0" brushRef="#br0" timeOffset="32640.95">592 423,'1'-3,"0"1,0-1,0 0,0 1,0-1,1 1,-1 0,1-1,-1 1,1 0,0 0,0 0,0 0,0 0,0 1,1-1,-1 1,0-1,1 1,-1 0,1 0,-1 0,1 0,0 0,-1 1,2-1,-1 0,0 1,0-1,-1 1,1-1,0 1,0 0,0 0,0 1,0-1,-1 0,1 1,1 0,-3 0,0-1,1 1,-1-1,0 1,0-1,0 1,0 0,0 0,0 0,0 0,0-1,-1 1,1 0,0 0,0 1,-1-1,1 0,-1 0,1 0,-1 0,1 1,-1-1,0 0,0 0,1 0,-1 1,-1 3,0 0,0 0,0 0,-1-1,1 1,-1 0,0-1,-1 1,1-1,-1 0,0 0,0 0,0 0,-1 0,1-1,-1 1,-3 2,-9 11,15-17,0 1,1-1,-1 1,1 0,-1-1,0 1,1 0,-1-1,1 1,0 0,-1 0,1-1,0 1,-1 0,1 0,0 0,0-1,0 1,-1 0,1 0,0 0,0 0,0 0,1-1,-1 1,0 0,0 0,0 0,18 12,-16-13,-1 0,1 1,-1-1,1 1,-1 0,0 0,1-1,-1 1,0 0,0 0,1 0,-1 0,0 0,0 1,0-1,0 0,0 0,-1 1,1-1,0 0,-1 1,1-1,-1 1,1-1,-1 1,1-1,-1 1,0-1,0 1,0 0,0-1,0 2,-1-1,1 1,-1-1,0 1,0-1,0 1,0-1,0 1,-1-1,1 0,-1 0,1 0,-1 0,0 0,0 0,0 0,0-1,0 1,-1 0,-2 1,-1 0,1-1,0 0,-1 0,1 0,-1-1,0 0,0 0,0 0,-9 0,-1 0,1-1,0-1,0 0,0-1,-9-3,-21-8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42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4933,'5'0,"11"0,14 0,16 0,26 0,11 0,1 0,-4 0,-5 0,-6 0,-14 0</inkml:trace>
  <inkml:trace contextRef="#ctx0" brushRef="#br0" timeOffset="1313.08">178 4194,'5'0,"11"0,14 0,11 0,14 0,8 0,3 0,0 0,-1 0,-1 0,-2 0,-11 0</inkml:trace>
  <inkml:trace contextRef="#ctx0" brushRef="#br0" timeOffset="2761.78">29 3397,'5'5,"12"2,18-1,13-1,9-1,4-2,2-1,0-5,0-3,4 1,-9 0</inkml:trace>
  <inkml:trace contextRef="#ctx0" brushRef="#br0" timeOffset="4156.34">29 2629,'5'-5,"12"-1,13-1,11 2,15-3,6-1,9-4,2 1,-1 2,-4 3,-7 2,-15 3</inkml:trace>
  <inkml:trace contextRef="#ctx0" brushRef="#br0" timeOffset="5609.6">0 1773,'5'0,"12"-5,13-2,16 1,10 0,7 3,1 0,1-3,-1-1,-1 1,-2-4,-10 0</inkml:trace>
  <inkml:trace contextRef="#ctx0" brushRef="#br0" timeOffset="7234.44">0 916,'5'0,"12"-5,13-2,16 1,10 1,7 1,1-3,1-1,-1 2,-1 1,3 1,1-3,-11-1</inkml:trace>
  <inkml:trace contextRef="#ctx0" brushRef="#br0" timeOffset="9171.76">29 59,'5'0,"17"0,15 0,10 0,9 0,3 0,3 0,1-4,4-3,1-4,-11-1</inkml:trace>
  <inkml:trace contextRef="#ctx0" brushRef="#br0" timeOffset="9968.5">650 0,'0'5,"0"17,0 15,0 10,0 9,0 8,0 5,0-1,0 0,0 2,0-11</inkml:trace>
  <inkml:trace contextRef="#ctx0" brushRef="#br0" timeOffset="14343.59">650 443,'0'6,"0"10,0 19,0 13,0 9,0 4,0 2,0-5,0-11</inkml:trace>
  <inkml:trace contextRef="#ctx0" brushRef="#br0" timeOffset="16171.81">709 887,'0'5,"0"11,0 14,0 11,0 9,0 6,0 9,0 2,0 1,0-1,0-2,0-3,0 4,0 1,0-1,0-2,0-2,0-11</inkml:trace>
  <inkml:trace contextRef="#ctx0" brushRef="#br0" timeOffset="17011.3">532 1714,'5'0,"11"0,14-5,11-2,9 0,-4 2</inkml:trace>
  <inkml:trace contextRef="#ctx0" brushRef="#br0" timeOffset="19043.45">738 1773,'0'719,"0"-712,1 5,-2 1,1-1,-1 0,-1 1,0-1,-2 2,3-11,0 0,0 0,-1 0,1 1,-1-2,0 1,0 0,0 0,0-1,0 1,-1-1,1 1,-1-1,0 0,1 0,-1 0,0-1,0 1,0-1,-1 1,1-1,0 0,0 0,-3 0,-10 1,-1 0,1-1,-1-1,-9-1,-17-2</inkml:trace>
  <inkml:trace contextRef="#ctx0" brushRef="#br0" timeOffset="21324.21">679 2511,'2'238,"-5"266,3-503,0 25,-2 0,-1 0,-1 0,-4 12,6-32,0 1,0 0,-1-1,0 0,0 1,0-1,-1-1,0 1,0 0,0-1,-1 0,0 0,0 0,0-1,-1 1,1-1,-1-1,-6 4,-33 11</inkml:trace>
  <inkml:trace contextRef="#ctx0" brushRef="#br0" timeOffset="23839.74">503 3397,'-1'0,"1"0,0 0,-1 0,1 0,0 0,-1 0,1 0,-1 0,1 0,0 0,-1 1,1-1,0 0,0 0,-1 0,1 0,0 1,-1-1,1 0,0 0,0 0,-1 1,1-1,0 0,0 0,-1 1,1-1,0 0,0 1,0-1,0 0,0 1,-1-1,1 0,0 1,0-1,0 0,0 1,0-1,0 0,0 1,0-1,0 0,0 1,0-1,1 0,-1 1,20 3,32-4,-36-2,0 1,1 1,-1 1,0 0,1 1,10 2,-22-2,1-1,-1 1,0 0,0 1,0-1,0 1,0 0,-1 0,1 1,-1-1,0 1,0 0,0 0,0 1,-1-1,0 1,1-1,-2 1,1 0,-1 0,1 2,2 7,-1 0,0 1,-1 0,-1-1,0 1,-1 0,0 0,-2 5,-2 35,-8 36,0 4,1 282,10-333</inkml:trace>
  <inkml:trace contextRef="#ctx0" brushRef="#br0" timeOffset="125449.81">709 4224,'5'0,"12"5,7 12,6 13,-3 11,-6 9,-7 6,-5 8,-8-50</inkml:trace>
  <inkml:trace contextRef="#ctx0" brushRef="#br0" timeOffset="125449.81">860 4549,'1'6,"0"62,-1-1,-1-3,0-1,-5 3,-2-14,1-17</inkml:trace>
  <inkml:trace contextRef="#ctx0" brushRef="#br0" timeOffset="34870.9">325 4343,'-5'137,"-6"1,-2 32,12-166,1-10,0-30,6-52,-3 76,1 1,0 0,0 0,1 0,1 1,-1 0,2 0,-1 0,7-6,-11 13,1 1,-1-1,1 0,0 1,0-1,0 1,0 0,1 0,-1 0,0 1,1-1,-1 1,1 0,1-1,-2 2,-1 0,1 0,-1 0,1 1,-1-1,1 0,-1 1,1 0,-1-1,1 1,-1 0,0 0,0 1,1-1,-1 0,0 1,0-1,0 1,-1 0,1-1,0 1,0 0,0 1,1 1,0 0,0 0,0 1,-1-1,1 0,-1 1,0 0,0 0,-1-1,0 1,1 0,-2 0,1 0,0 0,-1 1,0-1,0 0,-1 0,1 0,-1 0,0 0,-1 0,1 0,-1-1,0 1,0 0,0-1,-1 1,0-1,0 1,-4 5,-1 0,0 0,0 0,-1-1,0-1,-1 0,0 0,0 0,-1-1,0-1,-8 4,-26 8</inkml:trace>
  <inkml:trace contextRef="#ctx0" brushRef="#br0" timeOffset="130429.81">633 4696,'5'23,"0"18,-1-1</inkml:trace>
  <inkml:trace contextRef="#ctx0" brushRef="#br0" timeOffset="37277.78">236 3634,'5'0,"-3"0,-3 5,0 11,0 19,-1 13,1 8,0 5,6 2,2-9</inkml:trace>
  <inkml:trace contextRef="#ctx0" brushRef="#br0" timeOffset="38730.46">266 3869,'0'-10,"0"-13,15-8,15 1,12 16,0 21,-8 19,-10 14,-18 12,-21 1,-18-3,-13-10,-4-17,6-13</inkml:trace>
  <inkml:trace contextRef="#ctx0" brushRef="#br0" timeOffset="40512.27">561 3959,'5'-15,"12"-11,7 6,1 14,-15 20,-19 17,-17 8,0-8,14-8,20-9,24-6,5-5</inkml:trace>
  <inkml:trace contextRef="#ctx0" brushRef="#br0" timeOffset="42605.8">148 2748,'0'4,"0"13,0 13,-5 11,-2 9,1 6,1 9,1 2,2-9</inkml:trace>
  <inkml:trace contextRef="#ctx0" brushRef="#br0" timeOffset="43745.8">119 3132,'0'-11,"0"-17,10-15,18-4,10 9,-2 23,-8 23,-12 20,-20 21,-19 7,-15-6,-7-12,4-12</inkml:trace>
  <inkml:trace contextRef="#ctx0" brushRef="#br0" timeOffset="46074.48">413 3072,'3'-4,"0"-1,1 1,-1-1,1 1,0 0,0 0,1 1,-1-1,1 1,4-2,-7 3,0 1,0-1,0 1,0 0,1 0,-1 0,0 0,1 1,-1-1,1 1,-1-1,0 1,1 0,-1 0,1 0,-1 0,1 0,-1 1,1-1,-1 1,0-1,1 1,-1 0,1 0,-2 0,0 0,0 0,0 0,0 0,-1 1,1-1,0 0,-1 0,1 0,0 1,-1-1,0 0,1 1,-1-1,0 0,1 1,-1-1,0 1,0-1,0 0,-1 1,1-1,0 1,0-1,-1 0,1 1,-1-1,1 0,-1 0,1 1,-1-1,0 0,0 0,0 0,-31 42,-61 37,97-78,-1 0,1 1,0-1,-1 1,0 0,1 0,-1 0,-1 0,1 1,1 0,-4-1,1-1,0 0,-1 1,1-1,-1 0,0 1,0-1,0 1,0-1,0 0,0 1,-1-1,1 1,-1-1,0 0,0 1,0-1,0 0,0 0,0 0,0 0,-1 0,1 0,-1 0,0 0,1 0,-1-1,0 1,0-1,0 1,0-1,-8 7,0-1,0-1,-1 0,1 0,-9 2,-27 7,6-8</inkml:trace>
  <inkml:trace contextRef="#ctx0" brushRef="#br0" timeOffset="48808.18">119 2068,'-7'40,"0"0,-12 29,-16 81,11-14,26-158,2 0,0 1,1-1,2 1,0 0,8-15,-11 26,0 1,1-1,0 1,1 0,0 0,1 0,0 1,0 0,0 1,1-1,0 2,1-1,0 1,7-4,-14 9,0 0,0 0,0 0,0 0,0 1,0-1,0 1,1-1,-1 1,0 0,0 0,1 0,-1 0,0 0,1 1,-1-1,0 0,1 1,-2 0,1 0,-1 0,1 0,-1 0,0 0,0 0,1 0,-1 1,0-1,0 0,0 0,0 1,-1-1,1 1,0-1,-1 1,1-1,0 1,-1 0,1 4,0-1,0 1,-1-1,0 0,0 1,0-1,-1 1,0-1,0 1,0-1,0 0,-1 1,-1 2,-2 1,0 0,-1 0,0-1,-1 1,1-1,-1-1,-1 1,1-1,-1-1,-2 2,-35 22</inkml:trace>
  <inkml:trace contextRef="#ctx0" brushRef="#br0" timeOffset="50339.65">472 2216,'-10'15,"-8"15,-6 13,5-2,17-7,19-10,11-13,1-10</inkml:trace>
  <inkml:trace contextRef="#ctx0" brushRef="#br0" timeOffset="51043.02">532 2304,'0'5,"0"12,0 13,0 11,0-1</inkml:trace>
  <inkml:trace contextRef="#ctx0" brushRef="#br0" timeOffset="52823.89">88 1152,'0'5,"0"17,0 15,0 10,0 9,0 13,-4 6,-3-10</inkml:trace>
  <inkml:trace contextRef="#ctx0" brushRef="#br0" timeOffset="54121.3">59 1448,'0'-10,"10"-8,14-12,17 0,7 10,-5 18,-9 25,-11 18,-25 8,-21 0,-17-9,-7-10,5-11</inkml:trace>
  <inkml:trace contextRef="#ctx0" brushRef="#br0" timeOffset="55136.3">384 1389,'5'-10,"12"-3,13 0,1 3</inkml:trace>
  <inkml:trace contextRef="#ctx0" brushRef="#br0" timeOffset="56965.04">413 1330,'-5'5,"-1"11,-6 14,1 16,6-9,9-21,14-14,19-1,3 8,-10 13,-20 13,-22 11,-9-8,-11-11,-15-9,1-13,7-7</inkml:trace>
  <inkml:trace contextRef="#ctx0" brushRef="#br0" timeOffset="58636.87">148 178,'0'5,"0"11,0 19,0 13,0 9,0 4,0 2,0 0,0 5,0-9</inkml:trace>
  <inkml:trace contextRef="#ctx0" brushRef="#br0" timeOffset="59792.98">119 650,'0'-10,"0"-13,5-14,11-14,14 1,11 14,-1 23,-2 24,-13 25,-21 11,-21 9,-17-7,-19-10,1-13</inkml:trace>
  <inkml:trace contextRef="#ctx0" brushRef="#br0" timeOffset="61198.56">532 474,'-5'0,"-12"15,-3 15,-2 12,1 10,10 0,17-13,12-24,3-24,-17-16,-19-3,-7 12,0 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1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0 828,'10'0,"14"0,12 0,11 0,6 0,11 0,3 0,1-5,-1-2,-2-4,-2-1,3 2,-9 3</inkml:trace>
  <inkml:trace contextRef="#ctx0" brushRef="#br0" timeOffset="2718.82">0 90,'94'-5,"-1"-4,78-18,-37 6,-71 9,-37 7,1 0,-1 2,11 1,-34 2,1 0,-1 0,0 1,0-1,0 1,0 0,0 0,0 0,0 0,0 1,0-1,0 1,-1 0,1 0,-1 0,1 0,-1 0,0 1,0-1,0 0,0 1,0 0,0-1,-1 1,1 0,-1 0,0 0,0 0,0 0,0 0,-1 0,1 1,2 14,0 0,-1 0,-1 1,-1-1,-1 4,1-8,-1 15,1 86,-5 0,-5-1,-11 31,10-92</inkml:trace>
  <inkml:trace contextRef="#ctx0" brushRef="#br0" timeOffset="3968.94">384 327,'-5'0,"-11"0,-14 0,-16 5,-1 11,3 19,9 13,15 3,21-2,26-9,18-11,7-21,4-17,-8-17,-11-3</inkml:trace>
  <inkml:trace contextRef="#ctx0" brushRef="#br0" timeOffset="4719.15">591 474,'0'5,"0"12,0 12,0 8,0-4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9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1183,'10'0,"13"0,13 0,11 0,7 0,9 0,4-5,1-2,-1 1,-2 1,-2 1,3 2,1 0,-1 2,-12 0</inkml:trace>
  <inkml:trace contextRef="#ctx0" brushRef="#br0" timeOffset="1483.81">473 1686,'-2'-2,"1"-1,0 1,-1 0,1 1,-1-1,1 0,-1 0,0 1,0-1,0 1,0-1,0 1,0 0,0 0,0 0,-1 0,1 0,0 0,-1 1,1-1,0 1,-1-1,1 1,-1 0,1 0,-1 0,1 1,-1-1,1 0,0 1,-1 0,1-1,0 1,0 0,-1 0,1 1,-2-1,0 1,1-1,-1 1,1 1,-1-1,1 0,0 1,0-1,0 1,0 0,0 0,0 0,1 1,0-1,0 1,0-1,0 1,0 0,1-1,-1 1,1 1,1-4,-1 1,1-1,0 1,0 0,0-1,0 1,0-1,0 1,0-1,1 1,-1-1,0 1,1-1,-1 1,1-1,0 0,-1 1,1-1,0 0,0 0,0 1,0-1,0 0,0 0,1 1,0-1,0 0,1 0,-1 0,0-1,1 1,-1-1,0 1,1-1,-1 0,1 1,-1-1,1-1,-1 1,3-1,3 0,0-1,0 0,0 0,-1-1,1 0,-1 0,1-1,-1 0,3-3,-3 2,-1-1,0 0,0 0,-1 0,0-1,0 0,0 0,-1 0,0-1,1-5,-3 11,-1-1,0 0,0 1,-1-1,1 0,-1 0,1 0,-1 1,0-1,0 0,0 0,0 0,-1 0,1 0,-1 1,1-1,-1 0,0 0,0 1,0-1,-1 1,1-1,-1 1,1-1,-1 1,0 0,0 0,0 0,0 0,0 0,0 0,-2 0,0 0,0 0,0 0,0 0,0 1,0-1,0 1,-1 0,1 1,0-1,-1 1,1 0,0 0,-1 0,1 1,0-1,-1 1,1 0,0 0,0 1,0-1,0 1,-1 0,-2 1,0 1,1-1,0 1,-1 1,2-1,-1 1,0 0,1 0,0 1,0-1,0 1,-1 4,-12 28</inkml:trace>
  <inkml:trace contextRef="#ctx0" brushRef="#br0" timeOffset="2499.78">562 1272,'0'5,"0"11,0 14,-5 16,-2 11,0 6,2 1,2 1,0-1,2 4,0-10</inkml:trace>
  <inkml:trace contextRef="#ctx0" brushRef="#br0" timeOffset="3125.18">739 1715,'0'5,"0"11,0 14,0 11,0-1</inkml:trace>
  <inkml:trace contextRef="#ctx0" brushRef="#br0" timeOffset="4874.23">0 1980,'6'0,"15"0,16 0,11 0,7 0,4 0,3 6,0 0,5 1,2-2,-2-1,-2-2,-2-6,-1-7,3-2,1-4,-11-4,-14 2</inkml:trace>
  <inkml:trace contextRef="#ctx0" brushRef="#br0" timeOffset="6061.88">975 1153,'0'5,"0"17,0 20,0 12,0 7,0 4,0 1,0-2,0 0,0 3,0 0,0-1,0-1,0-3,-5-11,-2-14</inkml:trace>
  <inkml:trace contextRef="#ctx0" brushRef="#br0" timeOffset="7640.43">384 740,'7'3,"-1"-1,0-1,0 1,1-1,-1 0,1 0,-1-1,1 0,0 0,-1-1,1 1,-1-1,1-1,-1 1,0-1,0 0,0-1,0 1,0-1,0-1,0 1,-1-1,0 0,3-3,-4 5,0-1,-1 0,0 0,0 0,0-1,0 1,0-1,-1 1,1-1,-1 0,0 0,0 0,0 0,-1-1,0 1,0 0,0-1,0 1,0 0,-1-1,0 1,0-1,0 1,-1-1,1 1,-1-1,0 1,0 0,-1-1,1 1,-1 0,0 0,0 0,-1 0,0 0,1 0,-1 0,-1 1,1-1,-1 1,1 0,-1 0,0 0,0 1,0-1,0 1,-1 0,1 0,-1 1,1-1,-1 1,0 0,1 0,-1 1,0-1,0 1,1 0,-1 0,0 1,0-1,1 1,-1 0,0 0,1 1,-1-1,1 1,-1 0,-2 2,-1 0,1 0,0 0,0 0,0 1,1 0,-1 0,1 0,1 1,-1 0,1 1,0-1,0 1,1 0,-1 0,2 0,-1 0,1 1,0 0,0 0,3-6,-1 1,0 0,1 0,0 0,0 0,0 0,0-1,0 1,0 0,1 0,-1 0,1 0,0 0,0-1,0 1,0 0,0-1,1 1,-1-1,1 1,0-1,-1 0,1 0,0 0,1 0,-1 0,0 0,0 0,3 1,0-1,1 0,-1 1,0-2,1 1,0-1,-1 0,1 0,0 0,-1-1,1 0,0 0,0 0,0-1,1 0,42-11</inkml:trace>
  <inkml:trace contextRef="#ctx0" brushRef="#br0" timeOffset="8452.41">621 179,'0'5,"0"12,0 12,0 18,0 10,0 5,0 3,-5-1,-2 0,1-1,0-12</inkml:trace>
  <inkml:trace contextRef="#ctx0" brushRef="#br0" timeOffset="9718.4">709 740,'0'-10,"10"-8,14-2,2 8,-8 22,-17 13,-19 13,-21 6,5-5,20-8,21-9,20-9,15-5,1-9,-7-4</inkml:trace>
  <inkml:trace contextRef="#ctx0" brushRef="#br0" timeOffset="12656.04">31 1,'-1'0,"0"0,1 0,-1 1,1-1,-1 0,1 0,-1 0,1 1,-1-1,1 0,-1 0,1 1,-1-1,1 0,0 1,-1-1,1 1,-1-1,1 1,0-1,0 1,-1-1,1 1,0-1,0 1,-1-1,1 1,0-1,0 1,0-1,0 1,0-1,0 1,17 7,43-2,-55-6,114 2,0-6,13-7,-7 1,110 6,-228 4,0 0,0 1,0 0,0 0,0 0,0 1,-1 0,1 1,-1-1,1 1,-1 1,0-1,0 1,-1 0,5 3,-5-1,-1-1,1 1,-1 0,-1 0,1 0,-1 1,0-1,0 1,-1 0,0 0,0 0,-1 0,1 0,-2 0,1 3,1 52,-2 0,-3 0,-3 0,-4 8,-1 27,3 10,6 335,2-433,0 0,-1 0,0 0,0-1,-1 1,0 0,0-1,-1 1,0-1,0 0,-1 0,-1 0,1-1,-1 1,-5 5,-14 9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1:59.2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5808 2355,'-11'0,"-12"0,-18 0,-12 5,-2 12,-2 12,10 13,11 13,23 8,24-3,24-10,17-15,9-22,5-19,6-19,-4-20,-9-12,-15-7,-19-2,-24 0,-22 11,-18 10,-18 13,-13 11,-5 15,-1 18,9 22,10 16,15 9,14 4,23 3,26-7,21-7,12-12,8-14,2-16,7-14,-5-17,2-25,-10-15,-16-7,-24 4,-31 1,-23 8,-16 12,-9 14,-3 22,-7 22,4 18,8 14,15 9,14 10,22-1,23-7,19-13,19-19,5-29,3-25,-4-17,-7-10,-11-12,-23 0,-24 8,-21 13,-20 19,-12 20,-1 26,5 25,13 14,13 9,28-4,23-11,19-20,13-26,8-23,-7-24,-12-16,-18 3,-23 5,-22 11,-17 12,-12 10,8 13,21 7,25 3,21-5,2-3,-14-1,-18 5,-19 7,0 6,15 2,18-9,19-10,-1-5,-15 4,-19 6,-23 4,-22 10,8 6,28 0,26-9,21-13,16-6,11-7,-11-3,-22 2,-25 8,-29 9,-18 9,-16 7,13 6,25-3,27-10,28-12,19-12,17-9,13-2,-18 4,-34 4,-31 9,-25 5,-17 9,-11 6,-11 6,17 9,27 0,28-11,23-14,18-12,16-6,8-11,2-6,-15 1,-33 11,-29 13,-30 8,-17 8,-16 11,0 13,17-1,32-5,29-13,25-10,15-21,-9-8,-22 0,-24 3,-21 15,-16 19,6 16,18 3,23-4,21-17,21-16,8-23,-4-16,-12-12,-21-1,-24 8,-20 13,-16 11,-10 21,-6 20,2 17,11 12,23 4,27-7,26-16,20-13,11-13,5-19,7-20,-9-14,-20-9,-27 7,-27 11,-22 13,-19 12,-12 9,-5 20,5 19,8 14,13 9,24 5,26-1,26-12,18-18,10-18,10-28,-7-19,-10-14,-13-8,-25 1,-24 10,-22 13,-15 13,-15 30,-2 24,9 16,14 10,18 11,23-7,21-14,22-15,13-18,7-17,2-23,-10-17,-14-12,-21-6,-23 2,-21 10,-18 14,-17 13,-8 14,1 19,2 22,11 16,20 9,24 0,25-11,18-13,13-22,9-24,-1-20,-9-20,-24-1,-26 9,-27 11,-24 21,-8 22,1 20,11 14,14 15,22-3,25-11,19-13,20-23,11-22,0-20,-10-15,-24-3,-27 5,-24 12,-18 20,-7 24,0 19,8 14,20 1,25-8,20-15,17-22,11-25,-3-19,-16-2,-28 7,-31 10,-20 20,-8 27,4 20,17 4,28-11,20-20,7-12</inkml:trace>
  <inkml:trace contextRef="#ctx0" brushRef="#br0" timeOffset="94305.86">5601 2680,'-5'0,"-12"10,-7 13,-11 13,1 16,-3 8,-1 5,6 1,4-1,1 4,0 0,0 3,0 0,-1-2,-5-1</inkml:trace>
  <inkml:trace contextRef="#ctx0" brushRef="#br0" timeOffset="-42334.25">5542 2561,'0'-15,"-10"-5,-14 1,-12 4,-10 4,-8 4,-9 9,-4 3,-1 6,1 2,2 8,33-10</inkml:trace>
  <inkml:trace contextRef="#ctx0" brushRef="#br0" timeOffset="-47168.87">3888 3260,'-17'10,"-48"20,58-26</inkml:trace>
  <inkml:trace contextRef="#ctx0" brushRef="#br0" timeOffset="27702.83">5838 2592,'10'0,"13"0,13 10,11 8,6 11,0 16,1 10,-3 6,-2 3,-2 5,-11 6,0 1,-2-3,3-4,1 2,-1-2,-3-2,-6-3,-3-1,-1 2,1 2,-4-2,4-1,4-2,0 4,2 0,0 0,5-2,6-1,6-7,5-8,9-7,3-5,1-9,0-4,-2-6,3-1,1-3,-2-3,-1-5,-3 4,-1-2,4 0,1-3,0-1,-3-1,0-2,-17 0,-21 0,-15 0</inkml:trace>
  <inkml:trace contextRef="#ctx0" brushRef="#br0" timeOffset="-55709.38">5838 2532,'10'-5,"13"-2,13-4,11-1,6 2,5 3,8 2,2 2,0 7,-1 12,2 4,0 4,-2 2,-2 2,-2 1,3 1,1 1,-2-1,-1 0,-4-1</inkml:trace>
  <inkml:trace contextRef="#ctx0" brushRef="#br0" timeOffset="35640.42">6162 2473,'11'0,"-3"0,-17 0,-17 0,-15 5,-10 7,-11 6,15 0,25-3,27-4,27-9,19-10,10-3,10 0,8-3,-20 0,-29 4,-30 2,-26 14,-17 10,-18 7,-7 11,-3-2,16-5,27-8,33-11,27-14,17-4,10-6,-9-1,-24 3,-26 4,-23 4,-28 7,-20 9,12 8,26-4,29-10,25-5,18-8,-1-2,-18 0,-22 8,-21 14,-2 1,14-8,19-14,23-10,16-2,10 2,11 6,8 4,7 4,-1 4,-19 1,-21 1</inkml:trace>
  <inkml:trace contextRef="#ctx0" brushRef="#br0" timeOffset="36032.34">6015 2561,'10'0,"13"0,13 0,10 0,8 0,4 0,8 0,2 0,0 0,-1 0,-18 0,-27 6,-27 0,-12 1</inkml:trace>
  <inkml:trace contextRef="#ctx0" brushRef="#br0" timeOffset="36282.31">6251 2592,'-10'4,"-14"3,8-1,16-1,19-1,16-2,12-1,8 0,9-1,-5 0</inkml:trace>
  <inkml:trace contextRef="#ctx0" brushRef="#br0" timeOffset="36532.3">6192 2621,'5'0,"16"0,21 0,12 0,13 5,4 6,1 8,-12-1</inkml:trace>
  <inkml:trace contextRef="#ctx0" brushRef="#br0" timeOffset="36826.76">6487 2710,'5'0,"17"0,15 0,10 0,13 0,7 5,-9 1</inkml:trace>
  <inkml:trace contextRef="#ctx0" brushRef="#br0" timeOffset="-55710.38">6782 2768,'5'5,"12"2,13-1,16 0,1 7,-43-11</inkml:trace>
  <inkml:trace contextRef="#ctx0" brushRef="#br0" timeOffset="37937.07">6340 2532,'-5'0,"-12"-5,-23-6,-20-3,-9-2,11 0,32 4,34 8,31 6,20 6,-6-2,-27-8,-33-8,-30-7,-24-11,-17-11,15 1,28 17,31 13,25 17,4 7,-11-4,-24-9,-15-5,-4-2</inkml:trace>
  <inkml:trace contextRef="#ctx0" brushRef="#br0" timeOffset="40015.05">5808 2916,'5'-5,"12"-2,2-9,-16-8,-14-9,0 1,11 6,17 12,20 8,-6 6,-19-2,-21-7,-19-10,0 2,14 9,21 6,24 18,16 12,-5 1,-24-5,-25-16,-22-15,-1-1,20 11,22 15,18 15,15 11,4 14,-11-13,-22-25,-23-25,-22-22,-20-12,9 6,20 24,29 33,18 23,9 14,4 10,-5-15,-8-29,-15-33,-8-26,-16-17,-10-16,-1 14,7 25,12 27,12 24,10 22,6 14,4 11,13 3,-1-16,-7-17</inkml:trace>
  <inkml:trace contextRef="#ctx0" brushRef="#br0" timeOffset="41187.24">6073 3123,'5'0,"7"15,11 15,2 12,2 15,6 12,2 10,-4 1,-3-18,-5-35,-13-31,-18-26,-12-17,2 4,10 19,10 25,5 26,7 19,6 11,-1-8,-3-23,-10-31,-10-30,-16-18,7 4,15 30,17 30,6 21,3 22,8 16,1-14,-4-26,-13-29,-11-9,-1 7,-2 13,8 21,2 3</inkml:trace>
  <inkml:trace contextRef="#ctx0" brushRef="#br0" timeOffset="41437.21">6457 3713,'0'10,"10"9,19 10,9 17,3 9,0-4,-8-11</inkml:trace>
  <inkml:trace contextRef="#ctx0" brushRef="#br0" timeOffset="41577.85">6665 3979,'0'0</inkml:trace>
  <inkml:trace contextRef="#ctx0" brushRef="#br0" timeOffset="42405.39">6132 2886,'-5'-10,"-6"-13,-12-18,-2 8,9 24,6 25,6 19,13 14,5-7,0-20,-7-24,-10-22,-15-22,-3 8,11 29,12 27,6 20,7 14,11 13,5 5,4-14,-5-16</inkml:trace>
  <inkml:trace contextRef="#ctx0" brushRef="#br0" timeOffset="42686.64">6103 2916,'-10'-10,"-3"2,0 17,13 17,6 19,12 13,8 5,5 3,2 5,-5-19,-7-20</inkml:trace>
  <inkml:trace contextRef="#ctx0" brushRef="#br0" timeOffset="42952.88">6162 3064,'-10'-5,"-3"3,5 13,5 13,12 19,10 16,1 9,3 3,3-2,1-1,-4-18,-5-17</inkml:trace>
  <inkml:trace contextRef="#ctx0" brushRef="#br0" timeOffset="46624.87">6251 3211,'-5'-10,"-2"7,1 13,1 16,11 19,5 10,6 13,-1 3,-2 1,1-2,3-19,-2-27,-3-28,-9-34,-5-20,-7-10,-8-4,-1 16,8 27,10 33,9 27,9 17,1 17,2 6,2 2,3-17,-4-28,-6-29,-5-3,5 7,4 15,4 18,-2-6,-5-18,-11-22,-11-19,-1-4,7 18,2 21,1 1,-1-12,-6-15,-13-13,-8-13,-11-17,-5-8,-5-3,0 2,-4-2,8 1,9 19,21 32,17 37,18 24,8 17,5 13,1 5,-7-15,-14-33,-14-35,-18-27,-13-22,-10-11,-10-14,-2-3,3 3,19 21,19 40,16 35,12 25,7 16,4 9,-3-11,-11-25,-14-32,-12-25,-10-23,-7-11,-3-6,-3-1,-5-3,3 20,8 30,13 30,9 27,15 20,10 15,3 11,1 2,-3-17,-10-36,-13-31,-11-26,-8-23,-11-18,-1 14,12 25,12 34,19 31,17 30,9 19,-1 6,-3-3,-6-5,-13-17,-9-24,-5-30,-3-25,-1-21,1 1,5 16,8 22,7 20,5 21,-1-6,-3-21,-11-22,-16-21,-6-16,-7-16,-8-13,0 15,16 28,9 28,12 10,-1-8,-2-19,-6-16,-8-13,-7-8,-11-11,-6-14,-2-4,5 18,13 35,20 32,9 11,-7-12,-19-16,-18-11,-12-5,0 7,24 18,25 24,22 20,2-1,-15-18,-23-22,-27-20,-15-11,-10-6,5 10,29 20,27 17,26 21,17 12,3-6,-18-19,-22-22,-23-15,-23-9,-15-8,8 11,26 16,33 21,29 12,18 9,-6-6,-22-13,-26-12,-24-6,-18-3,-4 7,7 2</inkml:trace>
  <inkml:trace contextRef="#ctx0" brushRef="#br0" timeOffset="47343.09">5748 2739,'-5'-5,"-11"-2,1-9,14-2,17 1,15 0,-1 1,-17 15,-20 17,-25 15,-11 19,-8 5,8-7,23-21,25-26,25-27,-1-1,-16 16,-20 19,-20 23,-14 17,-11 10,14-4,18-28,18-17,9-11</inkml:trace>
  <inkml:trace contextRef="#ctx0" brushRef="#br0" timeOffset="49593.83">5689 2798,'-5'5,"-6"12,-17 17,-9 19,-7 11,-7 3,0 1,14-16,18-27,23-28,15-28,20-19,13-11,3-6,-13 15,-24 30,-30 29,-17 29,-15 13,-10 9,0 8,14-6,24-23,24-34,26-26,23-31,21-15,8-6,-1-1,-20 13,-31 27,-31 25,-32 19,-20 18,-13 16,-5 4,-6 0,19-7,29-11,33-21,26-15,27-17,14-10,3 2,-16 6,-29-2,-15 8,0 9,6 6,10 3,-6-6,-19-3,-19-5,-5 2,12 13,15 11,7 0,-11-7,-21-14,-19-9,-14-7,6 1,19 11,25 8,5 6,-8 2,-15 2,-20 15,-14 20,-9 14,0 8,5 9,16-17,25-27,24-28,9-23,-8-2,-13 14,-15 19,-11 25,-12 17,-8 5,-3 10,3 4,3 2,14-12,17-29,20-30,19-23,4-13,-3 0</inkml:trace>
  <inkml:trace contextRef="#ctx0" brushRef="#br0" timeOffset="49881.34">5542 3005,'-5'5,"-12"17,-7 14,-6 12,-2 7,-11 10,-3 3,1 1,14-17,12-27,23-33,13-20,2-6</inkml:trace>
  <inkml:trace contextRef="#ctx0" brushRef="#br0" timeOffset="94303.86">5513 3035,'-10'5,"-4"11,-8 19,-12 18,-5 10,-5 9,-5 3,-1-1,14-24</inkml:trace>
  <inkml:trace contextRef="#ctx0" brushRef="#br0" timeOffset="94304.86">5192 3478,'2'-9,"21"-41,14-11,10-9,12-3,12-10,3 5,5 6,-17 15,-33 16,-32 27,-26 14,-3 3,15-4,24-7,22-13,16-12,-5 5,-20 6,-27 23,-28 20,-19 13,1-5,24-23,27-22,9-8,-12 10,-10 17,-13 23,-1-3,14-15,15-19,2-3,-9 17,-14 27,-8 18,-4 13,9-6,13-21,18-27,9-10,1 6,-3-2,3-12,7-14,5-18,13-16,4-9,4-2,-6 15,-21 23,-24 31,-17 26,-21 19,-13 12,-9 11,7-10,27-31,19-29,25-29,15-20,3 5,4 5,-4 9</inkml:trace>
  <inkml:trace contextRef="#ctx0" brushRef="#br0" timeOffset="52452.94">5985 2680,'-5'0,"-17"0,6 0,15 0,3 0,-14 0,-15 0,-18-15,-11-5,8 1,23 3,16 6</inkml:trace>
  <inkml:trace contextRef="#ctx0" brushRef="#br0" timeOffset="52781.05">5867 2798,'5'-5,"17"-2,19 1,13 6,-2 3</inkml:trace>
  <inkml:trace contextRef="#ctx0" brushRef="#br0" timeOffset="54124.21">5808 2798,'5'0,"12"0,12 0,-2 0,-17 0,-20 0,-19 0,2 5,14 2,21-1,18-1,-1-2,-13 5,-25 0,-20 4,-15 0,-13-3,13-2,25-7,26-9,23-13,1-3,-18 3,-21 5,-18 6,1 4,15 4,20-3,19 0,21-4,12-6,-9 0,-27 3,-33 4,-30 3,-17 2,-5-12,9-14,9-7,6 12,11 22,9 20,18 13,25 7,18 1,12-1,2-16,-19-22,-26-15,-24-21,-21-9,-4 4</inkml:trace>
  <inkml:trace contextRef="#ctx0" brushRef="#br0" timeOffset="-42335.25">5572 2739,'-10'0,"-14"0,-12 0,-10 0,7 0,21 0,23 5,21 7,1-5,-14-2,-24-7,-21-9,-20-2,-10-4,14 1,31 8,34 10,23 6,0 0,-26-5,-31-4,-23-6,-15-3,8 1,21 2,31 2,28 2,20 2,-10 0,-26 1,-28 0,-25 1,-23-1,-11 0,-4 1,68-1</inkml:trace>
  <inkml:trace contextRef="#ctx0" brushRef="#br0" timeOffset="-42336.25">5069 2670,'1'0,"100"-9,-18 3</inkml:trace>
  <inkml:trace contextRef="#ctx0" brushRef="#br0" timeOffset="-42338.25">5129 2651,'-10'-5,"6"-7,15-1,20 1,15 4,14 2,8 2,1 7,0 9,-17 1,-27-1,-29-3,-28-7,-18-10,-12-3,-4-5,13 0,26 3,28 4,23 3,23 3,14 1,-9 2,-28 1,-29-1,-23 1,-16 0,3 9,19 9,29 1,23-4,16-3,-5-5,-19 2,-28-1,-4 7,11 2,15-2,14-4,-2-5,-17-2,-19-3,-19-2,0 5,15 1,19-1,19 0,0-2,-15-1,-19-1,-18-1,-20-5,-12-2,-11 1,16-4,27-1,28 3,28 1,20 3,11 2,-9-4,-25-1,-25 1,-30 1,-19 2,-12 1,-6 1,13 0,31 1,33 1,31-6,17-1,-6-5,-28-1,-28 2,-28 2,-20 4,-12 1,11 7,29 2,27 1,24-6,17-4,15-6,-13-1,-29 1,-33 2,-29 2,-22 2,9 1,25 2,28 0,24-10,3-3,-12 1,-18 7,-23 9,-23 15,-16 8,62-24</inkml:trace>
  <inkml:trace contextRef="#ctx0" brushRef="#br0" timeOffset="-42337.25">5069 2625,'34'-11,"22"-10,-28 6,-29 4,-29 5,-25 8,23 0</inkml:trace>
  <inkml:trace contextRef="#ctx0" brushRef="#br0" timeOffset="-42339.25">5069 2637,'9'-2</inkml:trace>
  <inkml:trace contextRef="#ctx0" brushRef="#br0" timeOffset="60968.84">6251 3329,'0'6,"0"0</inkml:trace>
  <inkml:trace contextRef="#ctx0" brushRef="#br0" timeOffset="61406.33">6310 3389,'-5'-10,"-12"-14,-12-12,2-1,17 22,15 23,17 21,9 14,15 21,9 5,1 0,5-7,-7-18,-13-17</inkml:trace>
  <inkml:trace contextRef="#ctx0" brushRef="#br0" timeOffset="61640.69">6635 3654,'-10'-5,"-4"4,7 11,3 20,8 14,9 10,6 6,10-7,1-13</inkml:trace>
  <inkml:trace contextRef="#ctx0" brushRef="#br0" timeOffset="61983.59">6428 3536,'-15'-5,"5"3,9 13,15 23,10 17,1 10,7 9,7 3,7 4,6-11,-5-16</inkml:trace>
  <inkml:trace contextRef="#ctx0" brushRef="#br0" timeOffset="62327.33">6487 3773,'0'5,"10"17,14 14,7 12,4 7,5 5,7 1,5-3,3-23,-12-22,-13-13</inkml:trace>
  <inkml:trace contextRef="#ctx0" brushRef="#br0" timeOffset="62592.94">6665 4038,'0'5,"5"12,11 18,19 13,13 9,8 4,5-3,-8-12</inkml:trace>
  <inkml:trace contextRef="#ctx0" brushRef="#br0" timeOffset="62831.24">6812 4245,'5'5,"12"7,12 11,23 2,16 11,7 11,2-4,-4-8,-13-11</inkml:trace>
  <inkml:trace contextRef="#ctx0" brushRef="#br1" timeOffset="192427.48">79 3247,'-12'18</inkml:trace>
  <inkml:trace contextRef="#ctx0" brushRef="#br1" timeOffset="183704.51">6132 110,'-5'-5,"-11"-1,-14-1,-16 7,-6 13,2 15,3 17,10 11,17 6,21-2,21-7,22-12,13-13,7-16,3-15,0-18,-12-15,-14-11,-15-13,-22-6,-26 3,-20 2,-13 12,-7 19,-8 19,-2 22,6 20,15 13,15 10,14 6,21 8,21-8,17-9,12-13,7-14,11-15,2-19,-4-23,-14-17,-11-8,-11-6,-12-1,-17 4,-25 9,-18 13,-12 17,-6 19,-8 19,2 22,8 14,9 9,13 4,23 1,24-1,25-11,16-20,16-21,0-22,0-30,-12-24,-16-11,-13-2,-23 1,-25 8,-20 15,-13 18,-2 23,4 25,6 24,5 21,11 16,20 4,22-10,20-18,13-16,11-26,5-23,-3-25,-10-21,-14-9,-22 0,-28 9,-21 13,-15 15,-3 24,4 27,4 26,11 15,17 8,22-9,21-13,16-20,11-24,3-28,-8-19,-12-12,-16-2,-21 10,-25 17,-18 20,-5 27,5 21,12 14,11 9,19-1,22-10,17-23,13-31,-2-24,-8-18,-15-5,-22 6,-21 16,-16 19,-8 26,5 20,18 11,24-9,20-15,13-25,0-24,-11-5,-20 6,-20 19,-13 21,4 12,16-2,19-15,9-20,-5-7,-14 10,-12 16,0 7,13 1,17-12,-1-7,-18 8,7 3,1 0</inkml:trace>
  <inkml:trace contextRef="#ctx0" brushRef="#br1" timeOffset="9027.23">5778 465,'-5'0,"-16"0,-16 0,-11 10,-7 3,-5 10,-6 11,-3 9,0 3,3 3,-4-1,1 1,2 2,2-2,-2 0,-1 2,2 2,2 3,1-4,2-5,1-6,-4-5,15-15</inkml:trace>
  <inkml:trace contextRef="#ctx0" brushRef="#br1" timeOffset="9028.23">4155 1386,'-47'10,"-18"0,0 0,13 4,14 0</inkml:trace>
  <inkml:trace contextRef="#ctx0" brushRef="#br1" timeOffset="198609.06">5838 524,'0'0</inkml:trace>
  <inkml:trace contextRef="#ctx0" brushRef="#br1" timeOffset="198952.3">5867 494,'-5'0,"-2"-5,1-1</inkml:trace>
  <inkml:trace contextRef="#ctx0" brushRef="#br1" timeOffset="199171.03">5897 465,'-5'0,"-2"0</inkml:trace>
  <inkml:trace contextRef="#ctx0" brushRef="#br1" timeOffset="-86906.19">5926 465,'-5'0,"-12"0,-12 0,-13-10,7-3,19-5,23 1,19-2,21-8,-2 2,-25 4,-25 10,-22 8,-16 4,-11 2,8-4,23-3,24-5,28-11,19-2,-3 2,-26 6,-25 3,-21 11,-18 3,30 0</inkml:trace>
  <inkml:trace contextRef="#ctx0" brushRef="#br1" timeOffset="-86905.19">5778 212,'14'-2,"6"-3,-26 6,-22 4</inkml:trace>
  <inkml:trace contextRef="#ctx0" brushRef="#br1" timeOffset="-86907.19">5719 236,'6'-1,"5"-1,-18 0,-3 1</inkml:trace>
  <inkml:trace contextRef="#ctx0" brushRef="#br1" timeOffset="-89585.66">4184 566,'-1'1</inkml:trace>
  <inkml:trace contextRef="#ctx0" brushRef="#br1" timeOffset="-89588.66">4183 596,'1'0</inkml:trace>
  <inkml:trace contextRef="#ctx0" brushRef="#br1" timeOffset="-89587.66">4184 581,'-1'1</inkml:trace>
  <inkml:trace contextRef="#ctx0" brushRef="#br1" timeOffset="-89589.66">4183 556,'1'0</inkml:trace>
  <inkml:trace contextRef="#ctx0" brushRef="#br1" timeOffset="-86910.19">5335 466,'31'1,"27"-1,-34 0,-31-5,-30-3,27 6</inkml:trace>
  <inkml:trace contextRef="#ctx0" brushRef="#br1" timeOffset="-86912.19">5542 358,'19'6,"-26"-1,-5-4</inkml:trace>
  <inkml:trace contextRef="#ctx0" brushRef="#br1" timeOffset="-86914.19">5542 376,'31'0,"24"0,-27 0,-34-5,-5 3,9 2,15 7,15 6,-2-4,-15-8,-20-9,-24-9,5-1,21 8</inkml:trace>
  <inkml:trace contextRef="#ctx0" brushRef="#br1" timeOffset="-86915.19">5660 323,'10'-3,"17"-11,-15-1,-15 11</inkml:trace>
  <inkml:trace contextRef="#ctx0" brushRef="#br1" timeOffset="-86918.19">5660 309,'20'-3,"7"-5,-27 8,-23 2,-1 3</inkml:trace>
  <inkml:trace contextRef="#ctx0" brushRef="#br1" timeOffset="-86919.19">5542 372,'7'1,"44"-2,-5 1,-21 1,-29 5,-29 6,-5 7,21 0,21-9,22-10,16-6,-5-2,-18 6,-23 8,-5 8,9 2,14-2,15-4,-2-3,-11-13,-9-15,-4-15,-4 5,-1 2,-1-4,1-12,-10 8,-12 19,-3 22</inkml:trace>
  <inkml:trace contextRef="#ctx0" brushRef="#br1" timeOffset="-86921.19">5719 242,'26'-11,"-20"8</inkml:trace>
  <inkml:trace contextRef="#ctx0" brushRef="#br1" timeOffset="-86923.19">5778 214,'7'-3,"11"-5,-23 9,-15 3</inkml:trace>
  <inkml:trace contextRef="#ctx0" brushRef="#br1" timeOffset="-86925.19">5778 162,'44'-30,"12"-5,-10 15,-22 16,-31 18,-30 17,-17 8,4-2,28-14</inkml:trace>
  <inkml:trace contextRef="#ctx0" brushRef="#br1" timeOffset="-86927.19">5777 228,'2'1,"36"-13,20-18,-5 3,-22 9,-31 24,-26 16,-18 14,3 1,24-16,29-17,24-13,15-16,9-9,-11 7,-24 18,-25 16,-29 16,-19 14,4 2,24-12,35-15,26-20,6-3,-21 10,-34 20,-27 18,-1-4,20-11,23-21,10 1,-3 9,-3 14,1 1,3-12,-1-10</inkml:trace>
  <inkml:trace contextRef="#ctx0" brushRef="#br1" timeOffset="-212675.54">6192 347,'5'5,"12"6,7 12,11 17,4 12,0 7,3 3,-4 7,0 1,-1-1,-6-3,-9-1,-9-18,-5-27,-15-26,-11-23,-8-21,1-12,5-6,5-1,6 1,3 2,4 2,2-3,1 0,-5 1,-1 2,-6 17,0 26,6 27,5 27,2 19,5 10,2 4,-6-13,-8-27,-8-32,-3-25,3-17,-3-12,2-4,4 13,3 26,3 26,2 24,1 22,1 14,1 5,-1-12,1-26,-1-27,1-30,-6-19,-7-12,-6-6,-10-1,4 15,12 27,18 27,12 24,9 22,10 19,-2 7,-17-8,-11-32,-17-35,-11-28,-9-20,3 5,9 24,14 30,7 24,4 17,-1 13,5 7,0-14,-1-31,-3-31,-8-29,-3-19,-1-11,-5-4,4 14,3 27,3 28,6 28,2 20,4 21,6 10,-1 0,-3-18,-9-35,-5-31,-8-26,-2-23,0-17,3-12,1-2,3 19,1 29,1 37,1 33,0 21,6 16,1 6,4-1,-4-17,-3-34,-3-37,-2-25,1-18,-1 11,5 24,1 29,1 24,4 16,0 10,4 10,-1 3,7-10,6-21,-2-18</inkml:trace>
  <inkml:trace contextRef="#ctx0" brushRef="#br1" timeOffset="-212309.63">6782 1233,'0'-10,"0"-3</inkml:trace>
  <inkml:trace contextRef="#ctx0" brushRef="#br1" timeOffset="-209513.12">6457 583,'-5'-10,"-1"-18,-1 5,2 17,7 19,2 23,6 15,2 9,-2 4,-3 7,-1 1,-3-2,-7-17,-7-29,-3-32,3-26,1-21,-1-13,0-8,3-8,2-3,2 2,2 6,-3 6,-7 21,0 28,6 35,9 30,5 22,5 17,6 4,-1 3,3-3,-4-6,-13-21,-9-31,-2-34,-6-26,0-18,1-9,-1-5,1-1,7 5,10 20,5 25,4 27,1 21,-3 21,-3 11,-3 5,-7-14,-15-31,-8-35,-6-30,-2-18,-2-9,-4-3,4 16,13 23,4 16,-4 12,-9 6,-9 4,7 0,19 4,22 2,19-3,15-1,-5 2,-19 1,-22-3,-22-1,-1-3,15-1,23-1,20 4,0 1,-16 0,-16 4,-3 5,15 0,15-3,-8-2,-16-5,-19-6,-2-4,17 4,-1 2,-10-4,-13-2,-13-4,10 3,21 9,20 8,25 8,9 10,-2 0</inkml:trace>
  <inkml:trace contextRef="#ctx0" brushRef="#br1" timeOffset="-208262.69">6516 1025,'10'0,"4"16,-1 19,2 14,4 14,4 11,-3 3,2 4,5-2,0-20,-6-29,-11-35,-7-28,-9-22,-4-12,0-10,-4-6,-4 0,1 4,4 6,3 5,4 20,3 32,1 29,2 28,6 27,6 16,2 20,3 7,-1-1,2-8,2-12,-1-11,-5-4,6-25,-1-31,-4-28,-8-24,-7-15,-2 0</inkml:trace>
  <inkml:trace contextRef="#ctx0" brushRef="#br1" timeOffset="-207840.83">6694 1085,'0'-5,"-5"-17,-7 6,-1 15,2 18,2 21,8 15,9 17,14 23,7 10,-1-2,0-3,6 1,-4-5,-2-10,-5-8,-2-7,1-15,-4-18</inkml:trace>
  <inkml:trace contextRef="#ctx0" brushRef="#br1" timeOffset="-207293.55">6753 1646,'0'5,"5"12,7 18,6 13,5 8,4 5,2 2,1 6,-4 0,-7 0,-6-3,4-2,-1-12</inkml:trace>
  <inkml:trace contextRef="#ctx0" brushRef="#br1" timeOffset="-206731.07">6960 2118,'0'5,"10"12,8 13,2 17,1 9,9 7,-3 1,6 1,-4 4,4-10,-4-14</inkml:trace>
  <inkml:trace contextRef="#ctx0" brushRef="#br1" timeOffset="-205309.56">7166 2621,'5'15,"7"5,1-1</inkml:trace>
  <inkml:trace contextRef="#ctx0" brushRef="#br1" timeOffset="-55711.38">7196 2621,'0'5,"0"12,10 17,9 14,3-5</inkml:trace>
  <inkml:trace contextRef="#ctx0" brushRef="#br1" timeOffset="105271.88">7905 4117,'31'26,"23"20,-2-3,1-5,-9-7</inkml:trace>
  <inkml:trace contextRef="#ctx0" brushRef="#br1" timeOffset="-197716.36">5985 347,'0'-10,"0"-14,-5 3,-12 10,-7 16,-21 18,-12 10,-7 10,13-9,25-24,27-19,24-18,1-4,-12 12,-20 21,-18 14,-15 20,-17 8,18-7,24-27,25-23,25-31,27-22,13-21,4-5,-23 18,-25 42,-33 31,-22 26,-17 24,-12 13,-2 6,-6 2,16-21,26-29,26-23,22-25,16-14,9-10,7-10,-18 14,-32 27,-22 31,-25 24,-21 11,-12 13,-4 2,21-9,28-24,29-21,22-22,18-13,15-12,8-8,2-7,-16 17,-28 20,-33 23,-25 20,-4 8,16-13,30-15,24-12,5 0,-13 16,-27 12,-9 2,18-2,18-15,13-13,1-1,-22 8,-20 17,-4 2,9-7,18-21,-4-13,-15-4,-23 4,-19 6,3 5,17 5,27 3,18 3,3 2</inkml:trace>
  <inkml:trace contextRef="#ctx0" brushRef="#br1" timeOffset="-194325.22">6340 524,'10'0,"13"0,13 5,10 7,13 6,6 5,-13-2,-30-8,-29-18,-19-17,-14-15,-6-17,15 2,18 14,21 23,29 25,19 16,9 13,-5-5,-29-19,-30-16,-24-13,-19-15,-18-7,-2-7,13 3,30 24,29 19,22 20,17 16,14 11,6 7,3 4,3 1,4 1,-7-15,-20-32,-29-23,-33-20,-26-11,-16-9,-10-1,-8 2,-4 4,2-1,2 2,19 13,28 16,32 20,31 19,23 20,21 17,11 3,10 4,1 1,-6-2,-21-18,-33-27,-41-24,-30-22,-21-12,-18-6,17 4,27 18,26 17,23 19,21 15,12 18,6 10,-9-11,-25-19,-32-20,-27-17,-5-8,13-1,25 16,21 8,15 13,11 2,11 6,-16-6,-27-12,-32-15,-24-11,-2-3,15 6,26 9,22 11,16 13,12 2,5 8,-13-7,-24-8,-26-17,-8-4,8-1,14 4,5 9,0 2</inkml:trace>
  <inkml:trace contextRef="#ctx0" brushRef="#br1" timeOffset="-32215.29">8171 1380,'-5'-10,"3"-3,12 5,15 10,13 3,10 7,11 6,7 5,1 4,0 2,4 1,-1 1,-2 0,-2-1,-3 1,3 4,1-4,-2-2,-58-25</inkml:trace>
  <inkml:trace contextRef="#ctx0" brushRef="#br1" timeOffset="-36652.35">13073 3557,'18'6</inkml:trace>
  <inkml:trace contextRef="#ctx0" brushRef="#br1" timeOffset="-188497.34">8142 1262,'-10'0,"-14"0,-12 0,4 5,24 7,22 6,25 5,20-1,15 5,5-1,0-1,-5 1,-4-4,-14-6</inkml:trace>
  <inkml:trace contextRef="#ctx0" brushRef="#br1" timeOffset="-187950.49">8112 1321,'5'0,"11"5,19 12,18 2,15 9,16 5,9 1,4-5,-5-2,-18-6</inkml:trace>
  <inkml:trace contextRef="#ctx0" brushRef="#br1" timeOffset="-32216.29">8112 1321,'5'-5,"11"-1,19-1,18 12,15 10,22 12,14 12,1 9,7 2,-5-3,-7-5,-4-4,-12-4</inkml:trace>
  <inkml:trace contextRef="#ctx0" brushRef="#br1" timeOffset="-183981.42">6457 641,'5'0,"17"0,20 0,12 0,8 0,2 5,-8-3,-30-7,-29-8,-29-6,-19-6,-11-3,10 3,24 6,26 16,25 14,22 15,14 2,-2-7,-23-13,-30-18,-32-12,-21-2,-12-8,-6-3,14 5,25 17,33 16,26 17,-3-4,-16-16,-20-17,-19-21,-19-9,-8-7,-4-8,12 5,35 23,29 32,26 26,16 20,3 12,-20-9,-26-22,-28-30,-25-24,-18-18,6 9,21 22,25 23,23 20,18 16,2-4,-15-19,-23-23,-27-21,-19-22,-12-7,-7-1,12 15,24 29,33 25,29 27,19 10,10 6,-11-11,-25-24,-37-36,-33-31,-23-22,-13-1,-2 6,3 14,18 19,30 25,34 23,26 13,19 6,9 7,10-5,-16-15,-28-21,-29-21,-28-14,-19-7,-12-1,-4 5,-2 8,1 19,12 25,20 20,32 8,25 6,20-6,12-11,7-17,-6-21,-18-11,-30-7,-32-2,-21 4,-18 10,7 16,23 7,27 1,30-3,22-8,-8-10,-20-4,-27 5,-23 2,-16 7,7 8,19 1,29-1,29-9,18-9,-5-4,-26-1,-21 12,-6 16,8 4,18-1,16-5,12-4,12-5,12 2,2 4,4 5,-1-1,1 2,-3 8,-9 15,-17-6,-16-9</inkml:trace>
  <inkml:trace contextRef="#ctx0" brushRef="#br1" timeOffset="-174325.27">6546 524,'5'0,"17"0,25 5,13 7,8 6,-13 0,-31-8,-30-6,-28-3,-24-7,-18-3,-5 1,16 6,29 4,41 1,35 1,25-1,17-1,4 0,-22-1,-37-1,-33 0,-31 0,-24 5,-12 1,12 0,31-1,31-1,25-2,18-1,17 5,13 0,4 0,-2 4,-17 0,-30-1,-35-3,-31-2,-25-2,-16-1,-6 0,17-2,35 1,43 4,29 3,19-1,9-2,-13 0,-25-2,-28-1,-29 0,-25-1,-14 0,-6-1,15 1,32 5,35 2,31-1,23-1,17-1,9 3,-21 1,-37-1,-34-2,-32-2,-20 4,-11 1,16-1,26-2,32-2,24-1,17-1,15-1,7 0,-15 0,-26 0,-34-1,-26 1,-24 5,-12 1,9 11,30 1,34-2,26-3,17-5,15-3,6-2,-14 3,-32 0,-30 5,-30 0,-4 8,15 2,21-4,25-4,20-5,18-3,-8 2,-22 0,-16 9,-6 1,5 4,11-2,16-5,12 1,-10 2,-26-1,-6 2,5-3,15-3,12 0,4 10,-1-6,-19-14,-23-18,-23-11,-23-12,-20-3,-9 5,-7-7,-1 5,-2-1,-3 1,4 2,5 3,20 6,30 9,34 17,25 14,17 11,11 10,-12-10,-23-13,-32-20,-29-12,-25-13,-17-5,-21-1,-14 1,-3 8,28 14,38 10,48 17,34 7,21 5,16 9,16 5,4 2,-4-1,-22-7,-32-12,-36-11,-28-10,-19-4,-11-7,-5 0,-1 2,15 9,27 9,33 5,25 5,22 0,11 3,-10-2,-24-4,-34-9,-31-4,-24-8,-24-2,-12 1,-6 1,19 4,33 1,35 3,29 0,7 1,-11-5,-17-6,-19-1,0 0,14 4,19 2,17 3,14 1,-9 1,-21 2,-22-6,-19-1,-15-5,-15-5,14-1,23 4,27 3,23-2,16 2,-4 2,-19 3,-23 1,-20 3,-2 0,13 1,20 1,17-1,6-4,-9-7,-17-12,-25-7,-9 12,10 14,24 17,21 7,11-5,-16-10,-21-11,-21-9,-18-8,-10 1,-4 13,8 20,22 16,24 15,23 0,22-7,-7-10,-20-9,-14-12,3-17,10-7,17 1,13 3,-2 10,-19 10,-24 11,-17-4,-2-13,12-16,2 0,-14 8,-14 5,-12 4,1-2,12-12,11-13,15-16,6 8,4 22,5 22,1 20,3 15,4 16,8-2,0-21,-5-27,-1-25,0-19,-8 0,-7 17,-4 21,2 6,-5 1,-17-2,-21 4,-20-1,-9-2,12 2,10 0,7-13,1-15,-4-15,-5-13,-10-3,15 7,25 20,24 23,22 27,5 19,-3 15,-7 8,-13-18,-13-29,-17-28,-10-24,-16-26,-5-15,11 9,17 26,21 28,17 25,10 25,5 14,3 8,0 3,-6-16,-8-27,-12-27,-18-29,-18-25,-14-13,0-4,7 14,25 33,18 30,18 30,4 18,7 11,3 4,-2 6,3 0,-5-17,-9-34,-20-30,-16-25,-16-16,-10-16,-4-6,10 13,9 32,18 29,15 30,14 25,13 21,4 8,0-2,-3-5,-14-26,-16-32,-15-31,-3-9,5 9,8 15,3 23,4-6,0-15,-2-20,-3-18,-9-19,-9-12,-7-10,-2 16,2 33,15 30,6 23,8 17,7 14,5 7,-2 7,-5-15,-5-38,-5-38,-4-27,-7-17,-14-12,-9-11,-4-6,-8-8,2 1,9 23,7 38,18 39,9 30,9 22,11 18,6 10,3 1,0 1,-6-25,-13-34,-10-30,-15-27,-18-22,-13-24,-16-14,-3-12,-7 1,8 8,13 23,14 34,18 37,15 34,13 26,13 11,7 4,7-1,-3-20,-19-33,-18-32,-24-34,-14-25,-6-11,-11-8,-2-4,-2 4,9 20,23 38,19 33,22 30,13 25,10 18,5 4,4 0,-7-20,-14-31,-23-35,-17-32,-17-25,-18-23,-11-6,-1 1,9 22,24 32,21 36,22 34,7 21,0-5,-9-25,-17-23,-18-21,-22-18,-12-3,7 10,27 11,32 12,23 8,2 4,-16 5,-27 1,-27 4,-23-1,-17 1,-7 4,21-7,46-10,39-7,31-6,21-7,7-6,-21 6,-32 11,-35 12,-34 9,-24 13,-18 6,-9 3,14-6,35-12,39-15,30-18,25-7,18-4,6-4,-14 9,-34 8,-33 10,-30 16,-20 11,-16 0,-17 7,-9 3,2-5,21-7,32-8,39-11,34-12,22-14,15-9,17-3,-18 3,-34 7,-40 18,-34 20,-25 8,-17 9,-10 6,-5 1,4 3,22-4,38-13,34-17,27-14,29-16,13-9,6-9,-2 2,-17 8,-30 9,-35 18,-36 16,-21 10,-15 11,-14 6,-12 6,2 0,8-3,26-8,33-10,34-19,37-15,27-17,18-13,10-4,5-6,-4 6,-23 11,-37 15,-40 17,-39 12,-26 16,-16 7,-8-1,3 3,7-5,29-6,33-14,37-8,31-15,19-11,8-5,-12 1,-27 5,-33 12,-6 7,-2-5,1-2</inkml:trace>
  <inkml:trace contextRef="#ctx0" brushRef="#br1" timeOffset="-170574.87">5689 465,'10'-10,"19"-9,14-10,-5-6,-25 3,-28 22,-23 18,-14 18,-19 19,-2 12,-4 6,1-2,3-2,25-25,30-25,33-22,30-26,26-20,12-5,7-7,8-2,-3 2,-22 18,-39 28,-35 34,-33 24,-30 28,-24 18,-8 0,-2 3,5-4,4-9,26-22,35-33,41-35,35-29,28-20,17-14,7-3,-23 19,-39 30,-37 33,-34 26,-25 26,-14 9,-20 10,-8 9,1-3,29-14,41-22,35-26,32-16,30-22,13-16,2 0,4-3,5-4,-2 3,-6 3,-7 5,-23 9,-30 15,-34 15,-25 13,-32 14,-25 14,-6 3,-8 6,1-1,27-9,37-10,51-16,33-15,20-7,9-7,13-11,6-5,3 2,-24 6,-45 13,-36 12,-31 7,-19 7,-19 6,-11 9,-5-1,4-4,22-8,39-6,39-9,38-11,27-9,11-1,11-2,-1-3,-5-3,-29 10,-34 11,-47 12,-35 11,-28 11,-25 12,-8 4,4-1,28-7,38-10,46-15,50-18,25-14,11-8,11-10,4 3,-5 2,-8 2,-9 6,-29 7,-31 8,-40 15,-41 17,-19 5,-17 8,-1 4,2 0,6-2,10-1,4-2,4-2,21-5,33-8,37-17,29-18,27-12,12-6,1-2,-20 6,-35 17,-38 17,-28 12,-23 10,-17 4,-11 9,-5 1,22 1,33-8,33-9,32-18,21-15,-3-6,-20 5,-24 9,-23 5,-23 3,1-6,18-8,22-12,27-7,20-16,12-4,6-10,7-4,-12 7,-33 18,-29 25,-29 25,-30 30,-19 27,-10 2,-5 9,4-10,3-2,1-3,7-8,21-18,32-22,35-24,32-21,35-22,20-17,9-2,-3-1,-8 2,-9 6,-24 20,-37 30,-37 28,-31 21,-32 18,-18 15,-8 0,4-2,10-8,25-14,23-11,30-16,26-12,27-17,26-13,17-13,10-10,3-3,7-4,-5-2,-9 6,-25 13,-33 11,-37 15,-32 14,0 0,17-5,21-8,22-13,21-3,19-7,9-5,2 0,-6-5,0 5,0 3,-2 7,2 3,-19 4,-33 7,-35 9,-3-5,12-6,17-11,19-11,20-6,-8 6,-20 7,-24 10,-19 12,-17 7,-5-1,10-11,22-9,14 0</inkml:trace>
  <inkml:trace contextRef="#ctx0" brushRef="#br1" timeOffset="-86929.19">5671 286,'-11'5</inkml:trace>
  <inkml:trace contextRef="#ctx0" brushRef="#br1" timeOffset="-89609.66">4184 556,'-1'0</inkml:trace>
  <inkml:trace contextRef="#ctx0" brushRef="#br1" timeOffset="-89612.66">4183 559,'1'0</inkml:trace>
  <inkml:trace contextRef="#ctx0" brushRef="#br1" timeOffset="-86931.19">5542 407,'37'-3</inkml:trace>
  <inkml:trace contextRef="#ctx0" brushRef="#br1" timeOffset="-94149.6">3741 633,'-37'3,"11"-1,28 0,25-1,7-4</inkml:trace>
  <inkml:trace contextRef="#ctx0" brushRef="#br1" timeOffset="199489.92">2972 1853,'0'-15,"-5"-5,-11 1,8 15</inkml:trace>
  <inkml:trace contextRef="#ctx0" brushRef="#br1" timeOffset="199490.92">2943 1588,'10'-5,"-9"2,-12 5</inkml:trace>
  <inkml:trace contextRef="#ctx0" brushRef="#br1" timeOffset="199488.92">2943 1594,'33'-14,"30"-12,-7-2,-14 5</inkml:trace>
  <inkml:trace contextRef="#ctx0" brushRef="#br1" timeOffset="9025.23">3977 1499,'-10'0,"-14"-5,-12-2,-10 0,-8 2,-9 1,15 2,27 1,27 0,27-4,28-1,14 0,14-4,17-5,4-4</inkml:trace>
  <inkml:trace contextRef="#ctx0" brushRef="#br1" timeOffset="9026.23">4449 1349,'30'-7,"56"-13</inkml:trace>
  <inkml:trace contextRef="#ctx0" brushRef="#br1" timeOffset="9023.23">3770 1469,'-10'0,"-13"5,2 6,19 2,26-1,29-3,15-8,11-9,2-4,-2 1,5-8,-2-6,-64 19</inkml:trace>
  <inkml:trace contextRef="#ctx0" brushRef="#br1" timeOffset="9024.23">4449 1386,'72'-20,"16"-5,-6 0,-17 2</inkml:trace>
  <inkml:trace contextRef="#ctx0" brushRef="#br1" timeOffset="9021.23">4124 1440,'5'0,"12"-6,-8 3</inkml:trace>
  <inkml:trace contextRef="#ctx0" brushRef="#br1" timeOffset="9022.23">4449 1304,'85'-44,"12"-15,1-5,4-7,-5-2,-5 3,-7 7,-14 4,-18 13</inkml:trace>
  <inkml:trace contextRef="#ctx0" brushRef="#br1" timeOffset="-154199.93">6073 849,'-5'-5,"-11"-7,1-6,14 0,17 2,15 20,-1 4,-22-4,-22-9,-19-12,2-9,15 0,21 4,25 11,-3 8,-16-1,-15-10,-2-3,10 13,15 16,-7 1,-14-2,-18-12,-15-7,4 4,16 7,27 8,20 8,1-10,-16-12,-21-9,-19-9,-17 0,5 3,17 10,23 6,19 9,17 2,-5 6,-17-1,-23-1,-20-10,-17-4,-1 3,17 1,23 5,21 1,23-1,-6-6,-19-5,-28-1,-21 0,-16 1,5 1,26 0,29 1,25 6,19 2,-9-6,-22-7,-26-8,-23-2,-17 2,-17 3,7 4,11 8,29 4,20-9,4-4,-10-1,-16 2,-21 7,-19 8,9 3,22-6,30-8,23-4,22-11,17-7,12-4,-9 2</inkml:trace>
  <inkml:trace contextRef="#ctx0" brushRef="#br1" timeOffset="-152919.11">6398 465,'-10'5,"-18"12,0 2,11-11,7-18,6-16,-7-15,-11-10,-2-11,8 5,17 21,9 33,6 27,2 19,-3 12,-4-8,-8-27,-16-27,-4-27,-11-19,1 6,4 25,11 37,18 26,12 16,4 8,-2-12,-4-25,-6-32,-8-26,-6-17,4 9,6 21,3 28,4 28,0 17,4 14,-3 5,-2 5,-4-1,-3-19,-3-34,-1-33,-1-24,-1-3,1 20,4 28,2 26,5 22,1-1</inkml:trace>
  <inkml:trace contextRef="#ctx0" brushRef="#br1" timeOffset="-152528.32">6457 760,'-5'-15,"-1"-15,-1 2,2 22,7 26,7 30,8 27,6 25,4 16,2-3,2 0,0 5,0-3,-5-11,-8-14,-6-22</inkml:trace>
  <inkml:trace contextRef="#ctx0" brushRef="#br1" timeOffset="-152090.83">6516 701,'-5'-5,"-6"3,-2 17,6 22,10 24,4 11,6 10,11 10,7-1,2 5,1-4,5 7,-5 3,-2 3,-2-6,-2-10,-4-5,-8-16</inkml:trace>
  <inkml:trace contextRef="#ctx0" brushRef="#br1" timeOffset="-151747.07">6606 1025,'0'6,"0"10,0 19,0 18,10 16,3 5,10 15,6 14,2 13,2 7,5-1,1-13,-6-9,1-11,-5-31,-7-26</inkml:trace>
  <inkml:trace contextRef="#ctx0" brushRef="#br1" timeOffset="-151043.7">6841 1793,'-5'0,"-11"-10,-9-18,-4-20,-3-11,-6-11,-6-9,-1-1,2 4,8 4,11 19,9 29,12 29,16 33,17 26,13 16,4 11,-1 3,-3-2,-9-8,-6-9,-11-20,-15-37,-7-30,-13-33,-4-10</inkml:trace>
  <inkml:trace contextRef="#ctx0" brushRef="#br1" timeOffset="-150746.86">6516 1115,'-5'-10,"-1"6,0 20,11 22,4 14,12 23,12 20,10 18,7 11,-4 8,0-7,-2-11,-10-14,-10-24</inkml:trace>
  <inkml:trace contextRef="#ctx0" brushRef="#br1" timeOffset="-150371.61">6457 849,'0'5,"0"12,0 12,5 17,7 11,1 10,4 5,3 4,4 0,3 2,2-3,0 2,2-3,4 1,-3-1,2 0,2 4,-7-2,-7-23,-8-22</inkml:trace>
  <inkml:trace contextRef="#ctx0" brushRef="#br1" timeOffset="-150074.75">6576 819,'0'5,"0"17,5 19,6 13,2 8,-1 3,2 5,3 7,5 4,-2-1,-4-4,5 0,-1-3,1 1,-3-1,0-4,3 2,2 3,-3 0,6 2,-2-11</inkml:trace>
  <inkml:trace contextRef="#ctx0" brushRef="#br1" timeOffset="-149309.8">6930 878,'-15'-5,"5"-1,14-1,17 12,14 10,-3 2,-17-6,-22-11,-4-5,15 8,16 4,16 11,16 2,14 2,6 4,2 1,-8 2,-15-5</inkml:trace>
  <inkml:trace contextRef="#ctx0" brushRef="#br1" timeOffset="-148403.12">7019 701,'-10'-5,"6"-2,25 11,18 14,13 20,13 8,4 11,2 6,-2-2,3-8,-11-16,-27-26,-28-24,-25-15,-20-18,-18-11,-10-6,-3-7,-5 3,1 8,22 19,25 31,33 33,30 22,19 13,10 7,9 2,8-1,-1-1,-4-12,-15-21,-28-20,-20-13</inkml:trace>
  <inkml:trace contextRef="#ctx0" brushRef="#br1" timeOffset="-148137.53">7521 937,'5'5,"12"7,17 11,14 12,9 5,4-5,-3-7,-11-10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8:42.85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60 36,'5'0,"11"5,14 7,11 6,14 0,8 2,3-3,0-3,-1 0,4 3,0 4,-12-2</inkml:trace>
  <inkml:trace contextRef="#ctx0" brushRef="#br0" timeOffset="719.06">1 6,'5'0,"16"10,16 8,11 7,7 8,9 0,5-7,0 2,-2-3,-2-1,3 6,0-3,-2-1,-1 1,-3-5,-1-1,4-3,-9-6</inkml:trace>
  <inkml:trace contextRef="#ctx0" brushRef="#br0" timeOffset="1313.27">148 6,'-10'-5,"2"8,17 5,17 9,19 8,18 5,17 1,6 2,3-1,-4 0,-6-1,-6-6,-6-1,1-1,4 2,5-5,-1-4,-3-1,-4 7,-9 1,-14-5</inkml:trace>
  <inkml:trace contextRef="#ctx0" brushRef="#br0" timeOffset="1891.4">650 212,'-10'0,"2"0,12 6,15 0,20 11,14 6,7 6,8 1,9 2,5-5,5-7,1-2,-3-4,-1 0,-5-1,-1 1,-4-1,-4-3,1 1,-6 5,-15-1</inkml:trace>
  <inkml:trace contextRef="#ctx0" brushRef="#br0" timeOffset="2469.7">887 331,'5'0,"12"0,12 5,17 7,16 6,17 0,11 2,4 8,2 4,-6-4,-2-1,-2 0,-6 0,0-5,0 0,3 0,-4 2,-5-3,0 0,-2 1,-14-3</inkml:trace>
  <inkml:trace contextRef="#ctx0" brushRef="#br0" timeOffset="3047.8">1271 390,'5'5,"17"2,19 4,18 6,14 5,10-2,11 1,9 8,-2-3,-4 1,2 0,-1-4,-7-2,-9 2,-3-4,-1 0,-2-3,-5-4,-9 0,-16-1</inkml:trace>
  <inkml:trace contextRef="#ctx0" brushRef="#br0" timeOffset="3453.55">1950 627,'5'0,"17"4,29 8,27 1,14 4,3-2,-1 2,10-1,1 1,-7-3,-9-3,-11-4,-8-2,-6-3,-9-2,-14 0</inkml:trace>
  <inkml:trace contextRef="#ctx0" brushRef="#br0" timeOffset="3875.41">2422 745,'5'0,"17"0,19 0,14 0,17 5,21 6,5 3,1 2,-1-1,-3-2,-2-5,-6-3,-4-2,-6-2,-10-1,-17 0</inkml:trace>
  <inkml:trace contextRef="#ctx0" brushRef="#br0" timeOffset="4282.04">2836 804,'-10'0,"2"0,17 0,27 0,28 0,22 0,13 0,9 0,1 5,-3 2,-9-1,-11-1,-21-2</inkml:trace>
  <inkml:trace contextRef="#ctx0" brushRef="#br0" timeOffset="4719.53">3073 774,'5'0,"11"5,19 2,18-1,10 0,9 2,3 1,4-1,-2-3,1-1,2-2,-2-1,-4-6,0-2,-2 0,-14 2</inkml:trace>
  <inkml:trace contextRef="#ctx0" brushRef="#br0" timeOffset="6953.79">3367 862,'6'0,"10"0,14 0,16 0,11 0,6 0,6 0,3 0,-17 0,-33 0,-29 0,-25 0,-16 0,5 0,20 0,24 0,26 0,19 0,12 0,6 0,2 0,-15 0,-26 0,-28 0,-8 0,8 0,14 0,1 0,-12 0,-17 0,1 0,12 0,18 0,0-5,-11-1,-17-1,0 2,11 2,17-4,1-1,-12 1,-2 2,9 2,13 1,-2 1,-15 1,-19 5,-17 1,-18 1,-12-2,16 4,24 0,26-1,7-3,-14-1,-27-7,-23-3,-29-5,-10-1,0-3,5 1,7-3,17 2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8:51.824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201 67,'-10'0,"-14"0,3 5,15 7,18 6,2 0,-11-8,-16-11,-16-5,1-1,17-1,19 3,4-4,-10-10,-1-2,-6 3,-16 4,-15-1,3 8,18 10,21 9,5 8,-5 5,-3-1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9:17.7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1903 2461,'-5'0,"-12"0,-18 0,-18 0,10 0,22 0,25-5,7-2,6-4,11-6,0 5,-15 10,-24 10,-20 14,-16 8,6-1,25-16,30-9,3-6,-12-3,-17 5,-16 7,-13 3,5-1,18-1,24-8,19-8,21-3,13-5,7-5,-14 2,-25 3,-32 11,-26 10,-17 9,-11 8,10 0,23-4,26-10,24-11,22-10,13-9,7-4,-13 1,-25 6,-33 15,-30 9,-25 8,-11 8,-5-1,16 2,29-3,34-5,26-9,19-6,11-8,-9-2,-23 0,-27 3,-28 7,-19 9,-12 3,9 5,23-1,32-2,24-4,17-3,12-3,-10-2,-22-1,-32 0,-24 4,-22 2,-13 5,11 1,28-3,30-1,29-4,18-1,-4-2,-25 0,-31-2,-30 1,-22-1,8 1,24 0,26-1,25 1,17 0,14 0,-9 0,-26 0,-26 0,-22 0,-21 0,-17 0,-7 0,15-5,27-1,29-1,26 2,24 2,14-4,7-1,-13 1,-26 1,-27-2,-24-1,-24 2,-13-3,-12 0,17 2,32 2,35 2,27 2,15 1,10 1,3 0,-15-4,-26-3,-32-4,-31-5,-23-1,8 3,22 4,28 9,23 4,19 7,-4 2,-16-2,-23-7,-21-4,-21-7,-13-7,-6-1,12 2,25 4,32 8,26 9,2 5,-20-11,-26-11,-22-13,-14-3,5 3,21 6,24 10,27 17,19 11,-4 3,-24-9,-25-16,-22-13,-16-14,4-3,20 14,22 20,26 15,-1-1,-16-8,-19-16,-19-17,-19-9,7 1,21 16,24 15,20 24,-4-3,-15-14,-20-19,-22-22,-11-15,3 6,24 26,20 25,20 23,6 0,-11-15,-13-25,-18-20,-11-16,-6-10,7 10,8 22,12 26,12 28,5-2,-5-21,-9-21,-9-18,-7-15,-1-13,3 13,14 25,7 25,8 24,7 21,6 13,2 6,-3-14,-11-25,-18-33,-13-25,-8-18,-6-11,2 10,12 23,14 26,12 23,9 23,3-7,-14-19,-7-29,-14-28,-14-22,-3-17,4 15,12 28,13 29,12 26,10 19,-4-3,-10-17,-11-28,-14-27,-9-29,-10-13,1-3,8 15,18 30,11 36,11 31,8 22,1 10,-2-10,-11-24,-5-34,-9-25,-7-19,-8-10,-4-7,-8-7,4 18</inkml:trace>
  <inkml:trace contextRef="#ctx0" brushRef="#br0" timeOffset="1">780 1488,'5'10,"28"59,2 7,-10-15,-9-37,-12-33,-12-26,-5-16,-10-9,-6-10,2-4,9 26</inkml:trace>
  <inkml:trace contextRef="#ctx0" brushRef="#br0" timeOffset="-1">741 1280,'-19'-39,"8"28,7 28,12 16</inkml:trace>
  <inkml:trace contextRef="#ctx0" brushRef="#br0" timeOffset="-3">780 1472,'6'18,"15"60,-5-18,-10-29,-11-35,-10-37,-13-26,27 65</inkml:trace>
  <inkml:trace contextRef="#ctx0" brushRef="#br0" timeOffset="-5">757 1574,'10'18,"-5"-20,-8-14</inkml:trace>
  <inkml:trace contextRef="#ctx0" brushRef="#br0" timeOffset="-7">660 1280,'-17'-36,"2"8,18 30,9 24,6 10</inkml:trace>
  <inkml:trace contextRef="#ctx0" brushRef="#br0" timeOffset="-9">780 1499,'7'8,"-2"-17,-14-28,6 26</inkml:trace>
  <inkml:trace contextRef="#ctx0" brushRef="#br0" timeOffset="-11">713 1280,'-2'-5,"-27"-69,-4 1,8 17,15 38,12 37,18 25,4 16,3 7,-11-31</inkml:trace>
  <inkml:trace contextRef="#ctx0" brushRef="#br0" timeOffset="-13">728 1280,'-8'-27,"-9"-32,1 8,4 24,14 31,11 25,14 23,8 12,-27-49</inkml:trace>
  <inkml:trace contextRef="#ctx0" brushRef="#br0" timeOffset="-98633.9">780 1313,'4'7,"16"23,-19-32,-9-26,-10-22,-10-14,-7-6,4 14,11 27,15 33,8 26,8 18,8 11,0-10,-3-28,-9-28,-11-27,-4-19,-7-10,0-4,2-1,-2 1,-3-3,2 21,3 33,4 34,3 30,3 17,2 6,1-12,1-33,0-35,-1-31,-4-19,-2-15,-5-9,0 40</inkml:trace>
  <inkml:trace contextRef="#ctx0" brushRef="#br0" timeOffset="-98632.9">515 566,'-17'-50,"-11"-17,11 34,15 32,11 27,5 24,0 14,-12-48</inkml:trace>
  <inkml:trace contextRef="#ctx0" brushRef="#br0" timeOffset="-98635.9">514 719,'1'7</inkml:trace>
  <inkml:trace contextRef="#ctx0" brushRef="#br0" timeOffset="-98634.9">517 747,'8'52,"1"13,-2-32,-4-32,-1-26,-1-19,-1-12,-2 30</inkml:trace>
  <inkml:trace contextRef="#ctx0" brushRef="#br0" timeOffset="-98636.9">515 521,'-5'-29,"-6"-22,4 27,2 28,2 28,7 19,2 11,-5-57</inkml:trace>
  <inkml:trace contextRef="#ctx0" brushRef="#br0" timeOffset="-1280.99">488 571,'-2'-10,"-15"-62,-3 0,0 2,5 17,9 34,7 29,7 24,7 20,7 12,-1-11,-4-29,-9-30,-12-24,-15-22,-4-13,-4-10,-6-4,-4 2,6 19,17 28,21 35,20 25,5 18,-3-4,-16-21,-21-29,-14-25,-17-11,-4 5,7 4,-6 3,-6 0,10 10,27 9,25 5,20 9,0 3,-16 0,-27-6,-1-3,11 8,0-2,-15-1,-15-13,2 2,21 6,1 3,-8 2,-12-5,-12-7,5-3,13 6,11 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9:22.34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0,'5'0,"12"0,8 0,0 0</inkml:trace>
  <inkml:trace contextRef="#ctx0" brushRef="#br0" timeOffset="656.22">119 30,'5'5,"6"16,12 16,2 11,7 7,-2 0,-7-10</inkml:trace>
  <inkml:trace contextRef="#ctx0" brushRef="#br0" timeOffset="1093.93">178 30,'0'5,"10"16,3 16,5 11,4 7,-2 5,-4 6,1 3,1 0,-1-8,-4-13</inkml:trace>
  <inkml:trace contextRef="#ctx0" brushRef="#br0" timeOffset="1578.29">296 237,'0'5,"0"12,0 12,0 18,0 9,0 6,5 3,2 0,4-1,6 3,-1-8</inkml:trace>
  <inkml:trace contextRef="#ctx0" brushRef="#br0" timeOffset="1937.79">325 325,'0'5,"0"17,0 15,0 10,0 9,0 3,0 3,0 5,5 2,2-1,0-2,3-7,0-14</inkml:trace>
  <inkml:trace contextRef="#ctx0" brushRef="#br0" timeOffset="2844.53">384 887,'0'15,"0"15,0 12,5 15,2 7,5 3,-1 0,-1 3,3 1,3-13,0-15</inkml:trace>
  <inkml:trace contextRef="#ctx0" brushRef="#br0" timeOffset="3297.65">443 946,'0'5,"0"17,0 19,5 13,12 13,3 4,8 1,4-2,2-3,5 2,-4-1,-8-11</inkml:trace>
  <inkml:trace contextRef="#ctx0" brushRef="#br0" timeOffset="3676.01">532 1212,'5'5,"7"11,1 14,3 11,5 9,3 11,3 5,6 2,-2-1,-1-2,-6-12</inkml:trace>
  <inkml:trace contextRef="#ctx0" brushRef="#br0" timeOffset="4015.62">621 1212,'0'5,"0"11,0 14,5 11,1 14,6 13,0 9,-2 3,2-3,5-5,9-4,0-13</inkml:trace>
  <inkml:trace contextRef="#ctx0" brushRef="#br0" timeOffset="4859.74">503 1389,'0'5,"0"17,0 19,5 13,6 13,2 9,4 3,8-3,1 1,0-18,-3-18</inkml:trace>
  <inkml:trace contextRef="#ctx0" brushRef="#br0" timeOffset="5250.37">591 1506,'0'6,"0"10,0 19,10 13,8 19,2 7,7 12,4 1,1-4,6-6,-4-22,-7-19</inkml:trace>
  <inkml:trace contextRef="#ctx0" brushRef="#br0" timeOffset="5578.47">650 1714,'5'10,"2"13,9 13,8 11,4 11,8 12,2 4,0-1,-1-2,-2-4,-8-13</inkml:trace>
  <inkml:trace contextRef="#ctx0" brushRef="#br0" timeOffset="21702.23">798 1921,'5'4,"7"13,16 13,8 11,9 14,-4 8,-9-13,-10-28,-8-30,-17-27,-23-18,-17-16,-11-5,8 9,18 37,23 32,17 26,12 18,12 15,10 8,2-14,-7-31,-21-31,-13-23,-24-19,-8-15,-15-7,-6-3,5 17,14 28,22 37,12 29,14 16,15 15,5 5,7 5,-6-21,-20-31,-18-29,-20-26,-18-18,-7-11,-3-11,2-5,8 1,4 17,8 27,13 29,7 24,9 23,9 12,1 7,-1-14,-10-30,-5-36,-8-24,-13-18,-7-13,0 9,9 24,14 29,12 29,5 22,0-3,-2-23,-8-26,-10-21,-8-17,-2 5,2 19,4 22,18 32,14 19,7-3,-5-31,-12-34,-13-24,-16-16,-15-13,-7-5,4 14,17 38,17 33,15 23,14 17,3 9,1 9,1 4,-6-17,-6-28,-18-39,-8-28,-9-22,-6-11,-5-4,-3-4,-2 2,10 18,8 35,11 31,17 30,10 28,6 24,3 6,5-2,2-8,-2-3,-7-25,-4-13,3-3,2 1,4 4,2 9,-6-11,-8-26,-20-28,-14-21,-16-16,-20-5,4 11,19 23,23 30,26 18,19 13,-4-10,-24-21,-25-23,-21-14,-16-8,4 2,25 15,29 22,32 19,19 10,9 5,1 5,-17-9,-28-17,-30-16,-29-14,-21-10,-16-1,8 3,29 10,44 6,40 8,26 5,9-1,-1-1,-6-2,-21-2,-32-2,-30-1,-26-1,-24 0,-17-1,-14 1,13-6,33-1,37 0,33 2,22 1,10-3,-11-1,-25 2,-28 1,-24 1,-19 2,-18-4,12-1,28 1,27 1,22 2,17 1,9 1,-10-5,-28 0,-27 0,-22 6,-22 3,-16 7,8 0,29 0,36-2,31-3,20-2,10-7,5-2,-16-1,-27 2,-33 0,-31 8,-19 2,-15 6,13 0,33 0,34-4,32-2,23-7,15-3,5-1,-17 1,-36 1,-38 1,-28 2,-23 0,-12 1,10 0,26 0,33 0,32 0,21 1,11-1,-11-5,-24-2,-31 0,-32 2,-19 1,4 2,25 1,33 0,24 1,16-4,11-3,-11-4,-23 0,-26 1,-34 2,-25 9,-13 3,10 1,11 0,0-1,-2 3,-3 2,-5 3,-4 0,0-2,15-2,27-9,12-8,-2-3,7 1,13 7,21 9,16 9,16 7,-13-5,-24-5,-26-10,-23-10,-17-3,-16-10,7-6,27 6,28 13,24 12,2 6,-19-3,-26-9,-26-13,-15-4,12 1,28 20,28 14,21 14,26 13,13 9,-1 6,-12-12,-26-28,-28-23,-26-19,-18-7,-3 8,16 18,23 20,17 23,17 14,-3-5,-10-21,-18-30,-20-29,-20-24,-9-12,10 11,16 25,17 34,15 27,11 18,7 13,-5-10,-12-22,-12-31,-16-30,-9-23,-11-13,7 11,9 26,19 39,14 28,11 19,11 11,-4-11,-12-24,-14-27,-12-28,-9-21,-12-11,0 9,9 28,15 28,7 28,10 19,12 9,3 5,-3-14,-10-26,-12-28,-6-29,-12-18,-9-13,-8-5,0 14,12 30,15 30,14 23,5 21,7 12,-11-15,-11-31,-4-28,-7-23,-1-16,-2-9,2-10,-2 16,3 32,3 35,4 25,4 0,2-21,1-24,-3-22,-2-16,-5-10,0 8,1 23,3 24,2 27,3 24,6 13,2-10,1-29,-1-35,-2-31,-1-23,3 13,1 25,10 32,11 25,7 21,7 17,-4 7,-3-1,-8-18,-13-29,-14-35,-12-6,-4 9,1 19,7 17,16 3,6-15,1-21,-2-21,-9-18,-4-11,-13-13,2 14,6 26,10 25,15 24,12 21,7 14,-3-10,-8-29,-9-27,-8-24,-5-17,-4 4,-2 19,9 29,12 22,9 17,-1-4,-11-20,-23-23,-21-22,-17-12,-10-5,-6 5,6 17,23 23,31 15,21 14,16 7,2-9,-5-20,-20-22,-22-25,-19-5,-6 13,7 21,24 23,16 22,12 16,-5-8,-11-26,-17-27,-7-7,2 8,15 21,15 12,16 6,0-7,-4-19,-8-5,2 7,2 11,-4-2,-5-16,-16-17,-24-16,2-4,20 10,20 18,11 21,-5 2,-16-7,-20-9,-9 0,10 4,21 17,8 14,1-3,-3-23,-10-23,-11-5,-5 12,-1 21,0 19,3-3,2-20,1-23,2-19,1-14,0-11,-5 11,-1 22,5 31,3 28,1 19,-1-6,1-25,-6-28,-3-23,1-1,0 13,2 20,0 19,2 21,0 12,1 6,0-11,-5-31,-1-29,0-22,0-17,8 5,12 9,10 6,10-3,-5 8,-8 4,2-6,-12 2,-19 14,-17 19,-4 2,6-11,19-16,14-15,6 2,-5 15,-10 21,-4 23,-8 16,-1 11,2-11,1-23,4-31,1-4,3 9,-5 21,0 16,-5 12,9-7,6-20,2-24,4-27,2-23,-3-17,-2-8,-2 21,-2 34,-2 31,0 30,-2 23,-4 16,-2 5,0-16,7-35,3-32,6-26,1-24,0-13,-3-6,-2 14,-2 27,-1 33,-1 26,-2 18,-4 16,-2-13,5-25,3-27,2-24,-1-2,-4 13,-8 25,-12 9,-2-7,3-22,-6-20,-2-14,4-15,0-8,5 13,11 24,12 29,5 28,7 20,5 11,5 7,-2-14,-10-30,-13-35,-5-24,-8-22,-11-10,-7-9,-8-1,3 18,17 30,22 34,16 27,9 19,5 11,2 5,-10-13,-14-26,-9-27,-15-29,-10-24,-12-13,-4-5,9 15,9 27,19 33,20 32,7 20,3 10,3 5,-4 5,-17-5,-14-5,-3-18,6-32,12-28,6-33,3-19,5-7,-4 13,-3 31,-12 31,-5 35,-14 26,-9 12,-6 4,1-18,6-29,16-35,15-32,4-21,6-10,0-5,0-1,-2 18,-10 27,-16 28,-12 29,-2 4,3-19,4-27,5-27,4-17,3-9,2 11,1 25,1 32,0 36,5 21,1-6,0-26,-7-28,-3-30,-6-20,-2 4,2 19,1 29,13 24,11 18,-4-4,-7-24,-11-30,-8-23,-13-20,-16-11,4 11,18 25,19 28,13 30,6 0,0-15,-13-19,-18-19,-15-14,-4 4,4 23,17 24,20 21,5-1,-16-26,-17-23,-15-24,-12-15,2 7,14 28,22 32,13 24,10 17,3-5,-11-26,-12-32,-20-23,-5-15,-13-11,11 16,16 26,17 36,12 25,5 1,-5-23,-11-24,-10-22,-8-16,-2 4,3 18,4 8,-7-4,-4-15,-8-12,0-8,7 9,6 21,7 26,5 5,3-8,-7-14,-7-16,-6-18,-4-11,-3-6,5 13,5 24,7 28,6 7,-2-6,-4-16,1-14,-3-23,0-18,-1-8,2-5,2 0,5 4,7 11,5 15</inkml:trace>
  <inkml:trace contextRef="#ctx0" brushRef="#br0" timeOffset="21843.94">591 1359,'5'10,"7"14,6 12,5 15,4 20,2 17,2-2,-5-14</inkml:trace>
  <inkml:trace contextRef="#ctx0" brushRef="#br0" timeOffset="26172.16">1241 2658,'-15'-10,"-10"-13,-11-13,-9-10,-2-8,12 11,22 22,18 31,13 27,14 24,6 11,7 3,-4-16,-14-28,-22-34,-7-12,2 6,7 21,6 18,6 18,6 12,-3 5,-4-12,-6-27,-4-27,1-28,-1-25,4-13,-1-5,3-6,4 16,9 14,0 4,-4 15,-7 27,-11 25,-6 18,-7 12,-4 12,11-5,11-23,13-32,3-28,-3-4,-5 17,-11 20,-11 19,4-1,13-15,9-20,6-18,-7-6,-12 13,-18 30,-17 22,-9 16,-4 10,-5 9,15-17,17-28,21-27,19-34,15-20,-6 4,-13 27,-21 27,-16 24,-7 2,2-13,7-19,12-24,5-16,2-12,-1 10,-6 27,-4 28,-6 21,-1 17,0 11,-2 5,-5 7,1-18,8-27,6-14,2 8,-3 10,-6 10,-12 9,-2-9,7-20,18-24,12-25,15-18,11-16,15-12,8-2,-12 16,-24 35,-28 32,-22 25,-24 18,7-4,20-20,24-23,26-27,18-19,1 3,-18 19,-25 29,-22 24,-20 16,-18 17,0 6,14-17,24-28,30-27,22-24,6-2,-11 15,-19 14,-12 3,-6-9,2-14,3-13,11-16,9-9,2-5,-14 13,-17 16,-18 19,-3 6,8-4,13-15,13-13,2-10,-11 5,-14 10,-14 12,-11 9,7-2,21 2,22 3,21 5,21 3,-8 2,-20-3,-24 0,-20 0,-17-3,-11-1,14 2,23 2,24 2,22 2,20 1,11-9,-8-3,-25 0,-31 8,-26 10,-23 9,-12 2,10-6,23-21,28-8,24-16,3-2,-17 16,-19 10,-19 13,1 6,17 2,19-1,25-2,21-2,13-3,4 0,2-2,-2 0,-8 0,-14 0</inkml:trace>
  <inkml:trace contextRef="#ctx0" brushRef="#br0" timeOffset="52626.18">2333 3279,'0'-5,"-5"-12,-11-18,-14-7,-11-8,-9 0,4 9</inkml:trace>
  <inkml:trace contextRef="#ctx0" brushRef="#br0" timeOffset="53078.92">2304 3161,'-10'0,"-13"0,-13-5,-11-7,-7-6,-9-5,-4-9,14 6,31 13,30 13,23 17,17 11,15 5,-4-3</inkml:trace>
  <inkml:trace contextRef="#ctx0" brushRef="#br0" timeOffset="56359.6">2245 3191,'-5'0,"-11"-5,-14-7,-16-11,-11-7,9 2,29 15,27 15,22 23,6-4,-13-9,-26-18,-21-23,-3-6,13 13,25 15,21 14,-1 5,-26-8,-23-16,-4-6,12 0,3 4,-8-1,-12 2,10 3,17 8,19 10,21 3,-6 0,-19-7,-22-9,-20-4,0 0,14 6,20 9,3-2,-10-6,-4 2,7 6,14 17,15 9,-5 0,-15-15,-21-17,-24-17,-16-12,5 10,26 13,25 17,22 12,6-3,-18-14,-23-10,-19-7,-1-4,14 3,24 7,20 14,5-3,-14-9,-21-13,-26-10,1 6,15 15,18 14,9 1,-16-12,-17-11,-17-7,2 9,21 11,22 12,19 7,3-3,-9-15,-19-13,-26-9,-5-1,16 3,25 10,19 12,13 4,-6-3,-21-7,-25-4,-27-10,-18-2,-1 6,17 12,24 15,14-5,-6-3,-16-9,-18-3,-1 5,14 16,25 17,23 8,16 7,6-5,-6-9</inkml:trace>
  <inkml:trace contextRef="#ctx0" brushRef="#br0" timeOffset="57062.86">2245 3132,'-5'0,"-11"-5,-14-12,-11-8,-9-15,9 0,26 21,27 24,5 7,-15-5,-17-13,-17-10,2-8,16 0,11 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5:28.10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355 148,'5'0,"17"0,-19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2:36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1 129,'34'-14,"0"2,1 2,0 1,36-4,-40 7,70-14,126-21,-217 39,0 1,1 0,-1 1,0 0,0 1,0 0,0 1,8 1,-14-1,0-1,1 1,-1 0,0 0,-1 0,1 1,0-1,-1 1,1 0,-1 0,0 0,0 0,0 1,0-1,-1 1,0 0,1-1,-1 1,0 0,-1 1,1 0,6 20,-1 0,-2 1,0 0,-2 0,0 4,1 137,-4-116,0-26,2 49,-3 0,-3 0,-4 0,-13 53,19-118,0-1,-1 0,0 0,-1 0,0-1,0 1,0-1,-1 0,0 0,-1 0,0-1,0 0,0 0,0 0,-1-1,0 0,0 0,-1-1,1 0,-1 0,0 0,0-1,0-1,0 1,-1-1,-1-1,-42 8</inkml:trace>
  <inkml:trace contextRef="#ctx0" brushRef="#br0" timeOffset="1328.45">297 454,'-10'5,"-9"12,0 13,7 16,17 1,16-19,11-23,4-22,-4-20,-7-12,-18-9,-20 6,-18 22,-9 26,3 24,7 23,9 5</inkml:trace>
  <inkml:trace contextRef="#ctx0" brushRef="#br0" timeOffset="1985.91">385 484,'0'5,"5"11,12 14,3 1</inkml:trace>
  <inkml:trace contextRef="#ctx0" brushRef="#br0" timeOffset="4266.99">591 454,'0'5,"0"17,-9 14,-5 12,7 2,13-7,12-16,2-28,-3-23,-3 2,-5 15,-3 18,-8 18,-4 14,-1-1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3:00.55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173 45,'5'-11,"-4"-2,-11 0,-19 8,-21 5,10 2,21 0,23-4,22-2,1 4,-14 7,-25 3,1 0,11-3,17-1,14-3,13-1,-7-2,-19 6,-23 0,-25 5,-23 6,-13-1,15-2,32-4,29-4,27-3,18-1,10-7,3-2,-14 0,-27 6,-28 3,-29 2,-24 5,2 0,25 0,26-3,25-6,17-4,13-11,-9-3,-17 1,-12 4</inkml:trace>
  <inkml:trace contextRef="#ctx0" brushRef="#br0" timeOffset="1047.25">350 16,'5'-6,"-3"10,3 3,-5 5,-2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3:29:59.59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4361 480,'0'1327,"17"-887,1-14,2 44,16 77,-24 49,-11-296,-4 246,-12-312,-2 34,16-215,-6 211,-19 85,-16 53,12 358,13-239,1-33,6-245,-15 41,-9 156,33-383</inkml:trace>
  <inkml:trace contextRef="#ctx0" brushRef="#br0" timeOffset="1562.42">4361 34,'0'-11,"0"1,0 15,-6 23,-8 20,-1 12,-4 8,-11 4,0 8,0 1,4-18,13-39,14-22,7-12</inkml:trace>
  <inkml:trace contextRef="#ctx0" brushRef="#br0" timeOffset="2281.14">4429 0,'0'6,"0"14,0 14,6 20,13 12,10 6,6-9,-4-15</inkml:trace>
  <inkml:trace contextRef="#ctx0" brushRef="#br0" timeOffset="5359.26">2542 583,'-6'0,"-2"6,0 14,8 20,10 16,2 9,12 7,7 1,10 6,-2-15,-8-20</inkml:trace>
  <inkml:trace contextRef="#ctx0" brushRef="#br0" timeOffset="5843.05">2507 927,'0'-12,"11"-15,22-15,5-1</inkml:trace>
  <inkml:trace contextRef="#ctx0" brushRef="#br0" timeOffset="6484.19">2851 756,'0'5,"11"15,5 20,16 4,3-11,-4-24,-8-12</inkml:trace>
  <inkml:trace contextRef="#ctx0" brushRef="#br0" timeOffset="6842.44">2816 412,'6'0,"1"0</inkml:trace>
  <inkml:trace contextRef="#ctx0" brushRef="#br0" timeOffset="7717.82">3056 618,'11'0,"11"12,6 21,-1-7,-5-19,-6-23,5-14,6 9,3 21,3 4,-4-17,-7-17,4-3,9 15,11 16,-3 9</inkml:trace>
  <inkml:trace contextRef="#ctx0" brushRef="#br0" timeOffset="8764.01">3571 309,'3'0,"1"-1,-1 0,0 1,1-1,-1-1,0 1,0 0,0-1,0 0,0 0,0 0,0 0,0 0,-1 0,1-1,-1 1,1-2,36-48,-38 51,6-10,-1 0,0 0,0-1,2-8,-7 17,0 1,0-1,0 0,0 0,-1 0,1 0,-1 0,1 0,-1 0,0 0,-1 0,1 0,0 0,-1 1,0-1,1 0,-1 0,0 0,-1 0,1 1,0-1,-1 1,0-1,2 2,-1 0,0 0,0 0,0 1,0-1,0 0,-1 0,1 1,0-1,0 1,0-1,-1 1,1 0,0-1,0 1,-1 0,1 0,0 0,-1 0,1 0,0 0,0 0,-1 0,1 0,0 1,-1-1,1 0,0 1,0 0,0-1,0 1,-1-1,1 1,0 0,0 0,0 0,0 0,0 0,-4 4,1-1,0 1,0 0,0 0,0 0,1 0,0 0,0 2,-2 4,2 0,0 0,0 1,1-1,0 1,1-1,0 1,1 0,0 0,1-1,0 1,1-1,1 1,0-1,0 0,2 3,-3-8,0 0,0 0,1 0,0 0,0-1,0 1,1-1,0 0,0 0,0 0,1-1,-1 1,1-1,0 0,0 0,1-1,-1 0,1 0,0 0,0 0,0-1,0 0,0 0,0-1,0 0,1 0,-1 0,0-1,1 0,2 0,-2-1,1-1,-1 0,0 0,0 0,1-1,-1 0,-1 0,1-1,-1 0,1 0,-1 0,0-1,0 0,-1 0,0-1,3-2,32-45</inkml:trace>
  <inkml:trace contextRef="#ctx0" brushRef="#br0" timeOffset="10562.5">2404 962,'6'-6,"8"-14,7-15,11-13,7-10,2-7,0-4,-6 10</inkml:trace>
  <inkml:trace contextRef="#ctx0" brushRef="#br0" timeOffset="37529.75">3948 9542,'10'-8,"0"-1,1 1,-1 1,2 0,-1 1,1 0,0 0,6-1,107-30,-64 21,155-38,-33 10,-87 23,0 3,2 5,-1 5,1 3,56 7,210-17,-78 0,3 14,271-12,-107-4,-224 11,43-9,54-2,62 17,304-13,-357-6,227-21,-335 18,81 9,233 14,-196 2,-35-6,23-15,255-17,-398 17,135-9,-324 27,16-1,-1 0,1 0,-1-2,15-3,-26 4,0 0,0 0,0 0,0 0,-1-1,1 0,-1 0,0 0,0-1,0 1,0-1,-1 0,1 0,-1 0,0 0,0-1,0 0,-2 3,-1 1,1-1,0 1,0 0,0 0,0 0,1-1,-1 1,0 0,0 0,1 1,-1-1,0 0,1 0,-1 1,1-1,-1 0,1 1,-1 0,1-1,0 1,-1 0,1 0,-1 0,1 0,0 0,-1 0,1 0,-1 1,1-1,0 0,-1 1,1-1,-1 1,0 0,1 0,-1-1,2 2,0 0,1 1,0-1,-1 1,1 0,-1 0,0 0,1 0,-2 1,1-1,0 1,-1 0,0 0,2 4,-2-1,-1-1,0 1,0 0,-1 0,0 0,0 0,0 0,-1 0,0 0,-1 0,0-1,0 1,-1 3,-16 43</inkml:trace>
  <inkml:trace contextRef="#ctx0" brushRef="#br0" timeOffset="39624.15">11157 9989,'-2'0,"-1"0,1 0,-1 0,1 0,-1 0,0-1,1 1,0-1,-1 0,1 1,-1-1,1 0,0-1,-1 1,1 0,0-1,0 1,0-1,0 1,0-1,0 0,1 0,0 0,0 0,1 0,-1 0,0-1,1 1,-1 0,1 0,-1-1,1 1,0 0,0 0,0-1,1 1,-1 0,0-1,1 1,0-2,2-4,0-1,1 0,0 1,0 0,1 0,0 0,1 1,-1-1,1 1,3-2,-5 6,-1-1,1 1,-1 0,1 0,0 1,1-1,-1 1,0 0,0 0,1 0,0 0,-1 1,1 0,0 0,-1 0,1 1,-2 0,0 1,-1-1,1 1,-1-1,1 1,-1 0,1 0,-1 1,1-1,-1 0,0 1,0-1,0 1,0 0,0 0,0 0,0 0,-1 0,1 0,0 0,-1 0,0 1,0-1,0 1,0-1,0 1,0-1,0 1,-1 0,23 93,-23-95,1 0,-1 0,0 0,0 0,1 0,-1 0,0 0,1 0,-1 0,1 0,0-1,-1 1,1 0,-1 0,1 0,0-1,0 1,0 0,-1-1,1 1,0 0,0-1,0 1,0-1,0 0,0 0,0-1,0 1,0 0,0 0,0-1,0 1,0 0,-1-1,1 1,0-1,0 1,0-1,-1 1,1-1,0 0,-1 1,1-1,0 0,-1 0,36-54,-25 36,-6 11,0 1,1 0,0 1,0 0,1 0,-1 0,1 1,1-1,1 1,-8 4,1 0,-1 0,1 0,0 0,0 1,-1-1,1 1,0-1,0 1,0 0,0 0,0 0,-1 0,1 0,0 0,0 0,0 1,0-1,0 0,-1 1,1 0,0-1,0 1,-1 0,1 0,-1 0,1 0,-1 0,1 1,-1-1,0 0,1 1,-1-1,0 1,0-1,0 1,0-1,0 1,0 0,-1 0,1-1,0 1,-1 0,0 0,1 1,3 13,0 0,-2 0,2 13,-3-15,0-14,-1-1,0 1,0 0,1-1,-1 1,0 0,0-1,1 1,-1 0,0-1,1 1,-1 0,1 0,-1 0,0-1,1 1,-1 0,0 0,1 0,-1 0,1 0,-1 0,1 0,-1 0,0 0,1 0,-1 0,1 0,-1 0,0 0,1 0,-1 0,1 0,-1 1,0-1,1 0,-1 0,0 0,1 1,-1-1,0 0,1 0,-1 1,0-1,1 0,-1 1,0-1,0 0,1 1,-1-1,0 1,0-1,0 0,0 1,0-1,1 1,-1-1,0 0,0 1,0-1,0 1,0-1,0 0,0 1,-1-1,1 1,0-1,0 0,0 1,29-42,-3 6,-25 33,1 1,-1 0,0 0,0 0,1 0,-1 0,1 0,-1 0,1 0,0 1,-1-1,1 0,0 1,-1 0,1-1,0 1,-1 0,1 0,0 0,0 0,-1 0,1 0,0 0,0 1,-1-1,1 1,0-1,-1 1,1 0,-1-1,1 1,-1 0,1 0,-1 0,1 0,-1 1,0-1,0 0,0 0,1 1,-1 0,4 5,0 1,0 0,-1 0,-1 0,1 1,-1-1,1 4,4 21</inkml:trace>
  <inkml:trace contextRef="#ctx0" brushRef="#br0" timeOffset="40217.86">11844 9851,'11'0,"16"0,16-6,-1-13,-13-15,-23-3,-24 12,-21 21,-9 24,3 19,9 21,23 18,25-5,22-14,17-17,12-28,-6-22,-11-9</inkml:trace>
  <inkml:trace contextRef="#ctx0" brushRef="#br0" timeOffset="41061.54">12221 9749,'6'5,"1"15,-5 20,-4 16,-1 9,6-11,7-27,3-36,11-4,1 11,-3 18,-1 1,3-21,9 3,-1 12,5-1,-4-2</inkml:trace>
  <inkml:trace contextRef="#ctx0" brushRef="#br0" timeOffset="41466.93">12599 9989,'0'11,"5"17,15 8,14-2,14-18,4-23,0-23,-15-17,-26-1,-26 8,-23 16,-10 24,-3 24,19 25,27 4,13-7</inkml:trace>
  <inkml:trace contextRef="#ctx0" brushRef="#br0" timeOffset="42421.32">13079 9955,'-2'-3,"1"-1,0 1,0 0,1-1,-1 1,1 0,0-1,-1 1,2-1,-1 1,0-1,1-2,-1 4,1 1,-1-1,0 0,1 1,-1-1,1 0,0 1,-1-1,1 1,0-1,0 1,0-1,0 1,0 0,1-1,-1 1,0 0,0 0,1 0,-1 0,1 0,-1 0,1 0,1 0,-2 1,0 0,0 0,0 0,0 1,0-1,0 0,0 0,-1 1,1-1,0 1,0-1,0 1,0-1,0 1,-1-1,1 1,0 0,0-1,-1 1,1 0,-1 0,1-1,-1 1,1 0,-1 0,1 0,-1 0,0 0,1 0,-1 0,0 0,0 0,0 0,0 0,0 0,0 0,0 0,0 0,0-1,0 2,-1 48,1-44,-1-3,0 6,1 0,0 0,0 0,1 0,1 5,-2-13,1 1,-1-1,0 1,1-1,-1 0,0 1,1-1,0 0,-1 1,1-1,0 0,0 0,0 0,-1 1,1-1,1 0,-1 0,0-1,0 1,0 0,0 0,1 0,-1-1,0 1,0 0,1-1,-1 0,1 1,-1-1,0 0,1 1,-1-1,1 0,-1 0,1 0,-1-1,1 1,-1 0,9-2,-1-1,1 0,-1-1,0 0,4-2,-5 1,1 1,0 0,0 1,0 0,0 0,1 1,-1 1,3-1,-3 1,0-1,1 0,-1 0,0-1,4-2,30-7,-42 12,0-1,1 1,-1 0,1 0,-1 0,0 0,1 0,-1 0,0 0,1 0,-1 1,0-1,1 1,-1-1,0 1,0-1,1 1,-1 0,0-1,0 1,0 0,0 0,0 0,0 0,1 0,-1 2,0-1,1 1,-1 0,0-1,0 1,0 0,-1 0,1 0,-1-1,1 1,-1 0,0 1,0 11,-1-1,-1 1,0 0,-3 8,-4 17,-2 0,-2 0,-2-1,-1-1,-5 6,12-27,-1 0,0 0,-1-1,-1-1,0 0,-1 0,-1-2,0 1,0-2,-2 0,1 0,-3-1,14-8,0-1,-1 0,1 1,-1-1,1-1,-1 1,0-1,0 0,0 0,0 0,1-1,-1 1,0-1,0-1,0 1,0-1,0 1,-1-2,-18-12</inkml:trace>
  <inkml:trace contextRef="#ctx0" brushRef="#br0" timeOffset="59748.84">5527 8203,'44'13,"-43"-13,1 1,-1-1,1 0,0 0,-1 0,1 0,-1 0,1 0,0 0,-1-1,1 1,-1-1,1 1,-1-1,1 1,-1-1,1 0,-1 0,0 0,1 0,-1 0,0 0,0 0,1 0,-2 1,0 0,0 0,0 0,-1 0,1 0,0 0,0 0,0 0,0 0,0 0,0 1,0-1,0 0,0 0,0 0,0 0,-1 0,1 0,0 0,0 0,0 0,0 0,0 0,0 0,0 0,0 0,-1 0,1 0,0 0,0 0,0 0,0 0,0 0,0 0,0 0,0 0,-1 0,1 0,0 0,0 0,0 0,0 0,0 0,0-1,0 1,0 0,0 0,0 0,0 0,-1 0,1 0,0 0,0 0,0 0,0 0,0-1,0 1,0 0,0 0,0 0,0 0,-14 10,5 2,9-11,0-1,0 0,0 1,0-1,0 0,0 1,0-1,0 0,0 1,0-1,0 0,1 1,-1-1,0 0,0 1,0-1,1 0,-1 0,0 1,0-1,1 0,-1 0,0 1,0-1,1 0,-1 0,0 0,1 0,-1 1,0-1,1 0,-1 0,0 0,1 0,-1 0,0 0,1 0,-1 0,0 0,1 0,-1-1,0 1,0-1,0 1,0 0,0-1,-1 1,1-1,0 1,0-1,0 1,0 0,0-1,-1 1,1 0,0-1,0 1,-1 0,1-1,0 1,-1 0,1-1,0 1,-1 0,1 0,0-1,-1 1,1 0,-1 0,1 0,0-1,-1 1,1 0,-1 0,1 0,0 0,-1 0,1 0,-1 0,1 0,-1 0,1 0,0 0,-1 0,1 1,-1-1,1 0,-1 0,1 0,0 0,-1 1,1-1,-1 1,0-1,0 1,0 0,0 0,0-1,0 1,1 0,-1 0,0 0,0 0,1 0,-1 0,1 0,-1 0,1 0,-1 1,1-1,0 0,-1 0,1 0,0 1,0-1,0 0,0 0,0 0,0 1,0-1,1 0,-1 0,0 0,1 0,-1 1,1-1,-1 0,1 0,-1 0,1 0,0 0,0 0,-1-1,0 1,0-1,1 1,-1-1,0 1,1-1,-1 1,0-1,1 0,-1 1,1-1,-1 0,0 1,1-1,-1 0,1 1,-1-1,1 0,-1 0,1 0,-1 0,1 1,-1-1,1 0,0 0,-1 0,1 0,-1 0,1 0,-1 0,1-1,-1 1,1 0,-1 0,1 0,-1 0,1-1,-1 1,1 0,-1 0,1-1,-1 1,1 0,-1-1,0 1,1-1,-1 1,0-1,1 1,-1 0,0-1,0 1,1-1,-1 1,0-1,0 1,0-1,0 1,1-1,-1 0,0 1,0-1,0 1,0-1,0 1,-1-1,-1 2,-3 7</inkml:trace>
  <inkml:trace contextRef="#ctx0" brushRef="#br0" timeOffset="207592.31">5939 8170,'4'2,"-1"0,0 0,0 0,1 0,-1 0,1-1,0 1,-1-1,1 0,0 0,0-1,0 1,0-1,0 0,1 0,4 0,0 0,0-1,0 0,0 0,0-1,0 0,-3-1,0 0,0 0,-1 0,1 0,-1-1,1 0,-1 0,0-1,-1 1,1-1,-1 0,0 0,3-6,-5 9,0 0,-1 0,1-1,-1 1,0 0,0-1,0 1,0-1,0 1,-1-1,1 0,-1 1,1-1,-1 0,0 1,0-1,0 0,0 1,-1-1,1 0,-1 1,0-1,1 0,-1 1,-1-1,1 1,0 0,0-1,-1 1,1 0,-1 0,0 0,-1-2,1 3,0-1,0 1,0 0,0-1,0 1,0 0,0 0,0 0,-1 1,1-1,0 0,0 1,-1 0,1-1,-1 1,1 0,0 0,-1 0,1 1,-1-1,-3 1,1 1,0 0,1 0,-1 0,0 0,0 1,1-1,0 1,-3 2,-5 5,1 1,0-1,0 2,1 0,1 0,-2 4,4-6,1 1,0-1,1 1,0 0,1 1,0-1,0 1,2-1,-1 1,2 0,-1 0,2 3,0-10,0 0,1 1,-1-1,1 1,1-1,-1 0,1 0,0 1,0-1,0 0,1-1,0 1,0 0,0-1,1 0,-1 0,1 0,0 0,0 0,0-1,1 1,-1-1,1 0,0-1,-1 1,1-1,1 0,0 0,8 2,1 0,0-1,0-1,1 0,-1-1,0-1,0 0,1-1,-1-1,0 0,0-1,0 0,0-2,-1 0,0 0,0-1,0-1,1-1,39-23</inkml:trace>
  <inkml:trace contextRef="#ctx0" brushRef="#br0" timeOffset="-202935.26">6592 8307,'0'6,"0"13,-6 22,-8 14,-1 11,-4-1,1-11</inkml:trace>
  <inkml:trace contextRef="#ctx0" brushRef="#br0" timeOffset="-200590.38">7485 7415,'0'11,"11"11,16-6,3-16,-15-8,-16 2,-2 3,-1-4,-10-1,-4 13,7 5,12-4,5-4</inkml:trace>
  <inkml:trace contextRef="#ctx0" brushRef="#br0" timeOffset="-199169.05">7896 7723,'42'2,"-15"-1,0-1,0-1,0-1,-21 1,0 0,-1 0,1 0,-1 0,1-1,-1 0,0 0,1-1,-1 1,0-1,-1 0,1-1,0 1,-1-1,0 0,1 0,-3 2,-1-1,1 0,0 1,-1-1,0 0,1 0,-1 0,0 0,0 0,-1 0,1 0,-1 0,1 0,-1 0,0 0,0 0,-1-1,1 1,0 0,-1 0,0 0,0 0,0 0,0 0,0 0,-1 1,1-1,-1 0,0 1,0-1,-2-1,1-1,-1 0,0 1,0 0,-1 0,0 0,1 1,-1-1,0 1,-1 0,1 1,0-1,-1 1,1 0,-1 1,0-1,-3 0,3 2,0 0,0 0,0 1,0-1,0 1,0 1,1-1,-1 1,0 0,1 0,-1 1,1-1,-1 1,1 0,0 1,1-1,-1 1,1 0,-1 0,1 1,0-1,1 1,-1 0,1 0,0 0,0 0,0 1,1-1,0 1,0 0,0 2,-1 2,0-1,1 1,0 0,0 0,1 0,1-1,-1 1,2 0,-1 0,2 0,-1 0,1 0,1 0,0-1,0 1,1-1,0 0,4 6,-3-8,0 0,0-1,1 0,0 0,0-1,0 0,1 0,0 0,0-1,0 0,1 0,-1 0,1-1,4 0,44 11</inkml:trace>
  <inkml:trace contextRef="#ctx0" brushRef="#br0" timeOffset="-198075.71">8342 7895,'12'-6,"15"-2,3 7,-3 14,-18 18,-23 14,-8 12,11-4,19-11,14-13,3-11</inkml:trace>
  <inkml:trace contextRef="#ctx0" brushRef="#br0" timeOffset="-195321.54">6419 6453,'0'12,"6"4,2-8,0 2,4-1,0-14,-8-6,-16 5,0 15,19 5,8 2</inkml:trace>
  <inkml:trace contextRef="#ctx0" brushRef="#br0" timeOffset="-193497.87">6866 6591,'11'0,"0"0,0-1,-1 0,1-1,0 0,0 0,9-5,-17 6,0 0,-1 0,1-1,0 0,-1 1,1-1,-1 0,1 0,-1-1,0 1,0 0,0-1,0 1,0-1,-1 0,1 1,-1-1,0 0,0 0,0 0,0 0,0 0,0 0,-1 0,0-1,1 1,-1 0,-1-3,1 3,0 0,-1-1,0 1,1 0,-1 0,-1 0,1 0,0 0,-1 0,1 0,-1 0,0 0,0 1,0-1,0 1,-1-1,1 1,-1 0,1 0,-1 0,0 0,0 1,0-1,0 1,0-1,0 1,0 0,0 0,0 1,-1-1,1 1,0-1,0 1,-1 0,1 0,0 1,-1-1,1 0,0 1,0 0,-1 0,1 0,0 0,0 1,0-1,0 1,1 0,-1 0,0 0,1 0,-1 0,-1 3,-3 2,0 0,1 1,0 0,1 0,-1 1,2 0,-1 0,1 0,0 0,1 0,0 1,1 0,0 0,0-1,1 1,1 0,-1 0,2 8,-1-10,1-1,0 1,0-1,1 1,0-1,0 0,1 0,0 0,0 0,0 0,1-1,0 1,1-1,-1 0,1 0,0-1,1 1,-1-1,1 0,0-1,0 0,0 1,1-2,6 4,-2-3,1 0,0-1,0 0,0-1,0 0,0-1,0 0,0-1,5-1,34-6</inkml:trace>
  <inkml:trace contextRef="#ctx0" brushRef="#br0" timeOffset="-178029.35">7245 6726,'0'-10,"15"-4,15 2,7 11,-7 18,-19 9,-6 11,5 5,7 4,1 5,-14 3,-17-6,-16-13,-14-11,-14-10,2-8</inkml:trace>
  <inkml:trace contextRef="#ctx0" brushRef="#br0" timeOffset="-174607.51">9903 5396,'-10'-5,"-9"9,10 3,11-9,0-5,-10 4,6 3,4-4,-9-1,-4 5,1 2</inkml:trace>
  <inkml:trace contextRef="#ctx0" brushRef="#br0" timeOffset="-171935.63">10346 5485,'27'0,"-8"1,0-1,1 0,-1-2,0 0,1-1,-17 2,-1 1,1-1,0 1,-1-1,1 0,-1 0,1 0,-1 0,1 0,-1-1,0 1,1-1,-1 0,0 0,0 1,0-1,-1 0,1-1,0 1,-1 0,1 0,-1-1,0 1,0-1,0 1,0-1,0 0,0 1,-1-1,1 0,-1 1,0-1,0 0,0 0,0-2,-1 1,0-1,0 1,0-1,-1 1,1 0,-1-1,0 1,-1 0,1 0,-1 1,1-1,-1 0,0 1,0 0,-1 0,1 0,-1 0,1 0,-1 0,0 1,0 0,0 0,-1 0,1 0,0 1,-1-1,-1 1,1 0,0-1,-1 1,1 1,0-1,-1 1,1 0,-1 0,1 1,-1 0,1 0,0 0,-1 0,1 1,0 0,0 0,0 0,0 1,1 0,-1 0,1 0,-1 0,-1 4,-1-1,2 0,-1 1,1 0,0 1,0-1,1 1,0 0,1 0,-1 0,2 0,-1 1,1-1,0 1,1 0,0-1,0 1,1 0,0 0,1 0,0-1,0 1,1 2,0-2,0 0,1 0,0 0,1 0,0 0,0-1,1 1,0-1,0-1,1 1,0-1,0 1,1-2,0 1,0-1,1 0,-1-1,1 1,1-2,-1 1,3 0,-1-1,0-1,1 0,-1-1,1 0,0-1,-1 0,1 0,0-1,0 0,0-1,39-7</inkml:trace>
  <inkml:trace contextRef="#ctx0" brushRef="#br0" timeOffset="-170560.35">10908 5692,'0'5,"-11"12,-7 12,-7 13,7 8,16 1,18-9,22-10,5-17,-6-20,-8-20,-10 0,-8 13,-11 20,-10 18,-3 20,4 2,5-7</inkml:trace>
  <inkml:trace contextRef="#ctx0" brushRef="#br0" timeOffset="-167996.48">8603 4215,'0'10,"5"4,7-7,-9-3,-5 2,3 0,7-11,-9-4,-9 8,-2 16,5 4,4 0</inkml:trace>
  <inkml:trace contextRef="#ctx0" brushRef="#br0" timeOffset="-163434.97">8957 4126,'48'6,"-37"-4,-1 0,1-1,0-1,0 1,5-2,-13 1,-1 0,1-1,-1 1,1-1,-1 0,1 0,-1 0,1 0,-1 0,0 0,0-1,0 1,0-1,0 0,0 1,0-1,0 0,-1 0,1 0,-1 0,1-1,-1 1,0 0,1-2,-1 3,0-1,-1 0,1 0,0 0,-1 0,1 0,-1 0,0 0,0 0,0 0,0 0,0 0,0 0,0 0,-1 0,1 0,-1 0,1 0,-1 0,0 0,0 0,0 0,0 1,0-1,0 0,0 1,-1-1,1 1,0-1,-1 1,1-1,-1 1,0 0,0 0,1 0,-2 0,0-1,-1 0,0 0,-1 1,1 0,0 0,0 0,-1 0,1 1,0-1,-1 1,1 0,0 0,-1 1,1-1,0 1,0 0,-1 0,-2 2,1 0,-1 0,1 0,0 1,0 0,0 0,0 1,1-1,0 1,0 1,0-1,0 1,1-1,0 1,0 0,1 1,-3 5,1-1,2 0,-1 0,1 0,1 0,0 0,0 1,1-1,1 0,0 1,0-1,2 5,-1-7,0 0,1 0,0 0,1 0,0 0,0-1,1 1,0-1,1 0,-1 0,2 0,-1-1,5 5,-6-8,1 0,-1 0,1 0,0-1,0 0,1 0,-1 0,0 0,1-1,0 0,-1 0,1-1,0 1,0-1,0-1,0 1,0-1,0 0,0 0,0-1,3 0,44-12</inkml:trace>
  <inkml:trace contextRef="#ctx0" brushRef="#br0" timeOffset="-162278.26">9312 4569,'5'0,"12"-5,18-6,3-13,-5-16,-18-1,-22 6,-19 9,-11-7,1-6,17 2,22 8,24 14,19 9,2 6</inkml:trace>
  <inkml:trace contextRef="#ctx0" brushRef="#br0" timeOffset="-94654.69">4379 8320,'6'0,"10"0,4 0</inkml:trace>
  <inkml:trace contextRef="#ctx0" brushRef="#br0" timeOffset="-94295.35">4616 8320,'10'0,"8"0,2 0</inkml:trace>
  <inkml:trace contextRef="#ctx0" brushRef="#br0" timeOffset="-93935.54">4823 8320,'10'0,"3"0</inkml:trace>
  <inkml:trace contextRef="#ctx0" brushRef="#br0" timeOffset="-93591.8">4971 8320,'10'0,"19"0,13 0,1 0</inkml:trace>
  <inkml:trace contextRef="#ctx0" brushRef="#br0" timeOffset="-93590.8">5237 8291,'10'0,"3"0</inkml:trace>
  <inkml:trace contextRef="#ctx0" brushRef="#br0" timeOffset="-93232.44">5443 8291,'5'-5,"2"-2</inkml:trace>
  <inkml:trace contextRef="#ctx0" brushRef="#br0" timeOffset="-91842.17">4439 7523,'5'0,"17"0,4 0</inkml:trace>
  <inkml:trace contextRef="#ctx0" brushRef="#br0" timeOffset="-91498.46">4763 7523,'11'0,"12"0,3 0</inkml:trace>
  <inkml:trace contextRef="#ctx0" brushRef="#br0" timeOffset="-91154.7">5059 7523,'10'0,"14"0,2 0</inkml:trace>
  <inkml:trace contextRef="#ctx0" brushRef="#br0" timeOffset="-91153.7">5325 7494,'10'0,"8"0,2 0</inkml:trace>
  <inkml:trace contextRef="#ctx0" brushRef="#br0" timeOffset="-90794.95">5531 7494,'11'0,"12"0,13 0,1 0</inkml:trace>
  <inkml:trace contextRef="#ctx0" brushRef="#br0" timeOffset="-90793.95">5797 7464,'10'0,"9"0,0 0</inkml:trace>
  <inkml:trace contextRef="#ctx0" brushRef="#br0" timeOffset="-90792.95">5915 7464,'0'0</inkml:trace>
  <inkml:trace contextRef="#ctx0" brushRef="#br0" timeOffset="-90435.57">6122 7464,'10'0,"3"0</inkml:trace>
  <inkml:trace contextRef="#ctx0" brushRef="#br0" timeOffset="-90075.82">6418 7494,'5'0,"17"0,9 0,0 0</inkml:trace>
  <inkml:trace contextRef="#ctx0" brushRef="#br0" timeOffset="-89715.13">6714 7553,'5'-5,"1"-2</inkml:trace>
  <inkml:trace contextRef="#ctx0" brushRef="#br0" timeOffset="-89714.13">6920 7494,'10'0,"4"0</inkml:trace>
  <inkml:trace contextRef="#ctx0" brushRef="#br0" timeOffset="-89355.76">7098 7494,'10'0,"8"0,1 0</inkml:trace>
  <inkml:trace contextRef="#ctx0" brushRef="#br0" timeOffset="-89354.76">7363 7435,'0'0</inkml:trace>
  <inkml:trace contextRef="#ctx0" brushRef="#br0" timeOffset="-89004.27">7511 7405,'10'0,"3"0</inkml:trace>
  <inkml:trace contextRef="#ctx0" brushRef="#br0" timeOffset="-86826.26">4616 6667,'10'0,"19"0,3 0</inkml:trace>
  <inkml:trace contextRef="#ctx0" brushRef="#br0" timeOffset="-86482.52">4971 6608,'10'0,"8"0,2 0</inkml:trace>
  <inkml:trace contextRef="#ctx0" brushRef="#br0" timeOffset="-86138.78">5207 6577,'10'0,"3"0</inkml:trace>
  <inkml:trace contextRef="#ctx0" brushRef="#br0" timeOffset="-86137.78">5472 6577,'10'-5,"9"-1,0 0</inkml:trace>
  <inkml:trace contextRef="#ctx0" brushRef="#br0" timeOffset="-85778.19">5768 6548,'10'0,"14"0,7 0,-2 0</inkml:trace>
  <inkml:trace contextRef="#ctx0" brushRef="#br0" timeOffset="-85777.19">6093 6519,'10'0,"18"0,5 0</inkml:trace>
  <inkml:trace contextRef="#ctx0" brushRef="#br0" timeOffset="-85418.82">6299 6489,'11'0,"12"0,3 0</inkml:trace>
  <inkml:trace contextRef="#ctx0" brushRef="#br0" timeOffset="-85417.82">6477 6460</inkml:trace>
  <inkml:trace contextRef="#ctx0" brushRef="#br0" timeOffset="-84028.87">9725 5426,'-10'0,"-8"0,-1 0</inkml:trace>
  <inkml:trace contextRef="#ctx0" brushRef="#br0" timeOffset="-83685.03">9283 5426,'-10'0,"-3"0</inkml:trace>
  <inkml:trace contextRef="#ctx0" brushRef="#br0" timeOffset="-83341.3">9047 5426,'-10'0,"-9"0,0 0</inkml:trace>
  <inkml:trace contextRef="#ctx0" brushRef="#br0" timeOffset="-82986.54">8840 5426,'-5'0,"-2"0</inkml:trace>
  <inkml:trace contextRef="#ctx0" brushRef="#br0" timeOffset="-82985.54">8663 5455,'-10'0,"-14"0,-2 1</inkml:trace>
  <inkml:trace contextRef="#ctx0" brushRef="#br0" timeOffset="-82638.6">8190 5455,'-5'0,"-1"0</inkml:trace>
  <inkml:trace contextRef="#ctx0" brushRef="#br0" timeOffset="-82294.88">7895 5485,'-5'0,"-2"0</inkml:trace>
  <inkml:trace contextRef="#ctx0" brushRef="#br0" timeOffset="-81951.14">7747 5515,'0'0</inkml:trace>
  <inkml:trace contextRef="#ctx0" brushRef="#br0" timeOffset="-81607.4">7304 5515,'-10'0,"-8"0,-2 0</inkml:trace>
  <inkml:trace contextRef="#ctx0" brushRef="#br0" timeOffset="-81263.67">7067 5515,'-10'0,"-13"0,-3 0</inkml:trace>
  <inkml:trace contextRef="#ctx0" brushRef="#br0" timeOffset="-81262.67">6773 5515,'-5'0,"-2"0</inkml:trace>
  <inkml:trace contextRef="#ctx0" brushRef="#br0" timeOffset="-80919.47">6565 5544,'-15'0,"-5"0</inkml:trace>
  <inkml:trace contextRef="#ctx0" brushRef="#br0" timeOffset="-79888.71">6093 5603,'-10'0,"-14"0,-12 0,-5 0,4 0</inkml:trace>
  <inkml:trace contextRef="#ctx0" brushRef="#br0" timeOffset="-75732.08">4498 5603,'5'0,"12"0,13 0,6 0,-3 0</inkml:trace>
  <inkml:trace contextRef="#ctx0" brushRef="#br0" timeOffset="-75388.34">4704 5603,'10'-5,"14"-2,17 1,2 1</inkml:trace>
  <inkml:trace contextRef="#ctx0" brushRef="#br0" timeOffset="-75387.34">5088 5574,'10'0,"9"0,0 0</inkml:trace>
  <inkml:trace contextRef="#ctx0" brushRef="#br0" timeOffset="-75057.44">5266 5574,'10'-5,"13"-2,3 0</inkml:trace>
  <inkml:trace contextRef="#ctx0" brushRef="#br0" timeOffset="-74685.77">5650 5544,'10'0,"13"0,3 0</inkml:trace>
  <inkml:trace contextRef="#ctx0" brushRef="#br0" timeOffset="-73106.28">8515 4363,'-5'-10,"-2"-4</inkml:trace>
  <inkml:trace contextRef="#ctx0" brushRef="#br0" timeOffset="-72732.01">8338 4274,'-10'0,"-4"0</inkml:trace>
  <inkml:trace contextRef="#ctx0" brushRef="#br0" timeOffset="-72388.27">8160 4274,'-10'0,"-13"0,-3 0</inkml:trace>
  <inkml:trace contextRef="#ctx0" brushRef="#br0" timeOffset="-72387.27">8013 4303,'-10'0,"-3"0</inkml:trace>
  <inkml:trace contextRef="#ctx0" brushRef="#br0" timeOffset="-72028.76">7776 4334,'-10'0,"-8"0,-1 0</inkml:trace>
  <inkml:trace contextRef="#ctx0" brushRef="#br0" timeOffset="-72027.76">7451 4363,'-4'0,"-3"0</inkml:trace>
  <inkml:trace contextRef="#ctx0" brushRef="#br0" timeOffset="-71701.32">7274 4363,'-10'0,"-3"0</inkml:trace>
  <inkml:trace contextRef="#ctx0" brushRef="#br0" timeOffset="-71700.32">7098 4363,'-10'0,"-4"0</inkml:trace>
  <inkml:trace contextRef="#ctx0" brushRef="#br0" timeOffset="-71357.58">6802 4363,'-10'0,"-9"0,0 0</inkml:trace>
  <inkml:trace contextRef="#ctx0" brushRef="#br0" timeOffset="-70995.26">6654 4363,'-10'0,"-8"0,-2 0</inkml:trace>
  <inkml:trace contextRef="#ctx0" brushRef="#br0" timeOffset="-70994.26">6506 4363,'-10'0,"-3"0</inkml:trace>
  <inkml:trace contextRef="#ctx0" brushRef="#br0" timeOffset="-70638.35">6389 4363,'-15'0,"-6"0</inkml:trace>
  <inkml:trace contextRef="#ctx0" brushRef="#br0" timeOffset="-70294.61">6034 4393,'-10'0,"-4"0</inkml:trace>
  <inkml:trace contextRef="#ctx0" brushRef="#br0" timeOffset="-70293.61">5915 4422,'-10'0,"-13"0,-3 0</inkml:trace>
  <inkml:trace contextRef="#ctx0" brushRef="#br0" timeOffset="-69951.19">5709 4422,'-10'0,"-3"0</inkml:trace>
  <inkml:trace contextRef="#ctx0" brushRef="#br0" timeOffset="-69950.19">5531 4422,'-10'0,"-8"0,-1 0</inkml:trace>
  <inkml:trace contextRef="#ctx0" brushRef="#br0" timeOffset="-69607.45">5325 4393,'-10'0,"-3"0</inkml:trace>
  <inkml:trace contextRef="#ctx0" brushRef="#br0" timeOffset="-69248.07">5088 4393,'-5'0,"-1"0</inkml:trace>
  <inkml:trace contextRef="#ctx0" brushRef="#br0" timeOffset="-69247.07">4941 4422,'-10'0,"-14"0,-2 0</inkml:trace>
  <inkml:trace contextRef="#ctx0" brushRef="#br0" timeOffset="-68919.42">4794 4422,'-10'-5,"-4"-2</inkml:trace>
  <inkml:trace contextRef="#ctx0" brushRef="#br0" timeOffset="-68918.42">4557 4393,'-5'0,"-2"0</inkml:trace>
  <inkml:trace contextRef="#ctx0" brushRef="#br0" timeOffset="-68560.05">4410 4393,'0'0</inkml:trace>
  <inkml:trace contextRef="#ctx0" brushRef="#br0" timeOffset="-64935.83">5562 8379</inkml:trace>
  <inkml:trace contextRef="#ctx0" brushRef="#br0" timeOffset="-64592.1">5591 8438,'0'10,"0"4</inkml:trace>
  <inkml:trace contextRef="#ctx0" brushRef="#br0" timeOffset="-64232.73">5591 8557,'0'10,"0"8,0 2</inkml:trace>
  <inkml:trace contextRef="#ctx0" brushRef="#br0" timeOffset="-64231.73">5562 8675,'0'10,"0"3</inkml:trace>
  <inkml:trace contextRef="#ctx0" brushRef="#br0" timeOffset="-63872">5562 8763,'0'10,"0"14,0 2</inkml:trace>
  <inkml:trace contextRef="#ctx0" brushRef="#br0" timeOffset="-63871">5562 8912,'5'10,"1"3</inkml:trace>
  <inkml:trace contextRef="#ctx0" brushRef="#br0" timeOffset="-63512.64">5591 9000,'0'10,"0"8,0 1</inkml:trace>
  <inkml:trace contextRef="#ctx0" brushRef="#br0" timeOffset="-62200.74">7540 7553,'0'5,"0"2</inkml:trace>
  <inkml:trace contextRef="#ctx0" brushRef="#br0" timeOffset="-61856.83">7540 7670,'0'10,"0"9,0 0</inkml:trace>
  <inkml:trace contextRef="#ctx0" brushRef="#br0" timeOffset="-61513.11">7540 7819,'0'10,"0"8,0 1</inkml:trace>
  <inkml:trace contextRef="#ctx0" brushRef="#br0" timeOffset="-61512.11">7540 7995,'5'10,"7"14,1 2</inkml:trace>
  <inkml:trace contextRef="#ctx0" brushRef="#br0" timeOffset="-61153.75">7599 8144,'0'10,"0"3</inkml:trace>
  <inkml:trace contextRef="#ctx0" brushRef="#br0" timeOffset="-61152.75">7599 8291,'0'10,"0"13,0 4</inkml:trace>
  <inkml:trace contextRef="#ctx0" brushRef="#br0" timeOffset="-60793.9">7599 8438,'0'10,"0"14,0 12,0 5,0-3</inkml:trace>
  <inkml:trace contextRef="#ctx0" brushRef="#br0" timeOffset="-60434.51">7570 8675,'0'10,"0"13,0 19,0 11,0 7,0 3,0-9</inkml:trace>
  <inkml:trace contextRef="#ctx0" brushRef="#br0" timeOffset="-60073.74">7570 9088,'5'0,"1"0</inkml:trace>
  <inkml:trace contextRef="#ctx0" brushRef="#br0" timeOffset="-58903.48">6418 6577,'0'6,"0"5,0 2</inkml:trace>
  <inkml:trace contextRef="#ctx0" brushRef="#br0" timeOffset="-58559.77">6418 6755,'0'5,"0"2</inkml:trace>
  <inkml:trace contextRef="#ctx0" brushRef="#br0" timeOffset="-58216">6418 6844,'0'10,"0"3</inkml:trace>
  <inkml:trace contextRef="#ctx0" brushRef="#br0" timeOffset="-58215">6418 7051,'0'10,"0"3</inkml:trace>
  <inkml:trace contextRef="#ctx0" brushRef="#br0" timeOffset="-57840.64">6418 7405,'0'10,"0"8,0 2</inkml:trace>
  <inkml:trace contextRef="#ctx0" brushRef="#br0" timeOffset="-57496.9">6448 7641,'0'10,"0"4</inkml:trace>
  <inkml:trace contextRef="#ctx0" brushRef="#br0" timeOffset="-57137.56">6477 7760,'0'15,"0"4</inkml:trace>
  <inkml:trace contextRef="#ctx0" brushRef="#br0" timeOffset="-57136.56">6477 7966,'0'10,"0"8,0 2</inkml:trace>
  <inkml:trace contextRef="#ctx0" brushRef="#br0" timeOffset="-56794.35">6477 8144,'0'10,"5"13,1 3</inkml:trace>
  <inkml:trace contextRef="#ctx0" brushRef="#br0" timeOffset="-56434.98">6506 8379,'0'10,"0"9,0 0</inkml:trace>
  <inkml:trace contextRef="#ctx0" brushRef="#br0" timeOffset="-56074.23">6506 8881,'0'10,"0"4</inkml:trace>
  <inkml:trace contextRef="#ctx0" brushRef="#br0" timeOffset="-56073.23">6506 8941,'0'0</inkml:trace>
  <inkml:trace contextRef="#ctx0" brushRef="#br0" timeOffset="-55716.95">6506 9059,'0'10,"0"13,0 4</inkml:trace>
  <inkml:trace contextRef="#ctx0" brushRef="#br0" timeOffset="-55715.95">6506 9177,'0'5,"0"2</inkml:trace>
  <inkml:trace contextRef="#ctx0" brushRef="#br0" timeOffset="-54169.72">9874 5455,'0'0</inkml:trace>
  <inkml:trace contextRef="#ctx0" brushRef="#br0" timeOffset="-53825.5">9874 5692,'0'-10,"0"7,0 13,0 6</inkml:trace>
  <inkml:trace contextRef="#ctx0" brushRef="#br0" timeOffset="-53481.75">9874 5899,'0'10,"0"8,0 1</inkml:trace>
  <inkml:trace contextRef="#ctx0" brushRef="#br0" timeOffset="-53480.75">9874 6105,'0'10,"0"4</inkml:trace>
  <inkml:trace contextRef="#ctx0" brushRef="#br0" timeOffset="-53138.02">9874 6283,'0'10,"0"13,0 3</inkml:trace>
  <inkml:trace contextRef="#ctx0" brushRef="#br0" timeOffset="-53137.02">9903 6548,'5'15,"2"5</inkml:trace>
  <inkml:trace contextRef="#ctx0" brushRef="#br0" timeOffset="-52763.65">9933 6755,'0'10,"0"3</inkml:trace>
  <inkml:trace contextRef="#ctx0" brushRef="#br0" timeOffset="-52762.65">9933 6902,'5'10,"1"9,1 0</inkml:trace>
  <inkml:trace contextRef="#ctx0" brushRef="#br0" timeOffset="-52419.91">9962 7169,'0'5,"0"2</inkml:trace>
  <inkml:trace contextRef="#ctx0" brushRef="#br0" timeOffset="-52418.91">9962 7198,'0'10,"5"14,2 7,-1-2</inkml:trace>
  <inkml:trace contextRef="#ctx0" brushRef="#br0" timeOffset="-52067.91">9992 7405,'0'10,"0"8,0 2</inkml:trace>
  <inkml:trace contextRef="#ctx0" brushRef="#br0" timeOffset="-51700.92">9962 7641,'0'10,"0"14,0 2</inkml:trace>
  <inkml:trace contextRef="#ctx0" brushRef="#br0" timeOffset="-51699.92">9962 7789,'0'5,"0"2</inkml:trace>
  <inkml:trace contextRef="#ctx0" brushRef="#br0" timeOffset="-51698.92">9962 7848,'0'10,"0"13,0 13,0 1</inkml:trace>
  <inkml:trace contextRef="#ctx0" brushRef="#br0" timeOffset="-51341.57">9962 8113,'0'10,"0"14,0 2</inkml:trace>
  <inkml:trace contextRef="#ctx0" brushRef="#br0" timeOffset="-51340.57">9962 8320,'0'15,"0"15,0 3</inkml:trace>
  <inkml:trace contextRef="#ctx0" brushRef="#br0" timeOffset="-50986.58">9962 8528,'0'10,"5"13,2 13,-1 0</inkml:trace>
  <inkml:trace contextRef="#ctx0" brushRef="#br0" timeOffset="-50985.58">9992 8734,'0'10,"5"19,2 3</inkml:trace>
  <inkml:trace contextRef="#ctx0" brushRef="#br0" timeOffset="-50623.06">10021 8941,'0'10,"0"13,0 3</inkml:trace>
  <inkml:trace contextRef="#ctx0" brushRef="#br0" timeOffset="-50622.06">10021 9118,'0'0</inkml:trace>
  <inkml:trace contextRef="#ctx0" brushRef="#br0" timeOffset="-49091.31">8692 4422,'0'5,"0"1</inkml:trace>
  <inkml:trace contextRef="#ctx0" brushRef="#br0" timeOffset="-48747.36">8692 4569,'0'10,"0"14,0 12,0 5,0-4</inkml:trace>
  <inkml:trace contextRef="#ctx0" brushRef="#br0" timeOffset="-48403.63">8692 4835,'0'10,"0"3</inkml:trace>
  <inkml:trace contextRef="#ctx0" brushRef="#br0" timeOffset="-48402.63">8692 5042,'0'11,"0"12,0 3</inkml:trace>
  <inkml:trace contextRef="#ctx0" brushRef="#br0" timeOffset="-48065.97">8692 5278,'0'15,"5"15,2 3</inkml:trace>
  <inkml:trace contextRef="#ctx0" brushRef="#br0" timeOffset="-47700.97">8722 5633,'0'5,"0"1</inkml:trace>
  <inkml:trace contextRef="#ctx0" brushRef="#br0" timeOffset="-47699.97">8722 5751,'0'10,"0"4</inkml:trace>
  <inkml:trace contextRef="#ctx0" brushRef="#br0" timeOffset="-47341.63">8692 5899,'0'10,"0"13,0 3</inkml:trace>
  <inkml:trace contextRef="#ctx0" brushRef="#br0" timeOffset="-47340.63">8692 6193,'0'0</inkml:trace>
  <inkml:trace contextRef="#ctx0" brushRef="#br0" timeOffset="-46994.86">8692 6460,'0'10,"0"4</inkml:trace>
  <inkml:trace contextRef="#ctx0" brushRef="#br0" timeOffset="-46623.39">8692 6667,'0'10,"0"3</inkml:trace>
  <inkml:trace contextRef="#ctx0" brushRef="#br0" timeOffset="-46622.39">8722 6902,'0'10,"0"9,0 0</inkml:trace>
  <inkml:trace contextRef="#ctx0" brushRef="#br0" timeOffset="-46264.02">8692 7316,'0'10,"0"19,0 14,0-1</inkml:trace>
  <inkml:trace contextRef="#ctx0" brushRef="#br0" timeOffset="-46263.02">8692 7611,'0'10,"0"14,0 17,0 2</inkml:trace>
  <inkml:trace contextRef="#ctx0" brushRef="#br0" timeOffset="-45935.2">8692 8025,'0'5,"0"2</inkml:trace>
  <inkml:trace contextRef="#ctx0" brushRef="#br0" timeOffset="-45934.2">8692 8113,'0'10,"0"4</inkml:trace>
  <inkml:trace contextRef="#ctx0" brushRef="#br0" timeOffset="-45544.59">8692 8350,'0'10,"0"14,0 12,0 10,0 8,0 9,0 5,0 0,0-2,0-11</inkml:trace>
  <inkml:trace contextRef="#ctx0" brushRef="#br0" timeOffset="-45185.25">8692 9029,'0'10,"0"3</inkml:trace>
  <inkml:trace contextRef="#ctx0" brushRef="#br0" timeOffset="-2731.08">6418 6401,'0'-10,"0"-3</inkml:trace>
  <inkml:trace contextRef="#ctx0" brushRef="#br0" timeOffset="-2371.72">6418 6253,'0'-5,"0"-2</inkml:trace>
  <inkml:trace contextRef="#ctx0" brushRef="#br0" timeOffset="-2370.72">6389 6135,'0'-10,"0"-3</inkml:trace>
  <inkml:trace contextRef="#ctx0" brushRef="#br0" timeOffset="-2013.67">6389 5869,'0'-10,"0"-9,0 0</inkml:trace>
  <inkml:trace contextRef="#ctx0" brushRef="#br0" timeOffset="-1654.47">6389 5485,'0'-5,"0"-2</inkml:trace>
  <inkml:trace contextRef="#ctx0" brushRef="#br0" timeOffset="-1653.47">6418 5249,'0'-10,"0"-3</inkml:trace>
  <inkml:trace contextRef="#ctx0" brushRef="#br0" timeOffset="-1310.73">6448 5012,'0'-10,"0"-13,0-3</inkml:trace>
  <inkml:trace contextRef="#ctx0" brushRef="#br0" timeOffset="-967.05">6448 4776,'0'-10,"-5"-13,-2-3</inkml:trace>
  <inkml:trace contextRef="#ctx0" brushRef="#br0" timeOffset="-623.33">6418 4540,'0'-10,"0"-13,0-18,0 8,0-1,0-4,0 0,0 5</inkml:trace>
  <inkml:trace contextRef="#ctx0" brushRef="#br0" timeOffset="-622.33">6418 4097,'0'-10,"-10"-8,-4-2</inkml:trace>
  <inkml:trace contextRef="#ctx0" brushRef="#br0" timeOffset="-279.57">6330 3860,'0'-10,"5"-13,1-3</inkml:trace>
  <inkml:trace contextRef="#ctx0" brushRef="#br0" timeOffset="-278.57">6359 3535,'0'0</inkml:trace>
  <inkml:trace contextRef="#ctx0" brushRef="#br0" timeOffset="189.67">6330 3151,'0'-10,"0"-13,0-8,0 1</inkml:trace>
  <inkml:trace contextRef="#ctx0" brushRef="#br0" timeOffset="549.05">6330 3004</inkml:trace>
  <inkml:trace contextRef="#ctx0" brushRef="#br0" timeOffset="550.05">6330 3004</inkml:trace>
  <inkml:trace contextRef="#ctx0" brushRef="#br0" timeOffset="1815.03">4498 3033,'10'0,"3"0</inkml:trace>
  <inkml:trace contextRef="#ctx0" brushRef="#br0" timeOffset="2173.71">4704 3033,'15'0,"16"0,6 0,-2 0</inkml:trace>
  <inkml:trace contextRef="#ctx0" brushRef="#br0" timeOffset="2174.71">5059 3033,'15'0,"5"0</inkml:trace>
  <inkml:trace contextRef="#ctx0" brushRef="#br0" timeOffset="2517.44">5296 3004,'5'0,"16"-5,6-1</inkml:trace>
  <inkml:trace contextRef="#ctx0" brushRef="#br0" timeOffset="3081.39">5531 2975,'11'0,"17"0,15-5,10-2,6 1,2 0,2 3,5 0,1 2,-1-4,-3-2,-1 1,-8 1,-12 2</inkml:trace>
  <inkml:trace contextRef="#ctx0" brushRef="#br0" timeOffset="5206.12">6714 2798,'4'0,"1"0,0-1,0 1,0-1,-1 0,1 0,0 0,-1-1,1 0,-1 0,0 0,0 0,1-1,-1 1,3-4,-5 4,0 0,-1 0,1 0,0-1,-1 1,0 0,1-1,-1 1,0-1,0 0,-1 1,1-1,0 0,-1 1,0-1,0 0,1 0,-2 0,1 1,0-1,0 0,-1 0,0 1,1-1,-1 0,0 1,0-1,-1 0,2 1,-1 0,0-1,0 1,0 0,0-1,0 1,0 0,0 0,-1 0,1 0,-1 0,0 0,1 0,-1 1,0-1,0 0,0 1,0 0,-1-1,1 1,0 0,0 0,-1 0,1 1,-1-1,1 0,0 1,-1 0,1-1,-1 1,1 0,-1 0,1 1,-1-1,1 0,-1 1,1 0,-3 0,0 2,0-1,0 1,0 0,0 1,0-1,1 1,-1 0,1 0,0 0,0 1,1-1,-1 1,1 0,0 0,0 0,0 3,-4 8,2-1,0 1,0 1,2-1,0 1,0-1,2 1,0 0,1 0,1-1,2 15,-2-24,1 1,-1-1,1 0,0 0,1 0,0 0,0 0,0-1,1 1,0-1,0 0,1 0,0 0,0-1,0 0,0 0,1 0,0 0,0-1,0 0,1 0,-1-1,1 0,0 0,0 0,0-1,2 0,-2 0,-1-1,1-1,0 1,0-1,-1 0,1-1,0 0,0 0,-1 0,1-1,0 1,-1-2,0 1,6-3,30-20</inkml:trace>
  <inkml:trace contextRef="#ctx0" brushRef="#br0" timeOffset="6471.14">7215 2886,'-5'0,"-12"5,-7 17,-6 14,-2 12,5 7,6 5,17 2,19-10,18-13,2-24,-4-24,-18-26,-21-7,-19 4,-15 18,0 13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2:58.57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2726 1,'-10'0,"-13"0,-13 0,-11 0,-11 5,-7 6,-2 7,0 0,2-2,-4 0,1-2,1 1,2-2,2-2,2 1,-4 3,-1 5,1-1,1-4,2-5,-4 2,-1-2,-4-3,1-1,1-3,2 3,4 1,-4 4,0 1,2 2,1 5,2-1,1-4,-4 1,-1-3,1 3,1 3,1-1,-3 1,0 3,0 2,2-2,1 0,17-3,27-5,25-10,23-5,21-2,12-6,6-1,1-3,-1 0,-2 3,3-2,-1 1,-1-2,-2 1,-3 3,-1-2,4-4,1 1,-1-2,-1 1,-2-1,4 3,1-3,-16 3,-32 3,-30 4,-22 3,-16 2,-14 1,-12 7,-3 1,1 0,-1-1,-2 3,3 6,3 4,5 0,4 1,19-2,31-5,34-9,23-6,20-7,10-7,7-2,5 4,9-2,-2 2,-6-1,-22 1,-38 3,-37 9,-27 10,-17 8,-14 2,-5 2,-5-2,-4 2,2-4,0 1,25-7,36-6,37-8,36-4,29-5,26-6,5 1,3-2,3-2,-5-3,-5 3,-12 5,-12 1,-25 3,-33 3,-35 4,-32 8,-19 3,-14 6,-10 7,-5-1,2-2,6-5,21-3,32-3,35-7,37-4,30 0,29-4,11 0,-3 2,-12 2,-6 3,-9 1,-9-3,-3-1,-23 1,-34 1,-31 2,-28 1,-20 6,-11 3,-12 4,-1 1,4-1,1-4,26-2,41-2,39-1,36-7,28-2,14 0,0-3,-7-1,-10-3,-4 1,-25 2,-38 3,-36 4,-30 6,-27 4,-16 0,-2 5,25 0,40-2,39-2,33-2,25-8,15-3,9-5,-1-1,-6-3,-23 0,-31 4,-37 3,-32 3,-24 7,-13 4,18 0,33 0,40-7,38-8,20-2,13 0,0 2,-3-2,-7 1,-21 2,-35 2,-31 2,-29 3,-23 5,-12 2,-7 1,-10-1,-5-2,4-2,22 0,39-2,39 0,29 0,22 0,12 0,4-1,4-4,-2-1,-3-6,1 0,-3 2,-18 3,-34 2,-30 2,-23 2,-22 1,-20 5,-9 2,0 5,20 0,36-1,42-9,34-8,24-5,15 1,3-4,-4-3,-22-1,-37 5,-38 8,-27 6,-2 2,16 1,22 0,21-7,18-1,17-7,10 0,-11 1,-30 3,-29 7,-28 4,-18 6,4 1,25 0,33-4,23-6,22-10,-8-2,-23 0,-10 7,-13 4,-21 7,-18 3,-11-1,-9-1,11-3,29-2,32-1,24-1,16-1,-7-1,-21 1,-25 0,-23-1,-23 1,-18 5,11 6,29 2,30-1,22-3,18-8,9-5,-8 0,-24-1,-30 6,-24 3,-23 1,-16-1,-8 4,-5 1,22-1,30-2,31-3,25 0,18-2,12-1,6 0,8-1,-18 1,-28 5,-28 1,-24 1,-21-2,-19 3,-11 1,-4-1,19 2,34 0,33-1,30-3,25-3,13-1,-16-1,-27-1,-29 5,-24 1,-17 1,-12-3,8 0,27-2,26-1,28 0,18-1,10-6,4-1,-15 0,-25 2,-28-4,-9 0,8 2,14-4,15 1,18 2,-9 2,-20 2,-24-3,-4-1,9 2,15 1,21 2,-5-4,-18-1,-20-3,-19-1,1 2,15 3,20 2,3-2,-4-11,-4 3,-2 14,-1 3,-1 5,-9 12,-3 2</inkml:trace>
  <inkml:trace contextRef="#ctx0" brushRef="#br0" timeOffset="4671">2667 119,'5'-5,"12"-7,-2-1,-14 2,-2-3,-6-4,4 2,7 7,2 17,1 16,-1 14,-1 11,-2-3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4:2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57,'94'0,"14"2,-1-5,1-5,15-6,-70 4,-21 2,0 2,1 2,0 0,0 3,0 0,32 5,-61-3,0 0,1 0,-1 0,0 0,0 1,0 0,0 0,0 0,0 0,-1 1,1-1,-1 1,0 0,1 0,-1 0,-1 1,1-1,0 1,-1-1,0 1,0 0,0 0,0 0,0 0,-1 0,0 1,0-1,0 0,0 1,1 16,-1 0,0 0,-2 0,0 0,-4 15,2-1,-12 98,-18 64,21-132,2 2,4 0,2 0,4 0,5 49,2-59</inkml:trace>
  <inkml:trace contextRef="#ctx0" brushRef="#br0" timeOffset="1374.62">296 530,'-5'0,"-12"0,-18 10,-3 18,5 15,13 10,20-4,20-11,17-26,7-26,-4-20,-19-14,-23 0,-21 14,-7 18,2 11</inkml:trace>
  <inkml:trace contextRef="#ctx0" brushRef="#br0" timeOffset="2296.73">414 205,'-5'10,"-2"13,-4 13,-6 11,0 6,-1 10,1 5,4 0,5-1,3-3,2-16,2-16</inkml:trace>
  <inkml:trace contextRef="#ctx0" brushRef="#br0" timeOffset="3765.64">532 677,'0'-5,"0"1,1-1,0 0,0 0,1 1,-1-1,1 0,0 1,0 0,0-1,1 1,0 0,1-2,-2 4,-1 0,1 0,0 0,0 0,0 0,0 0,0 1,0-1,0 1,0-1,1 1,-1 0,0 0,1 0,-1 0,1 0,-1 1,1-1,0 1,-1 0,1 0,0 0,-1 0,1 0,-1 0,-1 0,0 1,1-1,-1 1,0-1,0 1,0-1,1 1,-1 0,0 0,0-1,0 1,0 0,0 0,0 0,0 0,-1 0,1 0,0 1,0-1,-1 0,1 0,-1 0,1 1,-1-1,0 0,1 1,-1-1,0 0,0 1,0-1,0 0,0 1,0-1,0 0,0 1,-1-1,1 0,0 1,-1-1,-2 10,0-1,-1 1,0-1,-5 9,1-3,6-9,1 0,0 0,0 0,0 0,1-1,0 1,1 0,-1 0,1 0,1 0,-1 0,1-1,0 1,1 0,0 1,-1 0,0 0,0 1,-1-1,0 1,-1-1,0 1,0 6,-2-9,1 1,-1-1,0 0,0 0,-1 0,0 0,0 0,0 0,0-1,-1 0,0 0,-1 0,1 0,-1 0,0-1,0 0,0 0,0 0,-1-1,1 0,-1 0,0 0,0-1,0 1,-1-2,1 1,0-1,-1 0,1 0,-1 0,-41-2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4:35.5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4:57.59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2301 1264,'-5'0,"-12"10,-13 3,-11 5,-10-1,-5-3,-3-4,13-4,25-3,25-1,23-2,16-1,17 0,2-10,-14-3,-25 6,-32 4,-24 8,-17 8,-9 3,-6-3,-1-2,16-3,26-3,27-2,24-1,1-1,-14-1,-18-4,-25-2,-17-5,-16-5,8 0,28 3,28 9,25 5,16 8,-2 3,-20-2,-23-1,-20-7,-23-9,-13-14,8-2,23 3,30 14,26 14,2 1,-19-6,-21-9,-20-13,-14-8,-16-9,13 1,24 18,26 16,22 18,2 2,-14-7,-20-11,-18-15,-15-20,-12-14,-6-10,10 12,24 23,26 31,28 24,13 17,-6-5,-24-20,-20-28,-18-24,-11-17,-9-11,3 10,13 22,16 27,26 26,21 20,13 6,10 4,9-3,-1-5,-13-12</inkml:trace>
  <inkml:trace contextRef="#ctx0" brushRef="#br0" timeOffset="17279.67">1385 969,'-11'-5,"-7"-12,-11-13,-11-11,-4-9,1-6,-2-8,11 16,22 22,23 25,19 28,0 4,-20-13,-22-20,-14-19,-18-11,-6-16,-5-4,12 11,24 23,24 20,23 24,0-2,-19-10,-22-18,-17-13,-15-14,-15-6,-6-7,-3-6,1-5,16 12,28 19,27 23,29 16,19 12,-4 1,-26-10,-26-18,-22-19,-17-11,-15-15,-9-6,13 6,31 22,29 18,24 16,2 6,-14-5,-25-10,-22-10,-15-3,5-1,19 2,8 4,-3 1,-10-2,-15-11,-10-2,8 3,26 3,27 11,21 9,0 4,-15-4,-25-8,-21-5,-15 0,-11 1,-6 1,14 1,23 2,28 7,22 1,23 6,-3 0,-23-2,-26-2,-7-3,13-2,22-2,21 4,14 7,11 5,4 11,5 5,-1 2,-5 5,-3 1,-4 4,1 3,-15-5,-32-11,-29-21,-23-17,-17-12,-14-13,-7-7,4-7,-3-6,21 12,29 16,27 23,23 16,21 16,11 2,11 10,2 8,-6 5,-5 8,-4 3,-8 0,-6-2,-8-1,-14-13,-23-24,-15-33,-17-25,-8-17,-2-12,6 10,23 23,24 27,20 22,14 18,9 16,5 10,7 2,-7-14,-25-28,-28-28,-21-29,-18-19,2 4,10 23,18 27,15 22,15 17,12 15,0-11,-13-25,-21-26,-26-22,-21-18,-13-10,3 7,19 23,20 24,17 28,18 19,15 11,5 6,1-14,-13-25,-17-27,-20-23,-25-13,-7 5,12 18,26 26,18 21,20 11,14 12,3-13,-13-19,-24-14,-10-8,8 0,12 11,10 2,9 4,-8-2,-22-3,-23-4,-7-4,10-2,14-3,16-1,13-1,-5 0,-19 1,-23 4,-5 7,10 2,14-2,21-2,14-3,-6-2,-25-3,-26 0,-20-1,-2-1,15 1,26-1,20-4,16-7,-5-2,-20 3,-23 7,-26 5,-19 1,9 2,21-1,28-1,23-5,15-2,-6-1,-20 1,-29 1,-23 7,-18 7,6 3,23-2,31-2,28-8,17-9,-7-3,-26 5,-38 9,-27 4,-21 5,4 1,22-1,32-4,27-2,-2-3,-13 4,-24 5,1 1,17-2,19-3,0-3,-18-2,-25-1,-24-2,-20 0,12-1,24-4,28-2,29-5,19-5,-2-5,-20 1,-29 5,-24 4,-17 10,-10 5,7 2,24 1,25-7,22-7,18-3,-3 0,-18 3,-23 2,-21 3,-16 1,-11 1,8-4,20-2,26-3,6-7,-13 1,-15 2,-21 4,2-6,18-6,12-9,-3 1,-9 5,-11 8,4 5,16 6,22 4,12 6,-1 4,-16 5,-18 5,-2 5,11-2,16-4,17 0,12-3,-6 6,-18-1,-24 8,-4-2,14 0,16-3,15-7,11-5,14-4,-14-4,-25-2,-26 0,-23 9,0 8,14 1,24-2,21-4,19-9,-7-5,-22-2,-25 4,-21 8,-2 2,14-1,20-2,17-1,1-3,-14-1,-19-2,-19 0,-14 0,-15 0,-9 4,13 3,29-1,29-6,28-3,20-11,9-8,5-1,-15 4,-31 5,-29 5,-24 4,-17 3,-9 2,8 0,24 1,26-5,28-11,-1-4,-16 1,-19 5,-19 3,-20 4,-17 3,7-3,23 0,27-5,30 0,1-3,-20 0,-24 3,-26 3,-14 4,8-4,27 1,29-5,22 1,8-9,-13 0,-20 3,-21 4,-16 0,-18 2,10-3,22 2,26 3,21-3,-4-3,-15-6,-20 3,-16 2,-20 6,10-7,20 0,25-7,5-5,-8 4,-16 4,-20 7,6-4,16-5,7 3,-12-2,-14-1,-1-7,0-8,-5 1,-12 9,-7 2,5-3,17-3,8 0,-1 5,-7 7,-7 2,3-5,3-15,-4-6,-9-5,-7 1,-5-2,-2 8,-1 6,-5 4,0 2,0 7,16 7,28 11,33 12,24 4,17 11,9 6,10 9,3 2,-1 11,-2 1,1 2,-6 2,-4 2,-7 2,-3 4,-5 3,-1 0,-7-1,-6 3,3 0,4-1,1-2,4 2,-5-14,-15-31,-17-31,-19-22,-7-17,-16-15,-12-7,-8-1,15 11,25 30,25 32,20 24,11 19,8 16,6 7,3 4,3-2,-10-17,-24-28,-25-28,-29-24,-10-2,11 19,16 21,24 19,25 19,11 12,11 0,-3-15,-23-26,-27-26,-24-17,-21-14,-13-7,-9-5,12 15,23 19,35 27,32 16,18 14,14 9,-6-8,-24-23,-36-13,-28-14,-17 0,8 10,18 11,17 12,22 12,16 10,10 1,-3-12,-22-28,-30-20,-26-18,-23-5,2 9,18 14,25 18,28 14,20 12,-3-3,-18-18,-23-15,-12 2,12 2,15 5,16 3,-3-2,-16 0,-25-8,-1-3,13-2,16 2,16 0,-3-4,-16 0,-24-4,-27 0,5 2,17 3,22 2,20 12,1 1,-14-7,-24-9,-26-12,-20-13,-17-12,-4-2,15 6,34 21,33 18,19 20,23 22,7 13,-4-6,-16-26,-23-28,-28-21,-26-17,-16-6,-7-9,18 16,28 20,32 29,30 24,18 18,4 9,6 7,-17-13,-24-31,-30-27,-26-23,-17-17,-12-14,-10-8,1-1,2-4,7 1,14 18,18 33,20 31,15 25,12 15,11 11,1-10,-5-29,-22-27,-13-23,-5-1,5 20,8 26,14 21,15 15,12 8,9 10,6 2,9-5,-8-19,-18-18,-11-8,-16-18,-9 0,-1 11,9 11,3-2,-7-16,-4-3,-8 7,-3 12,-1-3,1-16,-3-7,0-14,2 1,2-1,3-9,-5-14,-4-11,-6-12,0 1,3 10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5:38.60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0,'0'10,"0"14,5 12,2 10,-1 8,0 9,-3 5,0 0,-2-2,-1-1,0-2,0 4,5-1,1-10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6:16.59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240 296,'-5'0,"-12"0,-13 5,4 2,16-1,20-6,23-8,17-3,-1 1</inkml:trace>
  <inkml:trace contextRef="#ctx0" brushRef="#br0" timeOffset="1374.41">299 296,'-10'0,"-14"15,-12 10,-10 11,7-1,26-11,25-15,25-14,-3-6,-17 4,-23 13,-4 5,9-3,15-10,0-3,-12 4,-2-3,9-1,19-9,14-8,10 1,-9 3,-22 5,-29 9,-28 11,-24 4,14 1,25-8,25-4,23-7,17-2,15-5,9 0,7-3,-9 2</inkml:trace>
  <inkml:trace contextRef="#ctx0" brushRef="#br0" timeOffset="1766.17">180 443,'0'-5,"16"-6,14-2,12-4,10 2,5 2,4 0,6 1,-9 3</inkml:trace>
  <inkml:trace contextRef="#ctx0" brushRef="#br0" timeOffset="2156.76">151 473,'-10'0,"2"0,17-5,17-7,19-6,13-5,-10 1,-27 10,-18 6</inkml:trace>
  <inkml:trace contextRef="#ctx0" brushRef="#br0" timeOffset="3077.99">210 207,'-15'-5,"-15"-12,3-2,20 6,22 5,19 10,-2 4,-16-4,-27-7,-20-8,-16-6,-9-6,4 7,22 11,30 13,26 9,18 3,12 2,6-1,-2 1,-12-3</inkml:trace>
  <inkml:trace contextRef="#ctx0" brushRef="#br0" timeOffset="3514.92">63 1,'-5'0,"3"10,13 3,13 5,19 4,16 3,19-2,6-1,-2 2,-14-4</inkml:trace>
  <inkml:trace contextRef="#ctx0" brushRef="#br0" timeOffset="4249.29">180 89,'-5'-5,"4"-1,11-1,15 7,12 8,16 8,9 6,3 9,1 10,5 2,0 0,-2-8,-3-5,-3-7,-11-8</inkml:trace>
  <inkml:trace contextRef="#ctx0" brushRef="#br0" timeOffset="4827.7">505 207,'5'5,"17"7,15 1,10 9,9 5,8 3,5 2,-1 0,-1-5,-1-8,-3-6,-12-6</inkml:trace>
  <inkml:trace contextRef="#ctx0" brushRef="#br0" timeOffset="5358.93">654 326,'5'0,"11"0,14 5,16 6,11 7,5 5,3-1,4-5,2-5,-2-4,2-4,-10-3</inkml:trace>
  <inkml:trace contextRef="#ctx0" brushRef="#br0" timeOffset="5874.74">801 385,'5'0,"12"0,17 5,19 6,10 2,5 4,0-2,4-3,5-3,0-4,1-2,-3-2,-3-1,-15 0</inkml:trace>
  <inkml:trace contextRef="#ctx0" brushRef="#br0" timeOffset="6443.97">1214 473,'5'0,"12"0,13 0,16 0,11 0,5 0,8 0,1-5,-10-2</inkml:trace>
  <inkml:trace contextRef="#ctx0" brushRef="#br0" timeOffset="8155.53">1598 502,'5'-10,"12"-3,18 0,-7 3,-19 2,-20 4,-19 1,1 2,16 1,20 1,23-6,17-6,-4-1,-25 1,-5 3,5 2,9 3,-4 1,-17 1,-24 2,1-1,13 1,13-1,4 0</inkml:trace>
  <inkml:trace contextRef="#ctx0" brushRef="#br0" timeOffset="-128321.12">2160 385,'-5'0,"3"0,12 0,15 0,13 0,9 0,8 0,9 0,4 0,0 0,-16 0,-27 0,-34 0,-24 0,-17 0,-10 0,-5 0,14 0,25 0,33 0,24 0,18 0,15-5,7-2,2 0,-3 2,-17 1,-28 2,-28 1,-29 0,-19 1,-10 1,-6-1,14 0,26 0,28 1,28-1,20 0,17-5,6-2,7 1,0 1,1 1,-3-3,1-6,-3 0,-24 1,-31 8,-29 5,-23 2,-16 1,-10 4,-10 2,-3-2,-1-2,18-1,28-3,38-1,28 0,16-2,10 1,8-5,6-3,0-3,-4-1,-55 7</inkml:trace>
  <inkml:trace contextRef="#ctx0" brushRef="#br0" timeOffset="18452.35">2278 443,'-10'0,"-19"0,7-5,16-2,19 1,18 1,-2 2,-15 0,-21 2,-23 1,-18 0,-10 0,10 0,23 0,30 1,25-1,18 0,10-5,-10-2,-23 1,-25 1,-29 2,-18 0,-12 2,9 1,13 0</inkml:trace>
  <inkml:trace contextRef="#ctx0" brushRef="#br0" timeOffset="23671.43">1687 355,'5'5,"12"2,13-1,-4 4,-16 1,-25-3,0-1,13-3,16-2,17-1,-3-1,-16 0,-5-1,7 1,-5-1,-13 1,-22 0,-15 0,-12 0,-7 0,-3 0,0 0,14 0,12 0,1 5,-7 1,-8 1,-4-2,-4-2,-1 0,0-2,-1-1,-4 0,-7 0,-6 0,-5-1,22 1,32 0,30 5,10 2,-7-6,-19-2,-17-2,-13 0,6 0,19 2,29-1,28 2,17-1,-5 1,-26 0,-27 1,-23-1,-17 0,-11 0,-11 10,16 3,25 0,29-7,22-11,3-3,-15-2,-18 3,-20 1,-20 7,7 3,20 2,23-1,20-6,1-4,-14 1,-20-1,-18 2,-20 0,8 2,19 0,24 1,21 0,15 5,-4 2,-19 0,-22-7,-21-3,-22-1,8 0,20 1,28 1,22 0,16 1,-5-4,-20-1,-29-1,-4 3,11 0,14 2,16 1,-4 1,-15 0,-21 0,-18 0,0 0,15 1,19-6,20-2,-2 1,-14 1,-19 2,-23 0,3 2,17 1,21-5,18-7,-1-6,-15 0,-19 3,-24 9,-16 11,-6 19,-8 11,-5 9,15-2,30-19,35-18,25-16,0-4,-17 3,-16 16,-14 21,-2 6,7-11,8-20,4-5,-5 9,-3 14,-2-2,0-13,-1-17,-4-2,-12 13,-12 16,8 6,29-10,32-22,21-8,19-16,-3-2</inkml:trace>
  <inkml:trace contextRef="#ctx0" brushRef="#br0" timeOffset="25093.36">801 561,'10'0,"18"0,20 0,17 0,17 0,9 0,1 0,-2 0,-10-5,-19-1</inkml:trace>
  <inkml:trace contextRef="#ctx0" brushRef="#br0" timeOffset="26360.01">830 473,'-10'0,"2"0,17 5,17 2,20-1,16-1,13-2,9 0,0-2,-19-1,-31 0,-36 5,-27 2,-20-1,-11-1,-10-1,-9-2,-1-1,-1-6,2-1,0-6,3 0,5-4,19 2,29 3,28 3,28 3,19 7,11 4,4 5,-14 2,-27-3,-26-7,-30-4,-19-2,-11-6,-6-11,14-2,30 3,34 9,31 11,22 6,16 7,8 1,1 2,-2-1,1-3,-6-4,-7-4,-15-2</inkml:trace>
  <inkml:trace contextRef="#ctx0" brushRef="#br0" timeOffset="28140.14">1067 473,'5'0,"11"0,14 0,11 0,9 0,6-5,9-7,8-1,2 2,-17 2,-34 3,-30 2,-10 3,14 0,16 2,17-1,-3 1,-16-1,-25 0,-20 1,1 4,20 1,22 1,21-2,13-2,-4 0,-20-2,-24 4,-25 2,2-1,20-1,22-1,18-2,-1-1,-1-1,4 0,6-5,-9-2,-20 0,-7 2,6 1,-4 1,-13 2,-6 1</inkml:trace>
  <inkml:trace contextRef="#ctx0" brushRef="#br0" timeOffset="29813.41">2219 532,'-10'0,"-14"0,3 0,15-5,18-2,2 1,-11 1,-16 1,-16 2,2 0,15 2,21-5,3-7,-11 0,-15 0,0 4,12 2,17 3,0-4,-12 0,-2 1,15 1,14 2,12 2,14-5,7-1,4-4,-1-1,-5 2,-14 3</inkml:trace>
  <inkml:trace contextRef="#ctx0" brushRef="#br0" timeOffset="30266.54">2248 473,'-10'0,"7"0,13 0,16 0,18-5,12-2,12 1,8 0,2-2,3-1,3 1,1 3,3 1,-5 2,-6 1,-6 1,-10 0,-15 1</inkml:trace>
  <inkml:trace contextRef="#ctx0" brushRef="#br0" timeOffset="-128322.12">2337 502,'5'0,"12"0,22-5,26-1,16-1,15-3,1-5,4-5,-1-5,-1 3,-3 0,-2 3,-38 7</inkml:trace>
  <inkml:trace contextRef="#ctx0" brushRef="#br0" timeOffset="-128323.12">2780 414,'-15'0,"-15"0,2 0,22 0,21 0,24 0,14 0,14-5,6-2,5 1,4 1,-1-4,0 0,-68 8</inkml:trace>
  <inkml:trace contextRef="#ctx0" brushRef="#br0" timeOffset="-128324.12">3193 385,'5'-5,"17"-2,15 0,-11 5</inkml:trace>
  <inkml:trace contextRef="#ctx0" brushRef="#br0" timeOffset="-128339.74">7062 89,'-10'0,"2"0,-3 0,-10 5,4 2,15-1,-2 4,2-8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7:26.2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99,'133'-6,"0"-5,-1-6,42-15,-126 21,-27 5,1 1,0 1,-1 1,14 0,-30 3,0 0,-1 0,1 0,0 1,0 0,0 0,-1 0,1 0,0 1,-1 0,1 0,-1 0,0 0,0 1,0 0,0 0,0 0,0 0,-1 1,1-1,-1 1,1 1,3 8,1 1,-2 0,1 0,-2 0,0 1,-1-1,-1 1,0 1,-1-1,1 9,0 37,-3-1,-3 7,1-5,-2 127,4-141</inkml:trace>
  <inkml:trace contextRef="#ctx0" brushRef="#br0" timeOffset="798.52">444 335,'-5'0,"-12"10,-12 14,-7 12,2 11,8 11,18-3,20-11,19-19,13-22,0-13</inkml:trace>
  <inkml:trace contextRef="#ctx0" brushRef="#br0" timeOffset="2984.8">562 513,'5'-10,"12"-4,8 7,-1 13,-13 22,-25 10,-9 9,-16 12,8-9,20-19,22-19,19-16,14-9,5-1,-6 2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8:11.10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5179 159,'-5'5,"-1"12,0 12,-10 18,-6 10,-9 5,-11 2,-7 1,-11-6,5-13</inkml:trace>
  <inkml:trace contextRef="#ctx0" brushRef="#br0" timeOffset="720.81">5120 159,'0'5,"0"12,-5 12,-6 13,-7 13,-6 7,-8 4,-9 0,-2 5,-9-6,4-13</inkml:trace>
  <inkml:trace contextRef="#ctx0" brushRef="#br0" timeOffset="1188.87">5120 425,'-5'0,"-11"10,-14 13,-16 13,-11 11,-6 12,-6-5,2 5,4-8,11-14</inkml:trace>
  <inkml:trace contextRef="#ctx0" brushRef="#br0" timeOffset="1704.46">5061 455,'-5'0,"-12"15,-12 15,-8 12,-11 10,-8 5,-5-1,-7-1,-1-5,0 0,2 1,8-8,13-12</inkml:trace>
  <inkml:trace contextRef="#ctx0" brushRef="#br0" timeOffset="6893.6">4914 631,'-5'5,"-17"12,-20 8,-17 15,-14 10,-5 7,1-1,4 0,-2-5,3-5,3-1,4-9,2-4,-3-3,0-7,1-7,2-1,1-3,1-3,1-3,-4-2,-2-2,1-1,1-1,1-4,2-8,-4 0,-1-4,1-4,1-3,1 2,-3 6,-1-1,2-1,0-4,3 3,-4-1,-1-7,2 1,0 0,3-1,-4 5,-1 0,2 5,1-6,1 2,-3 5,0-1,0-2,2 2,1-1,2 2,-4 0,-1 1,1 0,1-4,2 2,1 3,-4 5,-2-2,2-3,1 0,2 2,-4-1,-1-4,1 1,2-1,2 2,0 3,-3 4,-1-2,1 1,1 2,2 2,1 2,-4 1,19 2,27 0,28 5,21 8,16 0,11 4,10-2,4-2,0-5,-3-3,-2-2,-2-2,-3-1,5 5,0 1,-1 5,-2 0,-1-2,-16-2,-26-2,-26-7,-23-3,-21-11,-17-8,-8 1,0 3,2 1,3 3,-1 5,2 4,1 3,4 2,16 2,28 0,26 1,28 0,18 5,10 1,9 0,4 3,-2 1,-3-3,2 4,-2 3,-2 6,-3-2,2-4,1 1,3 2,5-1,-1 1,-3 2,-3 3,-14-2</inkml:trace>
  <inkml:trace contextRef="#ctx0" brushRef="#br0" timeOffset="7456.27">985 543,'-10'-5,"2"-2,12 1,20 0,17 8,11 7,12 8,15 6,9 4,5 2,1 7,-5-3,-2-3,-1 0,-6-6,-6-2,-5 0,0 2,-11-4</inkml:trace>
  <inkml:trace contextRef="#ctx0" brushRef="#br0" timeOffset="7973.41">1606 690,'-10'-5,"-13"-6,-14-2,6 1,17 3,22 9,24 8,21 8,23 12,13 6,6 2,3 0,-1 4,-2-5,-6-8,-10-4,-7-1,-6 1,1-3,-11-6</inkml:trace>
  <inkml:trace contextRef="#ctx0" brushRef="#br0" timeOffset="8438.97">2078 780,'-10'0,"-18"-5,5 3,17 7,19 3,18 10,19 2,15 2,12 3,14 2,0 1,-5 2,-6 0,-3-5,-4-7,-4-1,-4 2,-8-3,-14-4</inkml:trace>
  <inkml:trace contextRef="#ctx0" brushRef="#br0" timeOffset="9079.97">2550 956,'-10'-5,"2"-1,12 9,21 11,16 1,15 10,10 4,2-1,6-2,9 6,7 1,-3-4,-5-7,-3-8,2 0,-4-4,-5-2,-15 7,-16 0</inkml:trace>
  <inkml:trace contextRef="#ctx0" brushRef="#br0" timeOffset="9579.95">2994 1074,'-10'-4,"-19"-8,7 9,21 5,26 7,24 12,18 3,9-4,10 1,7 2,2-4,-5-5,-8-4,-7-5,-7-2,-5-8,2-7,-10-1</inkml:trace>
  <inkml:trace contextRef="#ctx0" brushRef="#br0" timeOffset="10002.07">3496 1164,'-5'0,"3"5,13 1,13 1,14-2,15-2,8-6,9-2,8-1,6-4,3-5,-3-6,0-4,-5-2,-1-8,2-2,-13 0,-18 6</inkml:trace>
  <inkml:trace contextRef="#ctx0" brushRef="#br0" timeOffset="10470.81">3968 1134,'10'0,"14"0,17-5,12-7,7-6,18-10,12-11,5-8,6-11,1-7,4-6,-7 3,-9 4,-11 7,-3 3,-25 12,-21 12</inkml:trace>
  <inkml:trace contextRef="#ctx0" brushRef="#br0" timeOffset="11174.21">4411 927,'5'0,"12"-5,18-7,18-16,10-13,4-11,7-10,-6-6,2 5,-6-3,-5 0,-6 1,-8 2,-11 17,-22 20,-22 31,-15 24,-19 22,-11 12,-7 6,-7 1,-3-1,2-7,12-15</inkml:trace>
  <inkml:trace contextRef="#ctx0" brushRef="#br0" timeOffset="11596.06">5208 247,'5'-10,"2"2,-10 17,-15 17,-10 15,-14 9,-6 12,-4 6,-9 1,-4-2,-1-1,-4-2,10-13</inkml:trace>
  <inkml:trace contextRef="#ctx0" brushRef="#br0" timeOffset="11892.93">5268 455,'-5'10,"-12"13,-18 13,-12 5,-10 1,-9 3,-4 0,10-9</inkml:trace>
  <inkml:trace contextRef="#ctx0" brushRef="#br0" timeOffset="12439.07">5563 337,'-5'0,"-11"10,-14 13,-16 8,-11 9,-6 2,-6 9,17-3,29-21,27-25,24-17,22-17,17-12,13-10,7-5,0 8,-6 12,-11 13,-17 10</inkml:trace>
  <inkml:trace contextRef="#ctx0" brushRef="#br0" timeOffset="12845.32">5711 337,'-15'4,"-15"13,-13 3,-13 8,-13 4,-5 2,16 0,22-6,17-7</inkml:trace>
  <inkml:trace contextRef="#ctx0" brushRef="#br0" timeOffset="13126.96">5652 484,'-5'0,"-12"5,-18 1,-12 11,-10 6,-4 5,-7 3,-2 1,11 0,15-6</inkml:trace>
  <inkml:trace contextRef="#ctx0" brushRef="#br0" timeOffset="13423.83">5563 572,'-5'0,"-11"5,-14 7,-21 11,-13 7,-5 8,0-1,-5 1,1 1,18-3,18-6</inkml:trace>
  <inkml:trace contextRef="#ctx0" brushRef="#br0" timeOffset="13736.31">5475 602,'-5'0,"-12"10,-13 9,-21 15,-18 8,-6 6,-6 0,21-8,25-11,20-10</inkml:trace>
  <inkml:trace contextRef="#ctx0" brushRef="#br0" timeOffset="14642.67">5445 572,'-5'0,"-12"5,-12 17,-18 15,-9 5,-7 2,-1 2,14-5,26-21,27-18,34-20,24-22,23-19,7-5,-2-1,-21 16,-32 15,-38 24,-28 19,1 2,16-5,24-9,27-8,15-14,11-1,-13 8,-23 7,-28 11,-23 5,-3 2,13-5,19-4,18 0,16-1,15 0,-1 1</inkml:trace>
  <inkml:trace contextRef="#ctx0" brushRef="#br0" timeOffset="15392.69">5770 425,'-15'0,"5"0,14 0,22 0,16 0,-4 0,-23 0,-30 0,-27 0,-16 0,-9 0,-8 0,-1 0,17 0,30 0,28 0,35-5,22-2,-3 1,-27 1,-27 6,-23 9,-24 7,-12 5,-12 5,-4-3,17-5,33-6,35-5,28-9,21-10,7-7,-9-1</inkml:trace>
  <inkml:trace contextRef="#ctx0" brushRef="#br0" timeOffset="16939.13">5682 425,'-5'0,"-17"0,-20 10,-17 8,-9 7,-4 3,-8 2,-2 7,4 1,20-15,39-17,39-15,31-15,21-9,19-9,9-2,-2 1,-8 8,-25 10,-32 9,-38 13,-28 11,-18 5,-11 10,-4 6,-7 3,0 1,1 1,4 3,18-8,33-15,28-15,29-17,17-11,9-5,3-2,-15 6,-27 12,-28 14,-29 13,-24 16,-13 7,-11 9,-1 3,-3 3,3 0,4-4,21-9,28-11,30-13,34-20,25-17,18-14,9-6,-25 6,-34 19,-32 19,-26 15,-23 10,-14 12,-6 5,0 6,-4 5,20-6,36-15,29-18,24-16,26-21,17-23,6-1,4-9,-24 6,-37 28,-34 22,-25 23,-28 12,-13 11,-10 3,-5 4,-3-2,24-9,38-10,35-22,30-16,36-21,9-11,-8 1</inkml:trace>
  <inkml:trace contextRef="#ctx0" brushRef="#br0" timeOffset="17251.74">5386 572,'-5'0,"-12"10,-22 14,-16 12,-8 5,-8 6,-8 0,-4 2,-5 3,-1 2,24-7,33-18,32-23,32-18,29-27,16-11,3-3,-10 7</inkml:trace>
  <inkml:trace contextRef="#ctx0" brushRef="#br0" timeOffset="17861.11">5386 543,'-5'0,"-12"10,-12 8,-18 17,-14 7,-13 6,-4 5,-3 4,-4-3,3-1,6 2,25-20,32-21,34-22,24-15,21-13,10-12,14-6,7 0,-2-1,-21 15,-37 18,-38 23,-29 17,-24 15,-15 18,-21 4,-9 3,-7 2,0 1,5-6,11-1,25-10,36-23,39-19,39-21,21-12,21-16,21-9,-3-1,-19 9</inkml:trace>
  <inkml:trace contextRef="#ctx0" brushRef="#br0" timeOffset="18142.42">5002 838,'-5'5,"-12"12,-18 3,-12 8,-15 9,-11 4,-18 4,-9 5,3-1,2-3,8-6,28-9,35-14,41-21,33-20,18-10,22-9,-3 2</inkml:trace>
  <inkml:trace contextRef="#ctx0" brushRef="#br0" timeOffset="18454.91">5061 838,'-5'0,"-12"5,-12 7,-12 11,-20 7,-8 3,-8 6,-1 2,-8 4,-8 4,-4 3,4-1,4-5,32-10,36-16,37-22,40-20,22-11,7-11,-10 3</inkml:trace>
  <inkml:trace contextRef="#ctx0" brushRef="#br0" timeOffset="18783.02">5150 809,'-5'0,"-17"10,-19 8,-19 7,-8 8,-13 4,-18 6,-2 5,6-5,9-5,4-4,-4-2,-2 2,4 2,20-12,37-13,43-25,29-15,21-7,11-7,6-2,4 1,3-1,-4 7,-1 0,-16 6</inkml:trace>
  <inkml:trace contextRef="#ctx0" brushRef="#br0" timeOffset="19064.92">5208 721,'-5'0,"-16"0,-15 10,-17 8,-24 11,-14 11,-12 14,-8 2,0-3,8-1,27-8,36-23,46-19,31-21,19-11,16-17,10-4,7-14,-12 4</inkml:trace>
  <inkml:trace contextRef="#ctx0" brushRef="#br0" timeOffset="19920.07">5298 366,'5'-10,"-4"-4,-11 11,-15 7,-23 16,-18 21,-8 13,-1 8,1 3,19-10,29-23,38-34,23-25,20-24,16-13,6-5,0-2,-18 17,-40 27,-32 29,-25 29,-20 23,-6 14,-7 10,-1-4,1-3,3-5,23-18,29-27,28-23,21-25,5 1,-13 11,-32 22,-24 15,-17 10,-11 3,-5 1,-7 0,-1 4,12-5</inkml:trace>
  <inkml:trace contextRef="#ctx0" brushRef="#br0" timeOffset="20251.74">5061 690,'-5'0,"-17"6,-19 10,-13 14,-13 6,-9 8,-13 0,0-1,-1 2,5-3,-3-2,3 2,7-7,6-4,20-7,29-8,29-16,38-19,12-6</inkml:trace>
  <inkml:trace contextRef="#ctx0" brushRef="#br0" timeOffset="20532.99">4884 838,'-5'0,"-22"5,-16 12,-11 8,-11 9,-15 5,-9 5,1 1,5-8,2-5,-1-3,4-1,25-11,42-18,37-9,25-8,9 0,-6 2</inkml:trace>
  <inkml:trace contextRef="#ctx0" brushRef="#br0" timeOffset="20798.6">4382 1074,'-5'6,"-12"0,-18 11,-18 2,-15-3,-11 2,-7 2,-5 3,-1-3,25-4,39-5,34-10,32-5,18-1,1-1</inkml:trace>
  <inkml:trace contextRef="#ctx0" brushRef="#br0" timeOffset="22392.99">4234 1193,'-5'0,"-12"5,-12 1,-13 1,-18 3,-14 0,-15-1,-7 2,2 0,23-2,38-3,35-3,27-1,19-6,16-2,7-1,2 1,3 2,0 2,-25 0,-35 2,-30 0,-23 0,-21 5,-15 7,-10 1,-1-1,18-3,37-3,32-8,31-3,24-6,19-6,10 0,1-2,-5 1,-22 5,-30 9,-37 11,-26 3,-19 6,-15 0,-6 2,-2-2,-2-3,21-5,35-3,31-2,29-8,17-2,10-5,-13 0,-29 1,-30 3,-29 3,-23 2,-18 2,-6 0,1 2,4-1,20 1,30-1,28 1,30-1,25 0,11 0,6 0,-1 0,-17 0,-28 0,-30 0,-33 0,-27 0,-12 0,-15 0,-11 0,-4 0,6 0,4 0,28 0,45 0,42 0,27 0,21 0,13 0,8 0,-1 0,-6 5,-7 1,-22 11,-29 1,-30-1,-28-5,-19-3,-16-4,-11-3,-3-1,3-2,20 1,35-6,37-1,36-5,15 0,-4 1</inkml:trace>
  <inkml:trace contextRef="#ctx0" brushRef="#br0" timeOffset="22611.73">3880 1252,'-15'0,"-20"0,-20 0,-14 0,-12 0,-6 0,-4 0,-2 0,6 0,27-5,24-2</inkml:trace>
  <inkml:trace contextRef="#ctx0" brushRef="#br0" timeOffset="22911.92">3407 1252,'-10'0,"-13"0,-13 0,-16 0,-8-5,-10-2,-7 0,-7-3,2-5,4 0,6-3,20-8,29 1,23 3,12 7</inkml:trace>
  <inkml:trace contextRef="#ctx0" brushRef="#br0" timeOffset="24423.55">5208 572,'16'-5,"9"-16,-10-1,-21 15,-31 18,-19 12,-9 7,10-1,26-11,27-13,29-13,25-10,-6-2,-21 8,-31 15,-23 13,-22 3,-13 9,-10 0,-2-1,21-4,35-11,42-18,26-13,20-13,-5-2,-25 6,-28 12,-32 14,-21 8,-14 7,8 2,23-7,30-15,24-6,19-16,10-3,11-11,4 2,-1-3,-1-3,-4-4,-12 7</inkml:trace>
  <inkml:trace contextRef="#ctx0" brushRef="#br0" timeOffset="26220.4">5238 277,'-10'0,"-3"-5,10-12,6-13,3-16,-6 9,-6 22,-14 23,-2 20,-3 15,-3-4,0-19,-2-28,0-23,0-16,0-15,5 13,12 25,18 27,8 22,7 17,5 17,-1 9,-6-13,-5-31,-10-29,-5-24,-8-17,-2-11,6 4,9 27,10 27,1 29,5 19,-2-4,-4-24,-3-31,-4-24,-3-16,-2-9,4 9,1 24,0 27,-2 27,-1 20,-1 11,-6-9,-2-23,-1-31,2-25,11-18,9 9,3 22,-2 28,-9 22,-10 20,-10 12,-7-12,4-23,15-24,22-22,19-19,-8 7,-20 17,-22 21,-24 19,-21 14,-12 9,-4 2,-5-5,20-20,30-15,34-26,31-15,19-19,0-1</inkml:trace>
  <inkml:trace contextRef="#ctx0" brushRef="#br0" timeOffset="30721.02">5475 71,'-5'0,"-12"0,-18-5,-8-12,-7-8,1 5,2 22,11 20,5 21,4 18,-4 15,3 4,1-2,-4-4,-8-4,4-20,12-33,15-34,14-25,17-15,3-7,8-9,-2-2,-6 3,-8 2,-12 9,-17 20,-11 36,-8 35,2 22,0 12,1 5,-1 2,-1 2,0 0,5-17,7-29,10-34,7-25,9-24,12-11,4-4,-4-1,0-3,2 22,-3 29,-5 35,-6 24,-8 17,-5 10,-2 4,-5 6,-5 1,-5-18,0-32,5-35,15-27,7-15,13-10,8-8,0-3,-5 18,-7 32,-10 36,-11 27,-5 21,-5 16,-10 10,-1 6,5-23,5-38,6-33,15-28,7-22,6-13,11-11,0-1,-5 2,-5 19,-7 29,-10 40,-15 32,-5 25,-9 14,-6 5,-1 1,-10-4,7-21,16-32,21-37,16-27,11-23,10-12,5-15,5-9,-5 16,-10 36,-15 40,-20 35,-15 26,-13 12,-8 9,-11 1,-7-4,6-21,27-31,23-29,22-30,12-20,17-22,3-7,5-1,1 3,-8 20,-18 35,-20 32,-21 29,-20 18,-10 9,-13 5,-3-1,8-16,22-33,26-29,22-24,17-26,12-12,8-6,-2 2,-16 17,-30 35,-32 41,-23 22,-3-1,15-16,18-23,22-26,14-19,-2 3,-10 19,-11 29,-16 22,-10 23,-6 12,2-10,7-28,17-29,15-29,15-19,10-15,-2 18,-6 28,-18 27,-15 28,-11 19,-8 14,-14 7,-11-5,4-19,14-27,29-34,24-34,24-20,10-9,-5 18,-15 29,-24 29,-18 24,-23 28,-17 9,6-10,19-30,29-34,18-25,16-16,10-9,-7 10,-17 24,-23 32,-22 30,-7-1,15-12,15-18,17-27,-1 2,-8 14,-21 24,-20 18,-14 14,0-7,17-25,28-26,24-16,17-9,-3 6,-24 28,-24 24,-22 13,-20 11,-16 6,-8 0,14-10,28-12,38-16,34-27,25-21,22-10,-19 7,-36 25,-44 23,-30 16,-18 12,-13 4,-15 5,-2-1,24-10,38-15,34-18,26-19,18-13,-5 3,-25 11,-26 17,-27 13,-13 8,1 0</inkml:trace>
  <inkml:trace contextRef="#ctx0" brushRef="#br0" timeOffset="35220.18">129 455,'-10'0,"-13"0,-13 0,4 0,18 0,22 0,4 0,5 0,10 0,-5 0,-16 0,-19 0,-23 0,5 0,18 0,21 0,5 0,-11 0,-20 5,2 11,15 4,17-7,1-6,-12 1,-3-1,9-1,13-7,12-9,-5-2,-18 6,-21 9,-19 4,-1 1,16-12,3-4,-5-1,4 1,18-3,19-10,14-1,1 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8:55.26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19 33,'-11'0,"3"0,17 10,17 14,15 7,10 4,11 6,-15-5,-25-17,-27-18,-17-19,-15-21,-6-14,-12-4,5 14,20 24,31 25,25 26,17 14,13 13,11 2,5 1,-1-6,-12-11</inkml:trace>
  <inkml:trace contextRef="#ctx0" brushRef="#br0" timeOffset="1125.22">108 211,'0'-10,"0"2,10 12,18 20,10 17,8 6,6 10,0 5,6-2,-8-12</inkml:trace>
  <inkml:trace contextRef="#ctx0" brushRef="#br0" timeOffset="1774.56">374 299,'0'5,"0"12,4 13,13 11,8 15,14-4,6-9,-4-13</inkml:trace>
  <inkml:trace contextRef="#ctx0" brushRef="#br0" timeOffset="2281.66">433 448,'0'5,"10"16,8 5,1-2</inkml:trace>
  <inkml:trace contextRef="#ctx0" brushRef="#br0" timeOffset="3780.34">433 536,'-16'-10,"-9"-14,-11-7,-9-14,-2-9,7-5,0-3,-3-1,-4 0,5 16,16 26,22 32,21 24,8 15,15 10,11 10,6-2,9-3,4-7,-1-3,-2-12,-12-12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19:00.981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25 0,'-5'10,"-2"14,0 12,2 10,6 8,14 9,4 5,13 0,7-1,-4-13</inkml:trace>
  <inkml:trace contextRef="#ctx0" brushRef="#br0" timeOffset="703.31">25 59,'0'5,"0"12,0 13,0 16,0 11,5 5,6 2,12 1,12-1,5-11,-5-15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3:43:04.35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97 242,'10'0,"0"-1,-1 0,1-1,0 0,-1 0,1-1,-1 0,1-1,-1 0,-1 0,1-1,0 0,2-3,-7 5,-1 1,0-1,0 0,0 0,0 0,0 0,0-1,-1 1,0-1,0 1,0-1,0 0,0 0,-1 0,0 0,1 0,-2 0,1-1,0 1,-1 0,0 0,0-1,0 1,0 0,-1 0,0 0,0-1,0 1,0 0,0 0,-2-1,1 0,0 0,0 1,-1-1,0 1,0 0,0 0,0 0,-1 0,0 0,1 1,-1-1,-1 1,1 0,0 0,-1 1,1-1,-1 1,0 0,0 1,0-1,0 1,0 0,0 0,0 0,0 1,0-1,-1 1,1 1,0-1,0 1,0 0,0 0,0 0,0 1,0 0,0 0,0 0,1 0,-1 1,1 0,0 0,-1 0,1 0,1 1,-1-1,0 1,1 0,-1 2,-4 6,1 1,0 0,1 0,0 0,2 1,-1 0,1 0,1 0,1 1,0-1,1 0,0 1,1-1,2 13,-1-15,0 0,1 0,0 0,0 0,2-1,0 1,0-1,1 0,0 0,0 0,2-1,-1 0,1 0,1 0,0-1,0 0,8 6,-11-11,1-1,-1 0,0 0,1 0,0-1,0 0,-1 0,1-1,0 1,0-1,1 0,-1-1,0 0,0 0,0 0,0 0,0-1,0 0,0-1,0 1,0-1,0 0,0-1,-1 1,1-1,4-3,36-25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38:49.21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370 164,'4'-10,"-2"-3,-17 0,-17 13,-12 11,-9 3,10 1,21-14,26-6,27-13,17-8,-3 0,-25 15,-26 10,-22 14,-1 5,14-5,30-16,28-16,16-11,8-5,-12 9,-26 13,-27 19,-30 14,-20 14,-11 5,8-3,24-9,32-12,29-21,24-13,13-13,4-2,-16 5,-33 17,-31 17,-34 21,-27 12,-16 10,-9 6,20-6,33-11,37-22,35-18,31-24,19-17,12-7,3-4,-25 12,-39 19,-42 27,-39 20,-27 20,-16 13,-13 2,-5 6,7-3,25-11,35-15,34-17,34-18,32-24,21-23,16-8,8-5,-5 3,-9 6,-25 12,-39 22,-39 24,-33 16,-28 20,-12 1,-12 9,-14 11,-9 4,17 6,40-10,46-26,36-24,35-25,33-25,18-22,15-11,2-4,-4 6,-12 8,-34 16,-45 24,-46 25,-36 23,-18 15,-22 11,-15 11,-9 9,6-2,12-5,29-13,36-16,39-25,34-20,27-14,16-18,6-8,12-11,10-6,-3 2,-9 7,-32 18,-41 25,-40 19,-32 18,-27 11,-17 13,-12 8,2 0,23-6,45-16,45-19,34-23,26-20,20-16,11-6,-3-5,-27 12,-36 23,-39 20,-39 23,-33 19,-22 7,-6 4,5-2,25-5,35-11,39-16,39-22,29-21,17-12,10-5,-2-5,-26 13,-40 19,-34 10,-37 16,-20 10,-20 12,-5 9,17-2,36-9,39-16,35-20,25-15,17-15,11-7,4-2,-19 7,-37 18,-46 23,-31 9,-20 8,-19 14,-12 6,-2 6,26-6,34-11,36-20,34-18,19-13,10-9,4-4,-1-2,-17 9,-28 15,-33 17,-26 9,-27 11,-14 11,12-2,25-7,35-8,27-18,25-15,14-10,-10 3,-23 15,-22 7,-13 4</inkml:trace>
  <inkml:trace contextRef="#ctx0" brushRef="#br1" timeOffset="25358.48">221 1020,'-5'0,"4"0,11 0,15-5,-3-2,-14 1,-19 6,-3 3,12 1,20-5,18-8,13-7,-8 0,-20 11,-24 8,-21 12,-22 10,-13 5,-7 7,14-2,29-12,30-15,34-14,19-16,10-10,2-3,6-2,-22 11,-30 10,-30 12,-23 17,-23 12,-13 11,-6 5,-1 0,17-6,26-10,34-14,35-19,21-13,10-8,7-9,0-3,-18 5,-30 19,-35 18,-33 18,-20 6,-15 9,-6 8,0 3,-2 3,23-6,30-15,36-18,30-15,24-17,21-14,6-6,-2 0,-7 1,-21 8,-33 16,-29 14,-31 20,-25 11,-12 6,-10 12,-6 5,-9 2,1-2,22-4,32-10,39-17,39-20,28-17,13-9,12-15,7-6,-5 0,-7 4,-24 9,-38 20,-33 19,-35 17,-31 17,-22 10,-11 8,4 0,9-1,25-8,35-13,33-18,31-15,32-19,19-16,12-8,10-6,2-5,-22 11,-39 18,-38 19,-35 19,-22 12,-23 13,-24 14,-10 8,-2 9,27-7,39-20,47-27,42-26,29-17,17-14,13-9,-1-2,-8 3,-26 15,-33 18,-44 22,-30 15,-25 14,-15 12,-10 1,19-6,43-16,35-17,26-15,17-12,15-7,-14 5,-26 16,-27 19,-20 11,-5 2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38:55.297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376 241,'0'-10,"10"-8,-2-7,-16 2,-18 5,-15 4,6 6,23-1,23 0,21-2,14-5,-5 0,-20 3,-28 9,-24 10,-21 9,9 2,30-7,34-10,23-11,14-7,7-2,-13 4,-24 3,-28 15,-23 7,-24 11,-18 8,7 4,28-3,34-12,27-14,17-12,12-10,10-6,8-5,1-1,-17 4,-36 11,-36 19,-32 14,-18 9,-20 11,-11 3,0 5,5 0,23-8,31-9,37-21,38-16,26-16,16-9,15-9,4-3,-5 3,-24 8,-40 15,-41 10,-30 13,-23 16,-23 14,-16 7,-2 6,5-4,25-9,34-11,33-14,32-13,31-11,21-13,12-6,-1 3,-25 6,-35 13,-37 14,-33 17,-25 10,-13 5,-7 8,0 1,19-1,30-8,32-14,30-21,26-10,19-13,7-12,0 0,-19 7,-30 12,-34 21,-38 14,-27 14,-16 13,-15 7,-5 7,5-3,24-5,35-11,40-17,39-23,29-21,22-11,16-11,1-8,-9 5,-25 11,-36 16,-33 17,-39 19,-27 16,-19 8,-10 8,0 0,5 2,23-2,36-15,39-22,27-19,22-13,10-7,9-10,5-3,-1 1,-20 6,-37 15,-32 20,-30 15,-25 15,-17 8,-5 6,0 1,26-7,31-11,35-19,32-17,18-12,9-8,7-3,2-3,-18 6,-29 6,-35 19,-27 18,-28 12,-19 12,-7 4,2 5,19-6,32-15,35-17,27-15,25-17,22-10,13-4,1-7,-19 10,-33 15,-42 21,-36 19,-27 12,-11 10,-14 2,-1 9,21-5,31-12,39-16,34-23,26-16,19-9,10-12,-14 2,-29 11,-34 16,-32 13,-29 12,-21 13,-7 7,18-4,31-6,29-13,35-19,22-8,11-6,4-6,0-3,-18 9,-27 12,-29 8,-24 9,-23 12,8-6,20-17,23-12,28-25,13-15,9-8,-14 0,-24 12,-24 14,-5 3,15 7,17-1,11-8,-4 4,-17 6,-19 7,-8 3,10-8,12-8,-6 0,-10 5,-5-2,13 3,16-9,2 1,-22 16,-18 11,-20 12,-12 10,-6 7,-1-1,-5-13,0-9,2-4,18-1,28-6,33-5,5 5,1 19,-9 19,-4 14,2 0,6 4,1 4,-2 8,-2 6,-7 1,-9 0,-3-1,11-6,6-13</inkml:trace>
  <inkml:trace contextRef="#ctx0" brushRef="#br1" timeOffset="23546.03">347 980,'-5'0,"-12"0,-12 0,2 0,17-5,25-2,20 1,9-10,12-6,-14 1,-23 8,-26 12,-21 10,-16 10,-16 6,8-1,27-5,34-10,24-12,23-11,11-7,9-6,3-3,-19 4,-33 16,-32 10,-25 14,-17 11,-17 6,-11 7,-3-2,1 2,19-5,29-13,30-10,29-12,26-15,12-5,10-9,2-4,3 4,-24 7,-31 8,-31 16,-29 14,-31 19,-18 9,-6 8,-3-1,3 3,7 1,22-7,36-12,31-17,35-21,25-15,15-19,4-9,7-5,2-5,0 2,-1 6,-28 12,-35 11,-33 20,-27 17,-23 16,-19 9,-13 8,-2 6,-7 5,2 4,21-9,43-18,34-24,32-19,24-22,20-16,17-9,5-6,-4 4,-26 12,-41 19,-41 20,-36 26,-29 25,-15 6,-2 10,-1-1,-1 1,10 0,23-9,37-19,30-24,30-18,17-17,14-9,5-8,4-1,-21 8,-37 25,-36 25,-37 21,-20 10,-12 7,-4 7,-1-8,-1-1,4-3,12 5,22-5,31-16,38-22,31-17,27-17,15-14,8-9,6-7,1 2,-23 10,-41 24,-38 20,-35 20,-22 13,-17 10,-13 4,-1 4,17-1,31-14,36-18,28-16,24-19,23-15,14-13,2-3,-6 2,-21 9,-33 16,-31 22,-36 17,-27 15,-18 12,-11 5,1 3,-1-2,22-8,32-12,37-16,28-15,26-18,17-9,8-6,5-1,-22 5,-36 18,-38 21,-37 14,-20 14,-14 10,-2-2,18-4,30-8,37-16,29-19,23-15,14-10,6-9,5 1,-20 7,-30 18,-30 12,-24 14,-23 16,-12 13,8-2,25-8,31-14,26-17,18-17,16-8,8-9,7-5,-20 14,-29 16,-30 13,-24 12,-18 11,-2 2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21:24.18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1171 1604,'5'0,"12"-5,17-2,14-4,8-1,-4-3,-13 0</inkml:trace>
  <inkml:trace contextRef="#ctx0" brushRef="#br0" timeOffset="546.87">1082 1633,'5'0,"12"-5,13-2,16-4,11-6,5-5,3 2,-10 3</inkml:trace>
  <inkml:trace contextRef="#ctx0" brushRef="#br0" timeOffset="953.22">1053 1574,'5'0,"17"-5,14-2,12-4,7-1,4 2,3-2,5 0,2-2,-1-4,-7-4,-14 1</inkml:trace>
  <inkml:trace contextRef="#ctx0" brushRef="#br0" timeOffset="1437.57">994 1574,'10'-5,"13"-7,18-1,17 2,9-3,3-4,4-3,0 1,-2 4,-4 0,-13 3</inkml:trace>
  <inkml:trace contextRef="#ctx0" brushRef="#br0" timeOffset="1915.17">1082 1574,'10'0,"13"-5,14-7,14-1,14-3,12-5,2 2,2-1,-1 3,-6-1,-4 3,-14 4</inkml:trace>
  <inkml:trace contextRef="#ctx0" brushRef="#br0" timeOffset="2359.76">1200 1574,'5'0,"12"0,18 0,13-5,13-7,12-1,8-3,6-5,-2-3,-6 2,-6-4,-5-4,-15 3</inkml:trace>
  <inkml:trace contextRef="#ctx0" brushRef="#br0" timeOffset="2797.25">1348 1604,'5'0,"16"-5,16-7,16-1,9 1,9-6,7-7,6 2,-1 0,-5-2,-6 4,-5 0,1 4,-10 5</inkml:trace>
  <inkml:trace contextRef="#ctx0" brushRef="#br0" timeOffset="3172.31">1525 1515,'10'0,"14"-5,12-2,15-4,15-6,10-5,8-3,4-3,3-2,1 0,-1-1,-5 6,-7 1,-18 5</inkml:trace>
  <inkml:trace contextRef="#ctx0" brushRef="#br0" timeOffset="3672.3">1821 1455,'5'0,"17"0,14-5,21-6,12-2,8-4,2-3,2-4,-2 2,0-5,-4 2,-3 1,-15 4</inkml:trace>
  <inkml:trace contextRef="#ctx0" brushRef="#br0" timeOffset="4140.93">2175 1337,'15'-5,"15"-1,13-6,8 1,6 1,9-2,3-5,-1 1,-1-2,-13 3</inkml:trace>
  <inkml:trace contextRef="#ctx0" brushRef="#br0" timeOffset="4578.44">2471 1279,'4'0,"13"0,13-5,11-7,9-1,6-4,9 2,-8 2</inkml:trace>
  <inkml:trace contextRef="#ctx0" brushRef="#br0" timeOffset="5171.94">2589 1279,'10'0,"13"-10,13-3,10-5,8-4,9-4,0 3,-12 6</inkml:trace>
  <inkml:trace contextRef="#ctx0" brushRef="#br0" timeOffset="6421.42">3179 1042,'10'-10,"14"-3,12-5,15-4,10-3,8 2,4 6,-2 0,-2 3,-13 4</inkml:trace>
  <inkml:trace contextRef="#ctx0" brushRef="#br0" timeOffset="7192.16">3357 953,'-10'0,"1"0,13 0,21-5,20-6,19-2,7 2,8-3,0-4,-4 2,-4-3,1 3,-11 4</inkml:trace>
  <inkml:trace contextRef="#ctx0" brushRef="#br0" timeOffset="7614.05">3445 924,'5'0,"12"0,12-5,18-7,14-1,19-3,9-5,5-3,-3 3,-2 4,-6 6,-8 4,-5 3,-11 3,-15 1</inkml:trace>
  <inkml:trace contextRef="#ctx0" brushRef="#br0" timeOffset="8093.55">3711 865,'5'0,"17"0,14-5,12-7,12-1,11-3,9 0,5-1,9-3,4 1,-1 0,-6 2,-8 5,-19 4</inkml:trace>
  <inkml:trace contextRef="#ctx0" brushRef="#br0" timeOffset="8593.51">3917 806,'5'0,"17"0,15-5,10-2,14-4,5-1,7-3,11 1,7-2,2-4,-4 2,-8 4,-6 4,-7 5,-5 2,-13 2</inkml:trace>
  <inkml:trace contextRef="#ctx0" brushRef="#br0" timeOffset="9437.58">4420 658,'10'0,"13"0,13 0,11 0,7 0,4 0,8 0,2 0,0 0,-2 0,-12 0</inkml:trace>
  <inkml:trace contextRef="#ctx0" brushRef="#br0" timeOffset="10109.84">4981 628,'-10'0,"-13"0,-14 0,-9 0,-8 0,-9 5,-4 2,-1 0,1 3,-3 5,0 1,3-4,-4 3,2-3,1 3,3-2,2 2,-3-1,0 2,0 3,13-2</inkml:trace>
  <inkml:trace contextRef="#ctx0" brushRef="#br0" timeOffset="10625.45">4213 777,'-5'0,"-17"0,-14 0,-12 0,-7 5,-5 6,-7 2,-7 4,-1 3,-3 4,2 3,4 1,18-3,20-7</inkml:trace>
  <inkml:trace contextRef="#ctx0" brushRef="#br0" timeOffset="11062.38">3799 895,'-5'0,"-17"0,-14 0,-11 5,-8 6,-5 7,-7 5,-2 4,16-3,31-10,30-13,14-6</inkml:trace>
  <inkml:trace contextRef="#ctx0" brushRef="#br0" timeOffset="14016.58">3652 895,'-5'0,"-17"0,-15 5,-10 12,-8 2,-5 9,13-1,25-9,26-19,22-14,2-4,-14 1,-19 14,-19 7,-21 13,-12 10,8-1,28-14,27-14,23-16,1-6,-14 12,-20 14,-4 5,9 3,14-1,15-11,-2-6,-17 5,-20 12,-23 10,3 2,17-2,21-10,18-11,16-15,-6-4,-18 6,-23 11,-21 17,-21 11,7 1,21-12,8-10,-10 1,10 0,15-6,18-8,0-1,-15 1,-23 12,1 6,13-8,1-4,-14 5,-15 11,3 4,20 0,22-13,3-2,3 0,8-6,-6-2,-17 6,-25 13,-10 4</inkml:trace>
  <inkml:trace contextRef="#ctx0" brushRef="#br0" timeOffset="14875.18">2973 1308,'0'-10,"-5"-3,-12 0,-13 3,-16 7,-11 11,-6 2,-1 1,-6 2,0 5,-4 5,20-3,31-9,33-12,30-10,9-3</inkml:trace>
  <inkml:trace contextRef="#ctx0" brushRef="#br0" timeOffset="19985.61">2795 1249,'-5'0,"-12"0,-17 0,-19 5,-16 7,-15 1,-19 3,-2 0,-3 1,7 3,5-2,4 2,8-4,23-3,31-5,37-9,32-8,19-4,15 1,-15 3,-27 2,-35 8,-25 8,-20 4,-14 3,-9 0,-5 2,-6-2,-8 1,0-2,7-4,7-4,22-3,35-6,36-10,36-1,23 1,10 2,5-1,-3 0,-21 3,-37 2,-38 7,-38 9,-26 8,-15 0,-9 3,-2-3,1 1,6-3,10 1,23-2,32-10,30-4,30-8,30-8,13-7,5 1,-2 4,-19 5,-35 4,-32 9,-30 4,-23 6,-17 2,-10 3,-6-1,3 2,7-2,23-3,31-5,31-2,30-8,20-3,10 0,6-5,1 0,-17 1,-31 4,-31 1,-27 3,-23 6,-17 2,-4 6,-5 0,3-1,6 1,20 0,31-3,34-7,26-5,2-1,-20 0,-23 5,-20 3,-15 5,-11 2,8-2,7-2,1-2,-10 3,14 1,3-3,-4 0,-7-8,-5-3,9-1,21 1,9-4,-5 0,5 1,13-8,1-1,-11 2,1 4,10 3,-1 9,-11 9,-10 17,2 5,15-4,20-10,-2-10,-16 0,-17-2,-3 3,13 0,20-1,19-3,-2-1,-23 3,-22 0,-5 0,11-2,21-2,-3-1,-12-1,-18-1,-5-5,6-17,0-5,-6 12,-1-1,20-3,10-8,-1 0,-12 5,0 6,2 16,-10 18,4 11,18 1,8 4,1-2</inkml:trace>
  <inkml:trace contextRef="#ctx0" brushRef="#br1" timeOffset="197896.54">255 2489,'-10'0,"-8"-15,-12-10,-10-1,-8 14,8 5,22-3,8 2,2 16,6 2,14-5,15-9,-2-4,-15 9,-20 16,-3 4,16-2,18-13,19-14,14-19,-7-1,-28 9,-26 18,-22 20,-17 16,-10 12,10-1,27-14,27-23,22-17,22-13,11-12,5-7,2-5,-17 4,-32 15,-30 16,-29 25,-22 15,-11 12,-4 5,1 9,18-6,39-20,31-21,25-22,25-18,17-10,10-12,4-3,-4-1,-22 8,-43 24,-37 25,-30 17,-29 22,-13 14,-7 3,2 2,5 6,23-8,41-23,34-22,34-24,24-19,20-14,9-15,2-1,-6-1,-25 10,-40 25,-36 22,-27 17,-24 16,-27 19,-21 17,-7 3,4 0,10-7,27-12,39-16,35-21,32-19,33-17,21-20,15-11,3-7,-5-2,-28 15,-35 21,-36 26,-33 19,-28 16,-19 13,-12 5,-7 3,3-1,21-10,38-12,39-16,34-20,23-14,23-18,10-13,3-3,1-1,-28 8,-36 22,-40 26,-30 23,-29 13,-24 15,-19 9,-5-1,5 0,10-5,11-2,25-10,42-16,34-19,29-20,21-22,15-7,8-4,3-6,-3 1,-28 15,-35 23,-37 24,-37 15,-20 8,-15 3,-3 6,2 0,21-7,30-9,35-15,33-15,30-16,18-20,10-9,4-5,-30 15,-42 20,-40 23,-43 25,-28 13,-19 9,-2 1,7-4,24-5,41-15,41-17,28-16,24-13,27-13,13-11,5-15,0 4,-28 9,-43 18,-36 23,-34 17,-30 15,-19 9,-5 7,2 0,7 4,27-8,37-15,32-23,34-17,23-16,19-14,5-4,1-4,-6 2,-24 8,-33 17,-32 18,-32 19,-26 13,-18 12,-12 9,-6 2,2 3,7-3,27-9,34-12,35-20,35-23,20-12,14-13,2 1,-3-2,-20 9,-30 16,-36 21,-37 14,-21 10,-15 9,-5 3,2 5,20-5,35-10,38-15,31-21,28-13,18-15,3-7,-3-1,-23 7,-32 8,-31 19,-33 16,-20 6,-21 11,-15 6,-3 7,25-2,32-9,38-13,32-14,25-18,11-6,4-3,-2-3,-18 8,-29 9,-36 15,-25 13,-18 14,5 1,20-9,24-9,27-11,20-17,-9-4,-10-1</inkml:trace>
  <inkml:trace contextRef="#ctx0" brushRef="#br1" timeOffset="203746.54">5306 1220,'-5'0,"-12"0,-3-15,17-5,19-5,18 3,-4 5,-15 5,-27 5,-20 13,-15 11,10 3,27-8,24-10,26-11,21-4,10-4,-12 0,-31 3,-31 4,-24 9,-18 4,-12 7,-5 7,12-5,30-9,34-10,24-9,0-2,-16 2,-21 4,-22 9,-2 5,14 2,17 1,18-1,20-2,16 0,9-5,6-3,-19 0,-29 5,-36 9,-26 8,-22 1,-18 7,-16 10,-2 0,18-2,32-5,39-9,38-11,30-12,17-16,11-3,3-4,2-6,-27 1,-41 18,-36 16,-31 8,-36 12,-19 13,-11 5,3 2,3 3,28-6,40-9,40-14,34-20,28-15,27-13,22-11,4-8,-4 4,-12 6,-36 9,-41 11,-40 14,-45 19,-29 17,-11 4,-9 7,-9 6,-1 1,9 2,12 4,25-7,39-12,39-21,32-23,18-9,18-7,21-13,17-11,4-1,-4 3,-33 10,-41 12,-43 20,-38 17,-32 11,-26 12,-21 16,-2 4,8-1,9 0,30-9,48-16,42-24,27-11,26-15,26-13,15-12,9-1,-7 2,-14 4,-28 9,-43 16,-37 16,-37 18,-32 16,-28 8,-18 8,-7 4,2 5,12-3,31-10,44-14,44-15,45-22,35-19,28-15,4-6,-2 0,-7 4,-11 3,-28 9,-40 14,-36 16,-31 13,-20 9,-21 11,-21 10,-20 9,-4 9,9 1,8-1,33-10,48-19,44-19,29-18,26-21,25-13,12-8,6-7,-1 6,-31 11,-39 13,-38 15,-30 15,-32 21,-27 11,-14 10,-11 6,2 0,8-5,27-9,34-13,39-10,38-18,27-13,18-15,18-7,1-2,-6-4,-26 14,-41 13,-40 24,-35 16,-25 8,-11 4,-7 6,-5-4,3 2,27-7,33-13,31-10,36-13,25-14,12-11,8-5,0-7,0 4,-4 2,-26 8,-37 12,-32 19,-29 14,-17 9,-18 9,-21 9,-9 1,4-2,5-4,28-8,43-11,45-13,35-19,19-7,17-12,14-5,5-2,-6 0,-25 7,-36 12,-39 15,-36 12,-26 15,-18 8,-11 4,-9 5,1 1,7-3,25-2,33-8,37-14,39-20,31-14,19-9,13-10,4-4,-7 0,-26 8,-41 13,-41 21,-36 15,-25 10,-27 11,-13 3,-3 6,12 5,32-7,43-15,45-23,33-18,18-6,11-11,11-9,-1 0,-6-2,-8 5,-24 8,-35 15,-33 13,-28 13,-24 8,-21 10,-15 11,-2 2,6-1,10 2,24-7,37-16,34-15,29-16,23-10,17-8,9-4,0-2,-4-1,-23 6,-36 12,-32 18,-30 15,-25 8,-15 10,-6 5,2 4,24-5,42-19,39-13,25-19,20-11,17-14,5-4,-3-1,-22 12,-36 15,-35 16,-25 17,-19 10,10 1,27-5,24-12,22-13,18-12,-8 2,-22 7,-16 4</inkml:trace>
  <inkml:trace contextRef="#ctx0" brushRef="#br0" timeOffset="-209960.19">314 3257,'-10'0,"-13"0,-13 0,-11 5,9 2,20 0,23-2,26-7,18-7,10-8,-10-1,-27 8,-34 10,-24 11,-17 8,-8 6,10-1,25-5,26-11,28-11,20-5,17-7,6-6,3-4,2-3,0-1,-20 3,-38 12,-32 8,-30 16,-21 10,-16 7,-8 4,0 7,6 2,21-6,32-8,36-9,32-13,25-17,16-10,15-8,12-8,2-2,-6 1,-26 6,-36 10,-35 14,-38 13,-29 12,-18 13,-12 12,-9 4,2 0,8 2,24-7,39-10,34-14,31-16,30-12,18-9,9-10,5-11,0 3,-27 7,-36 10,-38 19,-35 15,-26 11,-22 11,-12 11,1-3,6 2,29-7,35-8,36-15,32-15,24-11,21-14,11-8,-2-2,-22 5,-38 12,-46 21,-36 14,-25 10,-16 11,-8 4,2 1,27 2,34-5,34-14,25-17,24-13,24-17,8-10,5-3,-2-1,-20 6,-32 13,-37 14,-33 14,-25 14,-12 9,-9 9,-6-4,2 8,21-4,32-10,36-14,28-17,23-17,13-12,10-5,12-8,1-2,-5 7,-22 9,-31 14,-37 15,-32 11,-30 15,-24 11,-11 0,-4 8,7 1,24-7,36-12,39-14,30-11,25-11,17-13,13-10,11-4,10-6,-4-2,-23 12,-41 16,-47 15,-36 17,-27 17,-20 6,-5 2,4-2,8-3,23-7,33-10,35-8,28-16,18-8,19-7,14-5,2-4,-4-2,-21 3,-31 12,-35 13,-33 16,-20 12,-10 0,-4 6,20-2,29-7,29-13,27-8,23-9,13-9,-17 3,-27 4,-27 8,-15 9,-4 3</inkml:trace>
  <inkml:trace contextRef="#ctx0" brushRef="#br0" timeOffset="-205520.19">5217 97,'-10'0,"-13"0,-13 0,-16 0,12 0,22 0,24 0,22-5,15-2,17-4,-9-1,-21 7,-27 5,-29 6,-19 3,7 5,25 0,31-13,21-6,15-2,13-5,-15-1,-27 2,-26 8,-25 10,-22 8,-13 7,14-1,25-3,31-5,29-10,24-10,15-15,6-2,-2-3,1-2,-25 4,-35 11,-38 14,-36 11,-24 14,-14 8,-7 3,3 1,7-2,24-1,32-6,37-8,32-18,25-14,17-5,15-9,11-11,-3-4,-3 5,-8-1,-26 5,-38 13,-45 16,-34 17,-19 12,-12 6,-2 4,-2-1,3 0,6-2,7-1,19-6,29-7,33-8,25-10,31-15,19-10,11-7,3-7,0 2,-7 2,-29 8,-41 7,-44 23,-29 15,-26 10,-15 4,-2 2,-5 6,-2-5,7 1,29 0,36-6,37-14,32-15,35-12,19-15,8-13,8-5,-1-1,-9 3,-31 8,-39 15,-38 15,-34 13,-25 16,-11 7,-2-1,-14 8,-5 3,3 0,9 1,28-5,34-11,37-14,31-20,17-9,20-12,5-6,-2-3,0 5,1-3,1 0,-4 6,-21 7,-36 18,-38 9,-36 13,-35 14,-13 7,0-5,-4 8,-5 1,6-1,24-9,41-9,41-10,35-12,25-16,17-7,4-4,-3-9,0 2,0 1,-24 5,-37 12,-38 19,-31 18,-33 10,-23 9,-14 8,-3-1,9-3,33-4,41-11,45-14,36-11,22-12,18-15,16-9,5-4,5-8,-7 0,-26 10,-40 17,-38 15,-34 17,-26 6,-12 4,-20 7,-9 3,-3-1,7 0,10 2,29-5,35-8,41-13,33-20,18-8,17-6,14-11,0-4,-2 4,-7 2,-10 7,-28 6,-38 12,-32 12,-28 14,-31 9,-19 5,-7 0,-2 6,2 0,23-7,40-9,42-14,31-9,24-9,17-15,22-7,8-5,-2-1,-10 6,-25 7,-35 12,-32 9,-32 13,-30 11,-21 6,-6 3,3 1,-1 0,6 5,20-5,36-7,32-14,30-14,23-11,17-8,15-11,1 0,-4 0,-29 11,-34 9,-36 11,-28 12,-17 8,6 6,21-1,25-5,28-11,-1-1,-14 3,-19 0,-9-2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0:36.46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208 385,'0'5,"0"17,0 14,0 12,-5 17,-1 8,-1 1,-3 19,0 18,1 5,3-6,1-12,3-13,1-11,1-8,0-5,-4 2,-2 5,0 7,1-10</inkml:trace>
  <inkml:trace contextRef="#ctx0" brushRef="#br0" timeOffset="796.2">208 356,'0'5,"0"16,0 21,0 17,0 9,0 18,0 15,0-1,0-1,0-3,0-7,0-5,0 0,0 0,0-5,0-5,0-5,0 6,0 5,0 3,0-1,0-20,0-36,0-32,0-16</inkml:trace>
  <inkml:trace contextRef="#ctx0" brushRef="#br0" timeOffset="4374.56">208 503,'0'5,"0"12,0 12,0 18,0 9,0 17,0 10,0 6,0-2,0-5,0-3,0-3,0-6,0-4,0-3,0 7,0 8,0 5,0-2,0-4,0-21,0-29,0-34,0-32,0-19,0-10,0-7,0-8,0-3,0-3,0-6,-5 2,-1 8,-1 3,2-4,2-4,0 0,2 24,1 39,0 44,0 39,0 20,1 13,-6 0,-2 1,1 0,0 0,3-6,0-7,2-1,1-4,0-3,0-5,0-2,0 3,1 6,-1 5,0-19,0-36,0-30,0-25,0-15,0-11,0-9,0-9,0-5,0-5,0-6,0-3,0 0,0 7,0 8,0 3,0 5,0 20,0 35,0 30,0 23,0 21,0 17,0 10,0 7,0 3,0 1,0 0,0-6,0-2,0-6,0-2,0 2,0-3,0-4,0-5,-5 7,-2 1,1-3,1-18,2-28,0-29,2-34,1-26,0-17,0-10,0-5,0-1,1 1,-1 0,-5 8,-2 3,1 5,0 7,3 5,0 4,2 23,1 33,-1 28,2 36,-1 18,0 11,0 1,1 1,-1 0,0 1,0 0,0 0,0-5,0-2,0-5,0 0,0 2,0-3,0-4,-5-4,-2 1,1 4,1 0,1-23,2-35,6-30,2-22,0-20,0-11,-3-8,0-7,-2-4,0-2,-1-2,0-5,0-1,-1-4,1 5,0 3,0 8,0 4,0-1,0 5,0 25,0 31,0 30,0 23,0 16,0 15,0 7,0 6,0 11,0 0,0 1,0 0,0 1,0-6,0-1,0 1,0 0,0-3,0-5,0-6,5 6,2 5,4-16,1-28,-2-32,-3-30,-2-22,-2-17,-2-18,-1-20,0-7,0-5,-1-4,1-1,-1 0,1-6,0 10,0 9,0 12,0 3,0 2,0 6,0 22,0 32,0 41,0 29,0 17,0 15,0 14,0 9,0 7,0 2,0-2,0-3,0-3,0-8,0-4,0-2,0-4,0 0,0-3,0 5,0 4,0-2,0-25,0-42,0-34,0-28,0-22,0-19,0-10,0-8,0-6,0-10,0 2,0 1,0 5,0 13,0 12,0 13,0 3,0 4,0 19,0 38,0 31,0 23,0 19,0 13,0 11,0 10,0 4,0 0,0-1,0 2,0 0,0-3,0-2,0-2,0-3,0-6,-5 3,-2 7,1-3,1-7,2-27,0-39,2-32,1-24,0-21,0-15,0-15,0-23,1-12,-1-5,0-1,0 7,0 9,0 9,0 7,5 5,1 4,1 6,-2 28,-2 48,0 36,-2 27,-1 15,0 10,0 6,0 4,-1 1,1 0,0 0,0-1,0-1,0-1,0-5,0-2,-5 5,-2-2,1-5,1-2,2-24,0-41,2-33,1-28,0-21,0-14,0-12,0-16,1-9,-1 1,0 5,5 13,1 13,1 6,-2 8,-2 26,0 31,-2 43,-1 28,0 20,0 12,-5 7,-2 2,0 0,2 0,-4-8,0-2,2-6,1-6,2-6,2-4,1 7,1 7,0 0,1-17,-1-40,0-33,1-29,-1-23,0-15,0-10,0-8,0-4,0 1,0-3,0 7,0 10,0 9,0 23,0 36,0 31,0 24,0 21,0 10,0 10,0 0,-5-1,-2 0,1 3,1-1,1 4,-3 5,-1-3,1-5,2-22,1-30,2-30,1-24,1-23,0-18,1-7,-1-7,0 2,0-2,1-1,-1 23,0 42,0 34,0 25,0 20,0 14,0 6,0-2,0-4,0 0,0-2,0-4,0-19,0-27,-5-28,-2-34,1-19,1-11,1-8,2 19,1 39,0 43,1 33,1 16,4-3,2-15</inkml:trace>
  <inkml:trace contextRef="#ctx0" brushRef="#br0" timeOffset="6264.5">90 3604,'-10'-5,"1"-1,14-1,14 2,15 2,22 0,10-3,11-1,6-5,14-4,11-1,18-1,6-4,2 3,8 4,0 5,-10-2,-6 3,-10 2,-10 2,-2 2,-9 2,-16 0,-22 2</inkml:trace>
  <inkml:trace contextRef="#ctx0" brushRef="#br0" timeOffset="7389.72">474 3486,'-10'0,"-14"0,-17 5,8 7,20 1,22-2,25-2,26-3,13-3,5-1,3-2,4 0,7 0,8-1,12 1,7-1,-1 1,-2 0,1 0,0 0,5 0,-3 0,-6 0,-8 0,-6 0,-11 0,-9 0,-9 5,-1 2,-22-1,-34 0,-40-3,-25 0,-23-2,-10-1,0 0,-1 0,0 0,-2 0,0-1,-5 6,-2 2,0-1,-9 4,-2 0,-3-2,-3 4,-2-1,3-3,5 4,5-2,6-2,8-2,4-2,6-2,-4-2,-3 0,2 0,21 0,35-1,33-4,29-2,30-5,18 0,9 2,5-2,1-4,3 0,15-2,7 3,17-2,6 2,3 4,5 3,2-1,0 0,-8 2,-13 2,-15 2,-13 2,-15 0,-3 1,-12 5,-19 3</inkml:trace>
  <inkml:trace contextRef="#ctx0" brushRef="#br0" timeOffset="8218.09">208 3722,'0'-10,"5"-3,22 0,21-2,28-4,15-4,14-2,7 2,12 0,3 5,6 5,10-1,1 3,-4 2,-5 4,-1-3,-8 0,-6 1,-2 3,-12 1,-9 1,-11 1,-9 1,-4 0,-18 1,-30-1,-18 0</inkml:trace>
  <inkml:trace contextRef="#ctx0" brushRef="#br0" timeOffset="9326.88">1094 3575,'-15'5,"-15"2,-23-1,-17-1,-6-2,-2 0,24-7,31-2,34 0,25 0,17 2,9 2,10 1,12-5,7-1,18 1,11 1,10 1,7 2,7 1,3 1,12 0,4 0,0 0,-4 0,-3 1,7-1,1 0,3 0,-2 0,-10 0,-15 0,-16 0,-15 0,-16 0,-13 0,-10 0,-23 0,-34 0,-29 0,-22 0,-4 0</inkml:trace>
  <inkml:trace contextRef="#ctx0" brushRef="#br0" timeOffset="9358.13">2423 3604,'-25'0,"-24"0,-22 5,-16 2,-7-1,2 4,2 0,0-1,7-2,26-8,39-4,37 0,25-5,21-1,14 2,9-3,14 1,15 3,8 1,8 4,11 1,6 1,8 1,8 0,9 1,7-1,-4 1,-1-1,-11 0,-9 0,-15 5,-18 2,-19-1,-13-1,-11-2,-5 5,-21-1,-34 0,-36-2,-25-1,-16-3,-9-5,-8-2,-7 0,-5 0,2 2,1 2,13 1</inkml:trace>
  <inkml:trace contextRef="#ctx0" brushRef="#br0" timeOffset="11155.7">2778 3545,'5'-5,"16"-2,16 1,16-4,9 0,4 1,15-2,30 0,16 2,12 3,6 2,0 2,-5 2,-12 0,-7 5,-4 2,-7 0,-12-2,-8 4,6 0,2-1,-6-2,-8-2,-24-2,-32-1,-35-1,-33 0,-28-1,-24-4,-5-3,-2 2,0 0,8 2,4 2,2 1,0 0,0 1,-6 1,-18-1,-5 0,-4 6,-1 1,9-1,8-1,12-1,11-1,24-2,41-6,33-2,24 1,19 0,14 2,10 1,10 2,8 0,13 1,5 1,-2-1,-2 0,-1 6,1 1,-1-1,5-1,-3 4,-6 0,-8-1,-2-3,-7-1,-11-2,-10-1,-2-1,-4-1,-23 1,-35 0,-39-1,-31 1,-14 0,-5 0,-5 0,-3 0,-2 0,-1 0,0 0,-6 5,-6 2,-2-1,3 0,7-3,10 0,30-2,42-1,35 0,27 0,21 0,17 0,10-1,2 1,4 0,10 0,0 0,-4 0,-7 0,0 0,-3 0,-8 0,-11 0,-3 0,-26 0,-37 0,-31 0,-23 0,-20 0,-15 0,-11 0,-5 0,-4 0,0 0,1 0,0 0,1 0,1 0,5 0,3 0,20 0,36 0,32 0,25 0,22 0,18 0,11 0,8 0,7 0,8 0,11 0,12 0,-2 0,-2 0,-7 0,-8 0,-13 0,-13 0,-10 0,-2 0,-24 0,-39 0,-42 0,-25 0,-12 0,-10 0,0 0,3 0,-5 0,1 0,25 0,37 0,32-5,24-2,16 1,14 0,6 3,6 0,0 2,-4 1,-4 0,-4 0,-23 5,-29 2,-32 0,-14-2</inkml:trace>
  <inkml:trace contextRef="#ctx0" brushRef="#br0" timeOffset="13358.38">208 591,'10'0,"14"0,22 0,14 0,11 0,9 0,21 0,14 0,1-5,2-1,6-1,2 2,9 2,3 1,-3-5,1 0,-3 0,-3 2,-4 2,-9 1,-13 1,-16 1,-11 5,-5 2,-4 0,-18-2,-34-1,-19-1</inkml:trace>
  <inkml:trace contextRef="#ctx0" brushRef="#br0" timeOffset="13983.84">474 503,'-15'0,"-15"0,-13 0,7 0,24 0,34 0,28 0,22 0,12 0,13 0,10 0,1 0,3 0,3 0,6 0,4 0,10 0,3 0,-2 0,1 5,-2 1,-4 1,-4-2,-3-2,-3 0,-6-2,-13-1,-14 0,-5 0,-3 0,-5 0,-19-1,-35 1,-30 0,-14 0</inkml:trace>
  <inkml:trace contextRef="#ctx0" brushRef="#br0" timeOffset="14436.97">976 562,'-10'5,"-13"2,-14-1,-14-1,-14-1,-7 3,20-4,34-8,29-3,24 0,15-4,15 1,16 1,19 3,13 2,12-2,10-1,8 2,14-4,5 0,11-3,6 0,2-2,6 2,7 2,4 3,-5 4,-11 2,-6 1,-13 1,-14 1,-17-1,-17 1,-17-1,-15 1,-7-1,-26 0,-37 0,-21 0</inkml:trace>
  <inkml:trace contextRef="#ctx0" brushRef="#br0" timeOffset="14827.7">1891 503,'-10'0,"-18"0,-25 0,-13 0,15 0,35 0,32-5,27-2,17 1,13 0,14 3,18-5,15 1,4 0,-1-3,10 0,2 2,4 2,12 2,12-3,2-1,-1 1,1 2,9 2,-7 1,-10 1,-13 1,-10 0,-8 1,-10-1,-10 0,-13 0,-7 1,-3-1,-26 0,-43 0,-38 0,-16 0</inkml:trace>
  <inkml:trace contextRef="#ctx0" brushRef="#br0" timeOffset="15187.08">3250 473,'-20'5,"-27"2,-20-1,-19 4,-5 1,-2-3,5-1,2-3,31-2,40-6,37-8,30-1,27-4,19 1,24-1,26 1,13 5,14 3,2 3,2-2,5-1,-3 2,-8 2,-7 1,-8 1,-10 1,-11 1,-12 0,-14 1,-15-1,-9 0,1 0,-24 1,-39-1,-33 0,-26 0,-16 0,-1 0</inkml:trace>
  <inkml:trace contextRef="#ctx0" brushRef="#br0" timeOffset="15936.62">4018 473,'-15'0,"-20"0,-19 0,-21 0,-7 0,15 0,29 0,31 0,32 0,27-5,24-7,24 0,16 0,13-1,5 0,9 3,1 3,-4 3,4 2,-2 1,-5 1,-11 1,-12-1,-10 1,-3-1,-8 0,-26 1,-38-1,-45 0,-29 0,-23 0,-9 0,-2 0,-3 0,-1 0,2 0,0 0,4 0,5 0,5 0,-2 0,1 0,3 0,21 0,29 0,42-5,31-2,22 1,11 1,1 1,4 2,2 1,-2 0,-1 1,-2 1,3-1,0 0,0 0,-8 1,-23-1,-37 0,-40 0,-31 0,-20 0,-8 0,-3 0,17 0,32 0,37 0,30 0,14 0,-3 0</inkml:trace>
  <inkml:trace contextRef="#ctx0" brushRef="#br0" timeOffset="17017.96">6116 1,'0'10,"0"18,0 15,0 15,0 17,0 12,-6 6,-5 2,-8-1,-4 20,1 0,0 6,-2 3,-2 5,-1 6,-1 16,-1 12,-1 9,-5 0,4 2,1-5,2 1,5-9,6-12,7-16,4-15,4-12,2-40,0-50,2-39,-1-29,0-21,0-13,-1-12,0-20,1-8,-1 16</inkml:trace>
  <inkml:trace contextRef="#ctx0" brushRef="#br0" timeOffset="17577.76">5938 562,'0'-10,"0"-13,-5 1,-2 21,1 25,-5 18,1 13,2 6,1 9,3 12,2 12,1 15,-4 5,-1 2,0 2,1 11,2 3,1 0,1-2,1-4,0-3,0 3,-5 0,-2-2,1-6,1-9,-4-7,1-6,0-10,3-24,1-42,2-36,1-29,1-28,-5-21,-1-15,-6-13,1-7,-4-12,1-1,3-2,3 4,3 0,3 4,6 10,2 26</inkml:trace>
  <inkml:trace contextRef="#ctx0" brushRef="#br0" timeOffset="20516.07">5967 356,'0'-16,"0"-14,0 3,0 25,0 24,-5 38,-1 19,-6 11,0 10,2 9,-2 5,0 14,-2 10,2 6,1 5,4 6,3 3,-3-6,-1-4,2-6,-4-8,0-7,-3-9,1-5,1-2,4-4,-2-11,0-6,6-34,5-56,1-43,5-30,2-22,-1-16,-3-8,-1-14,3-5,0 1,-2-6,-1 5,4 13,-1 16,4 17,0 14,3 6,-1-1,2-3,-2 22,-3 35,-3 41,-4 27,-2 19,-1 10,-6 10,-3 6,-4 7,0 1,-4 4,2-2,3-3,-2-3,1-4,3-3,3-6,3-3,1-6,1 5,1-1,1-25,-1-31,1-31,-1-23,1-22,-1-17,0-12,0-7,5 1,2 5,-1 27,-1 38,-1 42,-2 26,-5 20,-4 8,1 6,0-2,2 0,2 1,0-3,2-6,-1-6,2-19,-1-29,0-27,0-23,1-2,-1 20,0 32,0 27,0 26,0 10,0 1,-5-20,-2-29,1-32,1-37,1-37,2-18,1-8,0 22,1 39,1 40,-1 34,0 26,0 12,-5-12,-1-33,-1-36,2-38,1-32,2-13,1-7,0 2,1 27,0 40,1 39,-1 37,-5 25,-1 15,0 2,1-30,1-41,2-44,1-39,0-18,1-17,0-6,1 23,-1 42,0 35,0 40,0 32,1 20,-1 5,0-4,0-23,0-32,0-43,0-40,0-23,0-8,0-2,0-2,0-8,0-12,4-10,8-16,6-7,0-9,7-11,5 0,1 7,1 14,1 14,-7 8,-6 33,-8 49,-5 41,-4 27,-2 19,-7 14,-8 5,0 14,-4 3,2-20,3-48,4-37,3-28,3-16,2-14,7-5,1-5,5 1,1-1,2-2,0-2,-3-12,-4 0,2 7,-1 8,3 8,0 6,-3 25,-2 39,-8 41,-8 23,-3 12,0 8,-2 1,1-4,-3-5,-3 0,2-2,3-18,4-33,4-31,8-22,4-27,6-18,0-5,4-4,-1 3,-3 0,-4 5,2-5,5 3,-1 19,-3 36,-12 37,-7 27,-2 17,-5 14,-9 15,0 9,-2-1,3-22,7-38,10-44,12-45,9-23,2-8,4-9,-2 1,-4 3,0 2,-2 6,-4 28,-3 39,-8 46,-3 30,-6 15,-6 14,-5 14,-4 3,-3-4,4-31,11-36,8-45,10-29,10-24,1-10,5-7,-3-1,-3 0,-4 3,-4 21,-3 35,-12 37,-5 26,-4 17,0 13,4-14,4-33,8-29,10-23,4-18,0-15,2 14,-1 29,-2 34,-4 24,-2 16,-3-12,4-32,6-34,5-27,1-15,-3 8,-5 14</inkml:trace>
  <inkml:trace contextRef="#ctx0" brushRef="#br0" timeOffset="23702.19">6351 1389,'0'10,"0"19,0 18,-5 23,-1 8,-1 12,-3 5,0 2,1-6,3-8,1-23,3-37,1-33,1-29,0-18,1-20,-1-6,0 0,6-5,1-3,-1 4,5 26,-1 40,-2 37,-1 37,-8 24,-4 14,-5 2,-2-5,2-8,2-21,3-33,2-29,1-25,2-27,0-30,0-11,6 2,1 6,-5 24,-19 32,-15 26,-13 21,11 1,21-12,34-16,23-11,13-12,-7 5,-22 13,-32 19,-4-1,9 0,19-11,17-8,16-12,-10 0,-23 10,-24 18,-22 15,-17 9,-15 7,-9 4,12-5,26-6,33-18,25-14,24-15,12-9,10-8,3 2,-17 14,-20 11</inkml:trace>
  <inkml:trace contextRef="#ctx0" brushRef="#br0" timeOffset="25280.09">6529 1478,'5'-11,"1"3,1 12,-2 16,-1 13,-2 23,-1 11,0 9,-6 7,-2 0,0-5,2-20,1-31,1-34,2-27,5-16,8-11,11 0,13 16,-1 25,-6 31,-8 24,-7 16,-7 9,-9 5,-4-14,4-30,2-30,1-22,1-17,-6-10,-11 6,-14 20,-2 27,0 23,4 25,3 14,0 8,3-12,7-25,4-28,5-29,8-24,3-18,2-12,-2-8,-1 2,-2 7,4 21,0 32,0 21</inkml:trace>
  <inkml:trace contextRef="#ctx0" brushRef="#br0" timeOffset="26764.79">6853 1714,'0'5,"0"12,0 12,0 13,0 13,0 7,0-16,0-27,0-26,6-22,5-16,12-5,12 5,-5 16,-18 23,-15 22,-13 18,-4 14,2 14,4 6,5-13,3-32,3-29,2-23,1-18,1-15,-1-8,1 14,0 21,-1 16</inkml:trace>
  <inkml:trace contextRef="#ctx0" brushRef="#br0" timeOffset="28827.59">7149 1833,'0'4,"5"3,12-6,8-12,-1-15,-4-18,-10-2,-17 17,-13 24,-12 23,-7 18,4 18,8 10,13 4,20-5,18-12,16-20,10-26,-8-14,-26 5,-25 9,-18-8,-8-12,2-14,6-13,8-8,7-7,16-7,17 0,15 13,2 24,-7 32,-12 25,-21 18,-19 10,-6-4</inkml:trace>
  <inkml:trace contextRef="#ctx0" brushRef="#br0" timeOffset="30566.04">7562 1833,'0'-11,"0"-12,-10-8,-8 6,-7 18,-3 25,-2 19,-2 14,6 8,6 4,12 1,23-10,13-24,12-27,0-30,-3-25,-6-14,-10-10,-8-3,-21 13,-20 16,-4 28,-8 28,-1 22,6 21,9 19,9 11,7 3,10-12,21-23,11-31,6-26,-4-23,-3-21,-6-10,-8-6,-16 11,-20 19,-20 27,-4 25,0 21,8 15,9 15,14-4,20-17,13-26,8-25,5-26,-5-23,-6 9,-8 23,-5 31,-1 24,4 18,10 6,1-12,-4-12</inkml:trace>
  <inkml:trace contextRef="#ctx0" brushRef="#br0" timeOffset="33015.11">7828 1891,'0'10,"5"8,12 2,8-19,4-18,-2-17,-5-13,-13-8,-17 5,-17 11,-10 22,-4 29,0 23,7 20,3 11,7 4,17-9,19-21,18-27,8-30,-2-23,-8-20,-9-9,-13 2,-23 17,-15 27,-6 28,-2 28,4 23,10 13,17-1,21-12,13-25,7-29,2-24,-4-18,-8-13,-18 3,-21 15,-16 23,-10 24,3 20,8 20,9 10,13-4,18-18,13-31,11-26,6-21,-4-14,-8-13,-9-5,-7-7,-7-4,-3-4,-2-8,-2-3,0 5,1 8,0 23,0 37,0 32,1 40,0 26,0 16,0 13,0 3,0-2,0-2,0-10,0-10,0-10,0-6,0-21,0-27,0-27,0-28,0-22,0-17,0-16,0-6,0-3,0 0,0 3,0 8,0 9,0 7,5 22,2 30,-1 32,-1 31,-1 22,-2 21,-1 11,-1 0,0-8,0-2,0-7,0-6,0-6,-1-19,1-28,0-17</inkml:trace>
  <inkml:trace contextRef="#ctx0" brushRef="#br0" timeOffset="36062.11">8389 1418,'-5'5,"-11"12,-4 13,-13 16,-1 11,5-10,18-27,11-28,15-22,10-16,1-11,6-10,-2-4,-7 15,-7 27,-6 34,-5 31,-3 29,-8 19,-1 5,-1 3,-3 0,0-5,2-7,2-7,3-7,1-19,7-27,3-28,-1-22,0-16,3-16,0-6,-1-3,-3 1,-1 3,-2 2,-1 3,-1-4,0 20,0 27,-1 32,1 30,0 21,-1 16,-4 4,-1-2,0-5,1-6,-9-5,-12-3,4-13,15-14,20-14,1-10,-11-8,-16-4,-21-2,6-1,17 0,20-4,20-6,14-6,-5 0,-20 4,-21 9,-22 11,-16 4,-16 1,12-1,23-3,26-2,22-6,16-9,17-7,8-5,-13 1,-30 9,-29 7,-24 9,-17 10,-11 7,-11 1,-3 1,14-3,33-5,31-14,23-13,22-9,13-5,9-4,3 3,-12 7</inkml:trace>
  <inkml:trace contextRef="#ctx0" brushRef="#br0" timeOffset="37780.06">8418 2098,'10'0,"14"0,12-10,11-3,6 0,-9 8,-24 4,-24 3,-22 0,-21 6,-14 1,-5-1,13-2,25-1,33-3,26 0,2-2,-25 5,-28 11,-21 8,-3 0</inkml:trace>
  <inkml:trace contextRef="#ctx0" brushRef="#br0" timeOffset="38186.3">8330 1507,'5'0,"2"0</inkml:trace>
  <inkml:trace contextRef="#ctx0" brushRef="#br0" timeOffset="39859.04">8360 1507,'-5'0,"-12"10,-13 13,4-7,16-16,15-19,17-15,9-13,-1-13,-4-6,-8-2,-7 15,-9 27,-11 33,-4 25,-4 18,-5 9,-8 11,1-17,10-28,18-27,15-24,10-23,5-13,4-6,-5 14,-6 26,-13 33,-12 30,-11 20,-3 15,1 6,4 5,-1 4,1 2,3-3,2-1,4 1,1-5,2-20,0-30,0-31,6-29,1-20,0-11,-1-10,-2-8,-2-1,-1 4,0 20,-1 30,0 34,-1 31,1 20,0 9,-1 3,6 1,2-3,4-12,1-16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5:28.70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217 241,'0'5,"0"17,5 19,2 18,-1 15,4 13,0 14,4 3,-1 0,2-8,-1-15,-3-22</inkml:trace>
  <inkml:trace contextRef="#ctx0" brushRef="#br0" timeOffset="637.91">246 330,'0'5,"0"11,0 14,0 16,0 11,5 15,2 11,-1 1,-1 2,-2 6,0-3,-2-6,5-7,0 3,1 9,3 9,0-2,-2-6,-2-29,-2-40,-2-33,-1-30,-1-7</inkml:trace>
  <inkml:trace contextRef="#ctx0" brushRef="#br0" timeOffset="1028.51">246 655,'0'-15,"0"-16,-5 9,-1 17,-1 20,2 27,2 22,0 15,7 4,2 3,1-3,3-5,0-7,4-5,-1 2,-2 4,-3-1,-4-1,-1-4,3-2,0-2,0-2,-1 5,-2 5,-2-18,0-44,0-33,-6-27,-2-26,0-18,2-9,-4-7,0-8,-4-5,1 19</inkml:trace>
  <inkml:trace contextRef="#ctx0" brushRef="#br0" timeOffset="3527.95">187 300,'0'-10,"0"1,0 14,0 19,0 27,0 14,0 12,0 12,0 6,0 7,0 2,0 2,0-1,5-3,2 1,4 2,1 0,-2 1,2 8,0 0,-3-5,-3-6,-2-10,-2-11,-1-4,-2-6,1-19,-1-40,1-36,0-25,-1-19,1-19,0-14,-5-15,-1-14,-6-19,1-16,-4-4,1 6,-2 0,1 9,-1 9,1 14,4 19,4 19,2 15,-2 25,0 37,1 31,2 27,1 23,1 14,1 13,1 7,5 1,2 4,0-2,3 3,1-3,3 2,-1 4,-3-3,-2-4,-4-3,-1 0,-2-1,-1-2,-1-8,1-3,-1-6,6-7,1-25,0-36,0-35,-3-28,0-21,-2-13,-1-11,0-10,-5-12,-2-5,-5-3,0-8,2 2,-3 10,2 10,2 14,2 14,8 32,4 45,1 38,-1 30,-1 19,4 12,0 10,-1 8,-1 1,-3 1,-1-2,-1-1,0-3,4-4,1-4,0-9,-1-10,-1-7,-2-1,-1 3,-1-2,0-22,0-44,0-34,0-22,-1-22,1-14,0-12,0-4,0-5,0 0,0 5,0 4,0 9,0 9,0 4,5 5,2 20,-1 33,4 31,0 23,-2 15,-1 15,-3 16,-2 9,-1 15,-1 4,0 4,-5-2,-2-5,-5-6,0-4,-3-4,1-2,2-2,4-5,4-2,1-5,-3 0,0-18,0-28,1-31,2-29,2-25,0-23,1-14,0-10,0-4,0-4,1 3,-1 3,0 5,0 9,0 5,0 1,0 6,5 20,7 36,1 32,-2 28,-2 24,-3 15,-3 16,-1 6,-1 3,-2-3,1-2,-6-2,-1-3,0-7,2-3,1-5,1 0,2 1,6-23,1-40,1-38,-1-30,-2-22,-2-17,0-14,-2-8,0-6,0-6,0-3,0 1,-1 6,1 5,0 12,0 14,0 2,5 1,2 21,-1 41,-1 41,-2 28,0 21,-2 15,-1 9,0 10,0 8,0 1,0-2,-1 1,1-3,0-3,0-4,0-4,0-1,0-7,0-3,0-4,-5-1,-1 7,-1-21,2-40,2-40,0-27,2-25,1-16,0-14,0-10,5-6,2-3,0-7,-2 3,-2 2,0 7,-2 13,-1 13,0 12,5 3,1 5,6 18,-1 39,-1 30,-3 27,-2 22,-2 13,-2 9,-6 8,-2 3,0 0,-3-3,-1-3,2-2,3-2,1 3,3-3,1-3,1-2,-5 1,-1 0,0-25,2-43,0-35,2-29,1-23,1-19,0-16,0-9,5-2,2 4,5 11,-1 12,-1 5,-2 27,-4 43,-1 34,-2 23,-1 18,0 15,-5 13,-2 7,0-4,2-2,1-7,-3-3,-1-1,1 2,2-4,2-20,1-35,1-32,1-9,0 13,0 7</inkml:trace>
  <inkml:trace contextRef="#ctx0" brushRef="#br0" timeOffset="7777.5">217 3223,'-10'6,"-8"10,8 4,22-2,18-9,19-11,12-5,16-7,14-6,12-4,3-3,-1 3,-3 5,-4 6,-4 6,-7-2,-9 1,-8 2,-5 2,-4 2,3 1,5 0,-18 2,-34-1,-35 0,-23 6,-21 0,-10 1,-12 8,-2 2,-2 3,0-2,-1 1,-6 3,-1 1,1 4,-4 1,0 0,1 2,8 0,4-5,2-7,5-6,20-5,31-9,30-10,30-1,25 0,17-2,6 1,10-2,0 2,-1 3,-6-1,0 1,-1-3,11 2,5 2,1-2,-1 1,-3-2,-6 0,-5 3,-5 3,-7 3,-1-3,-1-1,-24 7,-29 3,-33 1,-23 6,-16 0,-8 0,-3-2,-6-3,-1-1,3-2,-3-1,2 0,-3 5,-3 1,1 0,-2 4,3 0,4-1,-1 2,-4 0,27-8,36-8,41-5,26-4,13-1,10 3,8 3,4 3,2-2,1 0,-1 1,0-3,-1 1,5 1,1-3,-1 1,-2 2,-5 2,-4 2,-6 2,-6 1,5 1,-1 1,-18-1,-39 1,-43-1,-33 0,-16 0,-6 0,-4 0,1 5,0 2,-1-1,-2-1,-6-1,-3 3,0 1,-5 3,-5 1,-16-2,-6 2,-3 0,6 2,3 3,8 0,12 2,9-3,24-9,44-10,35-5,27-7,16 0,14-2,10 1,7-2,9 3,13-2,8 3,0 3,1 4,-1 3,1-3,11 0,3 1,-5-4,-10 0,-3 2,-12 2,-8 3,-9 0,-4 2,-1 1,-24 1,-35-1,-43 0,-26 1,-21-1,-8 5,-6 2,-3 0,-3-2,0 4,-6-1,-6 5,-11-1,-1 3,-2-1,-1-3,-5 1,-3 0,5 1,13 0,15-3,33-8,36-5,38-6,31-2,27-4,18 0,12-2,9 2,6 4,2-2,7 2,6 2,1 3,-2 3,6 1,5 2,8 0,-1 1,-6-1,-8 1,-6-1,-11 0,-11 0,-7 5,-12 2,-6-1,-2-1,-25-1,-41-2,-34-1,-24 0,-14-1,-13-1,-9 1,-7 0,-4 0,-1-1,-5 1,-7 0,-16 0,-3 0,0 0,5 5,8 2,6 4,32 1,38-2,34-2,27-9,24-3,23-1,24-5,26 0,16 1,9 2,5 2,5 3,-3 1,6 0,-5 1,-13 1,-13-1,-12 1,-12-1,-10 0,-6 5,2 2,-6-1,-28-1,-43-6,-36-3,-23-2,-21 2,-14 0,-15-3,-6-1,-6 1,-11 2,-12 1,-3 2,-10 1,-7 1,-8 5,-3 7,-4 1,4 4,20-2,23-2,21-5,32-2,41-8,39-4,32-1,23 1,23 2,16 1,9 1,9 1,2 1,4 0,9 0,0 1,1-1,-5 0,-1 0,-10 0,-6 0,-9 6,-15 0,-13 6,-8 0,-21-2,-31-3,-45-2,-30-3,-26 0,-16-2,-8 0,-7-1,-6 1,-9-1,-10 1,-12 0,-2 0,-2-1,-7 7,4 0,6 1,12 3,20 0,17-1,40-3,40-7,37-3,34-6,28-2,30 2,15 2,21 2,14 3,10 2,0 0,6 1,-4 1,5-1,0 1,-5-1,-3 0,-10 1,-14-1,-12 0,-14 5,-19 2,-11 4,-8 1,-27-2,-40-3,-32-7,-25-4,-20-1,-16 0,-10 1,-11 2,-10 0,-6 1,-11 1,-13-5,-10-2,-5 1,-7 1,3 1,8 2,8 1,18 0,19 1,32 0,53 1,44-1,32 0,26 0,19 1,16-1,23 0,22 0,18 0,8 0,2 0,-8 0,0 5,-11 1,-11 6,-18 0,-19-2,-20-3,-14 3,-8 0,-8 2,-22 0,-31-7,-29-5,-29-2,-18 0,-16-6,-7-1,-10-4,-5 0,-9-3,-7 2,-15 3,-13-2,-3 1,-4 4,3 2,4 2,15 3,17 0,17 1,27 1,39-1,33 1,28-1,18 0,13 1,15-1,7 0,8 0,6 0,10 0,0 0,-6 0,-12 0,-12 4,-2 3,-6 4,-21-4,-31-4,-41-7,-38-2,-26-2,-14 2,-8 2,3 1,8 1,3 1,26 1,38 0,38 5,30 2,23 0,8-2,2-1,-3-2,-5-1,-15 0</inkml:trace>
  <inkml:trace contextRef="#ctx0" brushRef="#br0" timeOffset="11481.51">158 388,'-5'-5,"-12"-12,-13-2,-16 6,4 11,25 6,30 1,33 1,18-1,15-1,7-2,5-1,2 0,1-1,-2 0,0 0,3-5,2-2,-2 0,-1 2,-2 2,-6 0,-8-3,-7-1,-1-5,3 1,-21 1,-34 3,-36 2,-24 3,-26 6,-20 2,-7 1,4-2,7-1,2-1,6 3,6 2,4-1,-2 3,2 0,1-2,16-2,38-7,30-4,22 0,14 0,12 1,11-3,6-2,5 2,-3 1,-1 3,-5 0,-7 2,-4-4,-5-1,-3 0,3 1,6 2,1 1,-22 1,-34 1,-39 0,-27 0,-18 0,-9 0,0 1,2-1,0 0,-3 0,-3 0,-7 5,-4 1,-1 1,0-2,1-2,7-1,8 0,1 3,-1 2,-1-1,21-11,32-5,29 0,25-5,18 2,10 1,12 5,9 2,11 2,6 2,7-4,7-1,5 0,2 2,3 1,1 1,6-4,1-2,0 2,-8 1,-7 2,-8 0,-7 2,-4 1,-8 0,-8 0,-7 1,0-1,-2 0,-23 0,-33 0,-28 1,-23-1,-13 0,-8 0,-4-1,-6 1,-1 0,-3 0,-4 0,-4 0,-2 0,-3 0,0 0,-2 0,1 0,0 0,0 0,5 6,1 0,26 1,37-2,32-6,25-4,20-5,15-1,17-4,12 0,10 4,5 2,-1 4,4 2,3-3,5 0,6 0,6-3,-1-1,7-3,-2 0,-5 3,-5-3,-1 2,-8 2,-9 3,-15 2,-14 2,-7 2,-6 0,-21 0,-40 1,-31-1,-28 1,-16-1,-12 0,-14 0,-11 5,-9 2,-7-1,-7 0,-9-3,-2 5,-8 5,-5 0,-3 4,4-2,17 2,15-2,18-4,29-3,36-8,34-5,31-1,30-4,25-1,21-3,23 0,8-2,6 1,8-1,3 2,4 3,-5 3,-4 4,-3 1,-12 3,-9 0,-12 1,-6-1,-11 1,-7-1,-1 1,-5-1,-27 0,-39 0,-34 0,-29 0,-23 0,-20 0,-10 0,-10 0,-7 0,-9 0,-10 0,-12 5,-7 2,-9 4,4 6,-3 0,1 2,-4 3,7-3,18-4,23-5,40-3,43-4,42-2,38-2,31-4,23-3,22-5,11-4,12 0,15 2,6 0,-6 2,-12 4,-5 2,-4 3,-5 3,-6 0,-6 1,-9 1,-10 0,-7-1,-6 1,1-1,-5 0,-24 0,-42 0,-41 0,-32 0,-24 0,-13 0,-13 0,-15 0,-17 0,-12 0,-12 5,-5 2,-5 4,-9 6,4 5,1 3,9 3,22-3,24-1,37-5,51-11,46-6,39-8,29-9,31-2,19-3,17 3,7 3,7 4,8-1,1 2,-1 2,-5 2,-12-3,-8 0,-9 1,-15 2,-13 1,-16 2,-11 2,1-1,-6 2,-21-1,-31 0,-37 1,-26-1,-19 0,-15 0,-17 0,-9 0,-9 0,-7 0,-11 5,-5 2,-7 5,0-1,-4 4,6 0,15 1,17-2,15-2,31-5,44-2,34-3,28-1,18-7,18-1,9 0,6-3,1-1,2 2,8 2,-1 3,0 1,-5 2,-6 1,-11 0,-6-4,-4-2,0 0,-25 1,-37 2,-43 1,-38 1,-23 0,-14 1,-5 0,0 1,1-1,-1 0,0 0,3 0,3 5,2 2,7-1,9 4,1 1,30-3,32-1,33-3,29-7,27-3,25-5,16-1,13 2,15 2,8 3,-7 2,-8 1,-12 2,-12 0,-10 1,-13-6,-7-1,-7-1,-6 2,-6 2,-18-4,-32-1,-39 1,-25 2,-19 2,-13 1,-2 1,-2 1,-2 0,-1 0,0 5,-5 2,-2 0,1-2,6-1,8-2,8-1,22-1,34 0,30 0,28 0,22 0,20-1,11 1,0 0,-6 0,-8 0,-8 0,-15 0</inkml:trace>
  <inkml:trace contextRef="#ctx0" brushRef="#br0" timeOffset="16621.76">5946 152,'-10'10,"-8"14,-7 22,2 19,0 8,2 2,2 3,3-2,-1 2,3-3,-2 1,3-2,-8 6,1 0,3 1,5-23,9-37,6-41,6-38,3-19,-1-12,2 0,4-1,5 1,-2 4,-5 8,1 1,3 4,3 4,-3-2,1-3,-3 14,-4 39,-5 32,-4 24,-6 16,-10 10,-6 8,-1 9,-2 5,2 3,0 2,-2 2,-3-1,3 1,6-2,4-4,-1-8,3-6,-4-1,2 4,7-22,4-34,7-31,8-37,6-21,0-14,1-6,-4-4,1-10,-3-3,1 2,3 4,-3 10,-4 4,-3 9,0 1,-1 0,-2 22,-2 37,-2 41,-6 37,-9 23,-6 14,0 4,2 1,5 4,-2 3,2-1,3-4,-3-4,2-5,1-7,2-4,3-5,1-2,-4-3,0 5,-1 1,8-24,2-32,7-39,1-32,-2-18,-1-13,-3-8,-2-4,-2-2,0-5,-1-1,-1 1,1 2,-1 8,1 3,15 2,-5 9,-4 23,-4 40,-1 36,-6 25,-3 19,0 12,2 13,-3 5,0 2,1-3,2-2,3-2,1-2,1-7,1-3,0-5,0-6,1-4,-1 0,0 5,0-15,1-38,-1-31,0-25,0-20,0-16,0-10,0-12,0-4,0-1,0 7,0 4,0 7,0 3,0 4,0 0,-6 18,0 34,-1 40,2 28,1 21,-3 15,-1 8,1 4,2 7,2 1,1-2,1-2,1-7,0-5,5-6,2-7,0-5,-2-5,-1 13,-2 9,-1-1,5-23,6-33,0-46,0-29,-4-22,-2-15,-3-7,-1-8,-2-2,-5-4,-2 1,0 3,1 9,-3 5,0 8,-4 7,-4 27,0 40,3 32,5 26,2 20,4 12,2 7,1 4,0 0,6-1,2 3,-1 1,3-1,1-2,-2-3,-3-6,-2-8,-2-7,-1-6,5 1,0 0,0-17,-1-31,-2-30,-1-32,-1-23,0-17,-1-8,0-9,-1-7,-4 0,-2-2,-5 2,0 5,2 10,-2 1,0 5,3 9,-2 6,0 26,3 31,2 28,2 22,3 19,0 17,1 15,5 9,2 13,0 9,-1 4,3 1,0-4,3-8,1-7,-3-12,-3-5,-3-8,4-2,0 2,3-24,1-40,-3-53,-2-29,-3-19,-1-10,-7-3,-3-4,1-1,0-1,-3-4,-5 3,-1 3,-2 11,-4 0,2 6,5 28,3 39,5 33,3 29,7 23,3 15,5 14,1 12,3 7,-2 5,-2-3,-4-6,2-11,-1-7,4 0,4 1,-1-6,-3-27,-3-39,-5-43,-1-33,-8-16,-3-7,-5-4,0-4,1-2,-2 0,-4 4,1 7,-2 1,2 24,4 42,4 31,3 24,2 13,3 13,5 10,3 0,4-2,0-6,-1-4,-3 7,2 4,4 1,1-25,-4-31,-2-35,-9-26,-3-26,-2-13,0-3,-5 1,1 5,-4-11,-5-1,0 24,5 42,3 44,9 34,4 21,7 8,2 3,-2-3,-1-2,-4-6,4 4,-1 3,-1 2,3-5,0-26,-2-38,-2-43,-2-27,-2-16,-2-6,1-6,-7 0,-1 4,1 3,-5 0,-5 2,1 22,2 34,9 30,5 21,7 20,2 10,0 4,-2-1,-2 2,-3 5,-1-1,-1-24,-1-36,-1-41,1-27,-1-14,1-6,-5-6,-2-6,0 22,2 37,1 36,2 28,0 15,2 15,5 5,7 5,7-1,-1-20,-2-28,-5-36,-4-37,-3-21,-2-15,-7-5,-2 23,0 21</inkml:trace>
  <inkml:trace contextRef="#ctx0" brushRef="#br0" timeOffset="18433.87">6094 1245,'15'0,"-10"0,-6 5,-2 17,-2 19,1 24,1 10,1 2,0-1,2-4,-1-4,2-4,-1 2,0 1,0-2,0 4,0 4,0 1,0-18,0-28,0-34,0-41,-5-33,-2-13,1 0,1 0,1 6,2 8,0 2,2 5,0 3,0 5,0-3,1 1,4 0,2 18,0 31,-2 39,-6 36,-4 18,0 6,0 4,1-2,2-6,0 5,1-3,1 6,0 8,0-2,1-6,-1-23,0-33,0-41,0-33,0-20,0-14,0-4,0 2,0 10,0 17</inkml:trace>
  <inkml:trace contextRef="#ctx0" brushRef="#br0" timeOffset="20184.14">6035 1364,'-10'0,"-13"9,-3 0,7-13,24-16,24-14,19-12,10-7,-5 14,-25 20,-29 17,-23 15,-18 10,-12 6,8-7,22-12,25-13,28-11,18-8,13-11,4-4,-12 4,-26 13,-27 14,-29 14,-19 10,-16 12,-7 7,-2 1,17-6,29-12,28-16,30-13,29-15,21-14,11-10,10-7,-2-4,-7 2,-25 12,-34 23,-32 20,-32 16,-20 11,-17 5,-7 8,-5-2,0-3,-1-1,23-2,32-10,30-14,30-9,19-12,15-15,16-7,5-7,-4-2,-21 13,-31 22,-37 17,-32 19,-25 9,-23 9,-22 8,-7 4,4-6,6-2,31-14,38-12,34-15,28-14,18-10,17-7,13-10,3-4,-1-4,-19 9,-35 15,-32 22,-29 15,-18 14,0 2</inkml:trace>
  <inkml:trace contextRef="#ctx0" brushRef="#br0" timeOffset="22121.22">6272 1393,'0'-10,"0"1,0 13,0 21,0 15,0 22,0 21,0 10,0 5,0-4,0-9,0-7,0-23,0-31,0-29,0-34,0-26,0-16,0-10,0 1,0-5,0 4,0 2,0 7,0 7,0 21,0 35,0 30,0 29,0 23,0 10,0 8,0 6,0 2,0 2,0 0,0-5,0-8,0-6,0-6,0-4,0-17,0-27,0-27,0-21,0-16,0-15,0-7,5-2,6 0,7 3,10 12,11 21,3 26,-5 25,-9 19,-10 14,-7 13,-6 6,-8 6,-5 1,1-18,0-29,1-29,3-29,1-21,1-16,1-8,0 0,-5 1,-11 15,-9 20,-4 28,2 26,6 24,6 21,1 10,3 9,3 4,4-1,1-19,2-22</inkml:trace>
  <inkml:trace contextRef="#ctx0" brushRef="#br0" timeOffset="23965.62">6773 1748,'-10'5,"-3"11,0 19,3 18,2 10,4 4,1 1,2-16,1-27,1-27,-1-30,1-23,-1-18,1-6,-6-1,-2 25,1 36,1 31,2 29,0 17,2 15,1 4,0-1,0-18,0-30,0-33,1-27,9-18,8-10,17-6,12 5,8 11,-11 11,-22 10,-25 22,-18 20,-9 20,-5 18,-2 11,6 5,7 1,9-1,6-2,11-12,4-15</inkml:trace>
  <inkml:trace contextRef="#ctx0" brushRef="#br0" timeOffset="25888.76">7098 1924,'5'0,"12"0,18-5,3-12,0-17,-6-14,-19-3,-22 11,-19 19,-10 26,-8 24,-2 16,2 16,10 8,10 2,10 3,8 1,14-9,18-15,13-27,17-26,-7-14,-26 6,-27 10,-22 0,-6-11,-3-12,5-13,8-11,9-6,6-11,9-3,16-1,14 1,13 12,4 21,-7 26,-9 24,-16 19,-24 20,-22 9,-15 5,0-15,8-16</inkml:trace>
  <inkml:trace contextRef="#ctx0" brushRef="#br0" timeOffset="27090.22">7512 1895,'0'-10,"-10"-9,-9 5,-10 14,-1 17,-1 22,1 13,6 13,5 5,13 2,16-12,12-27,12-28,6-30,-5-22,-8-11,-3-13,-6-3,-6 1,-16 8,-16 14,-10 27,-10 27,-4 28,7 19,4 11,7 5,9 1,7 5,15-10,17-26,14-34,2-27,-1-25,-7-19,-8-7,-19 4,-19 19,-16 28,-9 35,-2 24,6 17,5 15,7 7,8 0,17-12,24-22,12-36,11-30,-3-20,-4-7,-9 5</inkml:trace>
  <inkml:trace contextRef="#ctx0" brushRef="#br0" timeOffset="27731.17">7512 1865,'-5'5,"-2"12,1 13,5 16,5 11,10 5,13-7,-2-14,-17-23,-14-25,-16-22,-4-20,2-18,10-1,7 10</inkml:trace>
  <inkml:trace contextRef="#ctx0" brushRef="#br0" timeOffset="29855.8">7807 2042,'-5'5,"-2"12,11 8,14-6,10-15,-1-19,-4-22,-7-19,-10-11,-17 6,-16 19,-14 26,-5 26,6 27,9 16,10 10,9 4,16-4,13-19,13-25,1-33,2-27,-7-18,-6-9,-7-2,-16 5,-18 19,-14 32,-2 34,0 23,2 15,7 12,8 4,17-5,19-19,13-29,5-27,3-34,-6-24,-7-11,-18 6,-26 21,-13 28,-7 32,-2 25,7 16,9 14,14 5,19-9,19-25,4-30,2-30,2-28,-7-14,-1-18,-6-8,-6-11,-6-1,-3 5,-4 5,4 2,1 7,-1 7,-1 7,-2 5,0 18,-1 28,-1 26,0 27,0 28,-1 23,1 12,-5-1,-2-1,1 2,1 1,1-3,2-6,1-5,1-1,0 0,0-4,5-25,2-33,-1-30,0-28,-3-24,0-11,-2-4,-1-4,0-4,0-2,0-3,-1 4,1 7,0 20,0 26,0 18</inkml:trace>
  <inkml:trace contextRef="#ctx0" brushRef="#br0" timeOffset="32887.28">8221 1629,'0'-10,"5"-13,11-13,9-11,10-12,14-1,8 10,-5 18,-11 25,-13 23,-11 19,-9 19,-10 11,-11 8,-12 7,-12 11,-5-1,-6-5,-4-7,2-3,-2-2,-1-10,9-20,10-28,23-26,22-17,20-7,14 1,10 16,1 22,-10 25,3 8,3-2,3-8,2-18,1-26,-4-20,-22 2,-20 16,-23 22,-15 20,-12 6,-16-11,-3-20,-2-13,-6-6,-2 2,6 14,-3 18,5 16,18 4,25-19,21-22,20-19,15-16,6-15,0-8,3-3,-7 1,-6 1,-5-2,-1-1,-7 3,-6 2,-7 2,-5-3,-3 0,-12 10,-20 21,-9 30,-9 32,5 26,-1 20,2 11,3 7,8-1,10-17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43:02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4750 326,'-3'4,"0"1,0 0,1 0,0 0,0 0,0 0,1 1,-1-1,1 0,0 1,1-1,-1 1,1-1,1 5,-2 7,-11 239,14 101,1-111,-21 251,-42 196,50-484,9 31,1-33,-11 41,-5 191,12-206,-25 140,0 22,13-133,-20 63,12-123,5 57,-3 33,-34 348,13-110,-6-20,18 195,31-665</inkml:trace>
  <inkml:trace contextRef="#ctx0" brushRef="#br0" timeOffset="3218.75">16386 1,'0'192,"18"637,0-394,-21 17,0-115,3 1504,-15-1559,0-20,-3 183,5 410,15-530,-2 1126,15-1163,0-24,-16 681,1-912</inkml:trace>
  <inkml:trace contextRef="#ctx0" brushRef="#br0" timeOffset="7218.87">526 6883,'-13'11,"1"1,1 0,-1 1,2 0,0 1,1 0,0 0,1 1,0 0,0 5,-16 26,8-17,-189 368,175-330,4 0,3 2,3 1,3 0,1 13,15-77,-17 112,-1 89,18-168,2-1,1 1,2 0,2-1,1 0,2 0,6 14,3-3,2 0,1-2,15 21,-20-41,1-1,1-1,2-1,0 0,1-1,11 7,159 128,32 9,122 69,-253-182,3-3,91 34,12-4,389 144,-177-108,58-6,-421-100,177 44,108 23,-201-55,0-7,37-3,-8-4,322 11,-215-22,443 14,493 8,-782-23,1398 3,-1443-15,-30 1,191-21,-274 12,136-9,-241 17,37-13,-50 6,87 0,176 22,3-1,-201-13,85-3,-110 16,357 5,-58 39,-255-17,119-6,-178-11,144 26,-115-10,12-8,263 19,-200-13,-155-13,283 12,-119-21,439-4,-401-19,-1-14,14-17,-180 23,-1-6,101-41,295-126,-457 167,531-244,-492 217,34-18,-5-6,-3-7,-4-7,24-29,-128 89,-1-2,-3-2,-2-2,20-29,-35 38,-1 0,-2-2,-2-2,-2 1,-2-2,7-25,-16 34,-1-1,-2 0,-2-1,-1 1,-1-13,-3-47,-5-39,3 109,-1 0,-2-1,0 2,-1-1,-2 0,0 1,-2 1,0 0,-11-17,-1 6,-1 1,-1 1,-2 2,-1 0,-26-22,8 11,-2 1,-1 3,-2 2,-2 2,-1 2,-1 3,-2 2,0 2,-1 3,-40-8,-297-58,295 65</inkml:trace>
  <inkml:trace contextRef="#ctx0" brushRef="#br0" timeOffset="47376.82">3982 8536,'0'5,"-10"12,-9 23,-10 14,-11 9,-9 3,-11 6,0 1,10-8,14-14</inkml:trace>
  <inkml:trace contextRef="#ctx0" brushRef="#br0" timeOffset="48017.42">3627 8654,'5'6,"7"10,11 14,12 21,10 13,12 4,7 2,-3-16,-11-18</inkml:trace>
  <inkml:trace contextRef="#ctx0" brushRef="#br0" timeOffset="50140.88">16652 9127,'0'5,"0"12,5 18,7 18,1 15,3 6,10-9,0-17</inkml:trace>
  <inkml:trace contextRef="#ctx0" brushRef="#br0" timeOffset="50797.94">17066 9127,'-5'5,"-7"12,-11 18,-17 23,-12 26,-11 15,-11 11,-3 1,2-4,9-3,5-11,13-20</inkml:trace>
  <inkml:trace contextRef="#ctx0" brushRef="#br0" timeOffset="137282.31">4750 8005,'-5'0,"-2"-10,1 1,0 18,3 23,0 20,2 11,1 6,0 1,0-12</inkml:trace>
  <inkml:trace contextRef="#ctx0" brushRef="#br0" timeOffset="138204.2">4691 7976,'10'-5,"13"-2,13 0,15-3,15 0,5-4,-9 6,-15 4</inkml:trace>
  <inkml:trace contextRef="#ctx0" brushRef="#br0" timeOffset="138860.47">4779 8152,'-10'5,"2"2,12 0,15-2,20-1,13-2,-2-1</inkml:trace>
  <inkml:trace contextRef="#ctx0" brushRef="#br0" timeOffset="142407.19">4248 8654,'34'-15,"2"2,-1 1,2 2,0 1,0 2,24-1,64-2,38 5,-158 5,217 1,-85 1,-1-5,14-8,-98 5</inkml:trace>
  <inkml:trace contextRef="#ctx0" brushRef="#br0" timeOffset="143296.19">5576 7592,'0'5,"0"11,-5 14,-1 16,-6 16,0 17,-3 10,1 1,-2-1,-3 0,-4 0,2-5,5-7,5-7,5-14</inkml:trace>
  <inkml:trace contextRef="#ctx0" brushRef="#br0" timeOffset="144202.84">4189 7680,'4'0,"18"0,15 0,15 0,15 0,11 0,7 0,9 0,9 0,7 0,0 0,-4 0,-5 0,-9-5,-11-2,-14 1,-18 1</inkml:trace>
  <inkml:trace contextRef="#ctx0" brushRef="#br0" timeOffset="146344.79">17007 8507,'0'5,"0"12,0 12,-5 13,-2 8,0 6,2 3,1-8</inkml:trace>
  <inkml:trace contextRef="#ctx0" brushRef="#br0" timeOffset="146844.84">16948 8536,'5'-5,"11"-7,14-1,16 2,11-3,5 2,3 2,-6 8,-11 5</inkml:trace>
  <inkml:trace contextRef="#ctx0" brushRef="#br0" timeOffset="147360.45">16918 8714,'5'5,"12"1,17 0,14-1,9-1,4-7,-3-2,-11-1</inkml:trace>
  <inkml:trace contextRef="#ctx0" brushRef="#br0" timeOffset="148516.62">16416 9245,'5'0,"12"0,18 0,17-5,12-2,8-4,3-1,3-3,-1 1,-4 3,1 3,-2 3,1 3,4-4,-1-1,1 1,-2-4,-14 1</inkml:trace>
  <inkml:trace contextRef="#ctx0" brushRef="#br0" timeOffset="149391.6">17716 8241,'0'-8,"-1"-1,0 1,0-1,0 1,-1 0,-1 0,0-3,3 11,0 0,0 0,0-1,0 1,0 0,0 0,0 0,0 0,0 0,0-1,0 1,0 0,0 0,0 0,0 0,0 0,0 0,0-1,0 1,0 0,-1 0,1 0,0 0,0 0,0 0,0 0,0-1,0 1,0 0,0 0,-1 0,1 0,0 0,0 0,0 0,0 0,0 0,0 0,-1 0,1 0,0 0,0 0,0 0,0 0,0 0,-1 0,1 0,0 0,0 0,0 0,0 0,0 0,-1 0,1 0,0 0,0 0,0 0,0 0,0 0,0 1,0-1,-1 0,1 0,0 0,0 0,-4 14,-1 22,1 18,0 29,-4-1,-16 72,-27 39,19-78,-9 75,36-133,4-14</inkml:trace>
  <inkml:trace contextRef="#ctx0" brushRef="#br0" timeOffset="150860.52">16386 8241,'-1'1,"0"0,0-1,0 1,1 0,-1 0,0 0,0-1,1 1,-1 0,0 0,1 0,-1 0,1 0,-1 0,1 0,-1 1,1-1,0 0,0 0,-1 0,1 0,0 0,0 1,0-1,0 0,0 0,1 0,-1 0,0 0,1 1,0 0,1 0,-1-1,1 0,0 1,0-1,-1 0,1 0,0 0,0 0,0 0,0 0,0 0,1-1,-1 1,1-1,16 4,-1-2,1 0,14-1,-32-1,113-4,0-4,7-7,98-7,-87 10,0-5,72-21,-78 15,-73 17</inkml:trace>
  <inkml:trace contextRef="#ctx0" brushRef="#br0" timeOffset="154204.24">16682 9304,'2'33,"2"-1,1 1,1-1,8 19,-3-8,-10-39,14 43,-14-46,-1 0,1 0,-1 0,0 0,1 0,0 0,-1-1,1 1,-1 0,1 0,0 0,0-1,-1 1,1-1,0 1,0 0,0-1,0 0,0 1,0-1,0 1,0-1,0 0,0 0,0 1,0-1,0 0,0 0,0 0,0 0,0 0,0-1,0 1,0 0,0 0,0-1,0 1,-1 0,1-1,0 1,0-1,0 1,1-2,10-8,0-1,0-1,-1 0,-1 0,0-1,7-12,14-17,53-53,-58 69,-1-1,-2-1,-1-1,-1-1,2-7,-16 17,-7 20,0 0,0 0,0 0,0 0,0-1,0 1,0 0,0 0,0 0,-1 0,1 0,0-1,0 1,0 0,0 0,0 0,0 0,0 0,-1 0,1-1,0 1,0 0,0 0,0 0,0 0,-1 0,1 0,0 0,0 0,0 0,0 0,-1 0,1 0,0 0,0 0,0 0,0 0,0 0,-1 0,1 0,0 0,0 0,0 0,0 0,-1 0,1 0,0 0,0 1,0-1,0 0,-28 22,-36 60,4 3,4 2,-40 84,71-125,-24 49,-25 42,62-118,-1-1,0 1,-2-2,0 0,-10 8,18-20,6-8,8-17,20-27,475-659,-482 680,1-1,-18 23,-8 10,-149 189,-21 50,-38 51,163-235,6-11</inkml:trace>
  <inkml:trace contextRef="#ctx0" brushRef="#br0" timeOffset="156593.18">4070 8566,'-245'264,"63"-67,554-664,-357 446,-19 23,-26 31,-47 65,-188 225,220-272,13-13,-2-2,-30 25,87-100,395-472,-317 392,-473 576,491-625,-51 69,-18 29</inkml:trace>
  <inkml:trace contextRef="#ctx0" brushRef="#br0" timeOffset="159579.2">3686 8448,'-2'0,"0"0,-1 0,1 0,0 1,0-1,0 1,-1-1,1 1,0 0,0 0,0 0,0 0,0 0,0 0,0 1,1-1,-1 1,0-1,1 1,-1-1,0 2,0 1,-1 0,1 0,0 1,0-1,1 1,-1-1,1 1,0-1,0 1,0 2,0 13,1 1,0 0,2 0,1 9,-2-22,4 32,2-1,2 1,1-2,15 37,-18-57,2 0,-1 0,2-1,0 0,1 0,1-1,1-1,0 0,1-1,9 9,-2-12,-21-11,0-1,0 1,1 0,-1 0,0-1,0 1,0 0,1 0,-1-1,0 1,0 0,0 0,0-1,1 1,-1 0,0-1,0 1,0 0,0-1,0 1,0 0,0-1,0 1,0 0,0 0,0-1,0 1,0 0,0-1,0 1,-1 0,1-1,0 1,0 0,0 0,0-1,-19-38,-28-37,-103-153,127 205,23 25,0-1,-1 1,1-1,0 1,0-1,-1 1,1 0,0-1,0 1,0-1,0 1,0 0,0-1,0 1,0-1,0 1,0 0,0-1,0 1,0-1,0 1,0 0,1-1,-1 1,0-1,0 1,1 0,25 63,21 17,54 70,-76-119,0-1,2-1,1-1,1-2,26 18,-36-36,-19-21,-20-28,-17-14,-3 2,-30-31,84 101,2-1,0-1,1 0,1-1,0-1,8 3,-61-50,15 14,40 45,2 4,-22-27,-7-5,-48-43,32 24,1-1,1-1,1-1,1-1,1 0,1-2,1 0,-4-14,-56-145,65 167,14 41,-2-17,0-1,0 1,1-1,0 1,0-1,0 1,0-1,0 0,1 0,0 0,0 0,2 2,-5-7,1 1,0 0,-1 0,1 0,0-1,-1 1,1 0,0-1,-1 1,1-1,-1 1,1 0,-1-1,1 1,-1-1,1 0,-1 1,1-1,-1 1,0-1,1 0,-1 1,0-1,0 0,0 1,1-1,-1 0,0 1,0-1,0 0,0 1,0-1,0 0,0 1,0-1,0 0,-1 0,1 1,0-1,-1-30,-3 19,0 7</inkml:trace>
  <inkml:trace contextRef="#ctx0" brushRef="#br0" timeOffset="163842.87">17007 8773,'0'10,"-5"13,-7 13,-1 11,1 2,4-8</inkml:trace>
  <inkml:trace contextRef="#ctx0" brushRef="#br0" timeOffset="-70247.44">9623 857,'-9'57,"0"-14,-35 641,31-455,-2 93,15-128,-17 587,3 130,16-574,-2 1045,-7-1194,-16 65,4-66,8 61,11-203</inkml:trace>
  <inkml:trace contextRef="#ctx0" brushRef="#br0" timeOffset="-68243.9">9504 5790,'5'0,"17"0,15-5,15-7,10-1,4 2,6-3,1-4,8-4,0 2,-4 5,-4 4,-5 4,-4 4,-13-4,-15 1</inkml:trace>
  <inkml:trace contextRef="#ctx0" brushRef="#br0" timeOffset="-67653.82">9888 5997,'0'10,"0"13,0 13,0 11,0 6,0 11,0 3,0 1,0-16,0-33,0-18</inkml:trace>
  <inkml:trace contextRef="#ctx0" brushRef="#br0" timeOffset="-67247.57">9800 6085,'0'-10,"10"-9,19 0,13-3,11-7,6 1,-7 5</inkml:trace>
  <inkml:trace contextRef="#ctx0" brushRef="#br0" timeOffset="-66903.85">9829 6233,'5'0,"17"0,15-5,10-2,3 1,-7 1</inkml:trace>
  <inkml:trace contextRef="#ctx0" brushRef="#br0" timeOffset="-65791.11">10450 5553,'0'5,"0"12,0 13,0 16,0 11,-5 10,-2 10,1 0,1-1,1-5,2-4,1 2,1-1,0-2,0-2,0 3,0-20,0-17</inkml:trace>
  <inkml:trace contextRef="#ctx0" brushRef="#br0" timeOffset="-64185.02">9534 6765,'123'-7,"-1"-6,0-4,68-22,-66 14,-120 24,23-3,-1-2,-1-1,1-1,18-8,-37 13,-1-1,1 1,-1-1,0 0,0-1,0 1,-1-1,0 0,0-1,0 1,0-1,-1 0,0 0,0 0,-1-1,1 1,-2-1,1 0,0-4,6-41,-8 6</inkml:trace>
  <inkml:trace contextRef="#ctx0" brushRef="#br0" timeOffset="-60856.33">10450 5701,'0'-4,"0"0,0 0,0 1,0-1,-1 0,0 0,0 1,0-1,0 0,0 1,-1-1,1 1,-1 0,0-1,-2-2,2 5,-1-1,1 0,-1 0,1 1,-1-1,0 1,1 0,-1 0,0 0,0 0,0 0,0 1,0-1,0 1,0 0,0 0,0 0,0 0,0 0,-1 1,-36 5,0 3,0 1,1 1,1 3,-36 17,-26 8,44-20,-1-1,0-4,-2-2,-37 2,81-12,0 0,1 0,-1 1,1 1,-1 1,-7 3,16-5,0 0,0 1,1-1,-1 1,1 0,0 1,0-1,1 1,-1 0,1 0,0 0,1 1,-1-1,1 1,0 0,-1 2,-2 9,0 1,2-1,0 1,1 0,0 0,1 0,2 4,-1 41,6 28,-1-22,-6 189,0-195,2-58,0 0,0-1,0 1,0-1,1 1,0 0,0-1,0 1,0-1,1 0,-1 1,1-1,0 0,1 0,-1 0,3 3,-2-4,0-1,0 0,1 0,-1 0,0 0,1 0,0-1,-1 1,1-1,0 0,-1 0,1-1,0 1,0-1,0 0,0 0,-1 0,1 0,0-1,0 1,47-7,-3-3</inkml:trace>
  <inkml:trace contextRef="#ctx0" brushRef="#br0" timeOffset="-48181.8">8855 6528,'0'-3,"0"0,0 0,1 1,0-1,-1 0,1 0,0 1,1-1,-1 0,0 1,1-1,-1 1,1 0,0-1,0 1,0 0,0 0,0 0,0 0,0 1,1-1,-1 1,1-1,-1 1,1 0,-1 0,3-1,10-3,0 0,1 1,-1 1,12-1,0 0,4-4,24-6,-52 13,1 0,-1 1,0 0,1 0,-1 0,0 0,1 0,-1 1,0-1,1 1,-1 0,0 0,2 1,-4-1,0 0,1 0,-1 0,0 1,0-1,0 0,0 1,0-1,-1 1,1-1,0 0,0 1,-1 0,1-1,-1 1,0-1,0 1,1 0,-1-1,0 1,0 0,0-1,0 1,-1 0,1-1,0 1,-1-1,1 1,-2 1,-19 50,19-47,-43 78,-3-1,-4-3,-8 3,49-68,-1 0,-1-2,0 1,-5 2,21-19,1 1,0 0,-1 0,1 0,0 1,0-1,0 1,0 0,0 0,0 1,0-1,0 1,1-1,64 4,-55-1,-1-1,1-1,0 0,0-1,4 0,-3-4,1-1,-1 0,0-1,-1 0,1-1,-2-1,1 0,4-5,-13 10,12-5,-16 15,-22 20,11-19,1 0,-2 0,1-1,-1-1,0 1,0-2,-12 4,-88 18,81-20,1 1,-1 1,-19 9,40-13,-38 14,47-18,-1 1,1-1,-1 0,1 1,-1-1,1 0,-1 1,0-1,1 0,-1 0,1 0,-1 0,0 0,1 0,-1 0,0 0,1 0,-1 0,0 0,1 0,-1 0,1 0,-1-1,0 1,1 0,-1 0,1-1,-1 1,1 0,-1-1,1 1,-1-1,1 1,-1-1,1 1,-1-1,1 1,0-1,-1 1,1-1,0 1,0-1,-1 0,1 1,0-1,0 1,0-1,0 0,0 1,0-1,0 0,0 1,0-1,0 1,0-1,0 0,0 0,7-18,1 0,1 0,1 0,0 1,1 1,1-1,14-13,10-20,1-1,-3-3,-2-1,-3-1,-2-1,15-49,-42 106,0 1,1-1,-1 0,0 1,0-1,0 1,1-1,-1 1,0-1,0 0,0 1,0-1,0 1,0-1,0 0,0 1,-1-1,1 1,0-1,0 0,0 1,-1-1,1 1,0-1,0 1,-1-1,1 1,-1-1,1 1,0-1,-1 1,1 0,-1-1,1 1,-1 0,1-1,-1 1,1 0,-1 0,1-1,-1 1,0 0,1 0,-1 0,1 0,-1 0,0 0,1 0,-1 0,1 0,-1 0,0 0,1 0,-1 0,-45 11,22-4,18-6,-20 3,1 0,0 2,0 1,0 1,1 1,1 1,-1 1,-3 4,-7 8,22-13,17-11,29-10,0 1,9-1,-17 6,-1-2,-1-1,1 0,-1-2,9-5,66-53,-98 67,-1 0,1 0,0 0,0 1,0-1,0 0,0 1,0-1,0 0,0 1,0 0,0-1,0 1,0-1,0 1,0 0,1 0,-1 0,0 0,0 0,0 0,0 0,0 0,1 0,-1 0,0 1,-1 0,1 0,-1 0,1 0,-1 0,0 0,0 1,1-1,-1 0,0 0,0 0,0 1,0-1,0 0,-1 0,1 0,0 0,0 1,-1-1,0 1,-26 63,-101 162,-7 14,68-112,38-79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7:46.561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6185 2058,'-16'-10,"-14"-3,-13 5,-3 15,5 15,11 15,14 6,21 0,19-7,15-14,17-16,9-20,-2-16,-7-20,-13-10,-13-5,-27-2,-25 11,-22 14,-20 20,-14 14,-8 22,-5 20,8 19,13 10,18 5,24 1,26-2,33-7,22-13,17-15,6-13,1-20,-8-24,-10-24,-16-13,-15-6,-22-2,-23 11,-22 16,-21 15,-15 22,-9 28,4 20,10 12,23 8,29 3,28-10,22-13,16-15,14-22,7-16,3-17,-13-13,-15-15,-15-8,-23 1,-22 13,-19 13,-18 24,-21 19,-12 24,-2 16,14 11,30 6,32-8,29-14,20-18,16-14,12-17,6-19,-4-13,-9-16,-14-9,-29 3,-33 16,-23 26,-15 22,-7 20,1 21,7 15,17 6,26-3,24-11,21-19,14-20,15-27,6-16,-3-12,-12-9,-16-11,-24 6,-29 13,-27 19,-16 24,-14 22,-8 23,3 19,26 14,31-5,30-16,23-16,16-21,15-22,7-22,2-21,-7-12,-14-7,-21-2,-25 11,-29 15,-21 24,-17 21,-8 20,-8 16,10 11,17 13,26-5,28-12,23-14,23-23,13-17,5-23,-3-16,-7-15,-14-7,-24 3,-30 13,-24 15,-15 20,-10 27,-15 18,1 13,3 16,13 8,27 4,28-11,30-14,26-20,24-29,8-23,-4-17,-7-21,-11-8,-25-2,-35 12,-28 22,-20 28,-12 23,-12 18,2 16,6 11,14 6,20 3,25-8,27-15,20-22,12-21,7-13,2-20,-5-13,-13-9,-14-3,-19 3,-26 12,-22 18,-15 20,-14 16,-8 23,5 15,12 10,21 6,25-7,24-13,25-18,14-19,9-24,2-20,-9-12,-25-3,-28 9,-26 21,-23 25,-19 23,-10 13,8 9,20-1,38-15,30-22,21-16,13-18,-12-4,-26 4,-24 16,-23 20,-15 18,3 10,25-6,29-14,22-24,11-22,7-16,-11 1,-22 11,-31 23,-18 22,1 9,5 2</inkml:trace>
  <inkml:trace contextRef="#ctx0" brushRef="#br0" timeOffset="5532.89">5830 2058,'0'-5,"0"-16,0-26,0-19,0-8,0-3,0 3,0-2,0 3,0-2,0-3,0 2,0 3,0 20,0 28,0 29,-5 24,-2 17,1 16,1 7,1 3,2-1,11-2,4 2,9-1,7-2,-12-17,-9-27,-6-33,-8-30,-3-17,0-11,2-7,1-2,3-2,1 1,1 0,1-2,0 2,1 5,-1-1,0 22,1 31,-1 33,0 30,0 18,-5 9,-2 7,0 7,-3 3,0-2,1-6,3 0,7-5,3-3,1-5,0-2,-1-18,-1-26,-1-26,-2-28,1-17,-1-10,-1-10,1-7,0-6,0-3,0-2,0 5,0 6,5 7,6 5,7 5,1 17,-9 26,-11 32,-5 24,-1 15,-5 15,-1 5,3 0,2-1,3-3,3-3,0 2,2 0,0 4,6-1,6-1,7-3,14-3,3-16,-16-28,-16-25,-18-23,-23-21,1-3,21 14,18 28,19 26,5 5,-1-10,-11-23,-12-19,-23-13,3 0,15 13,17 22,16 23,13 14,-1-3,-13-20,-16-21,-22-18,-8 3,8 16,16 26,11 22,18 10,-3-7,-17-15,-22-25,-24-18,-18-9,-11-9,9 1,24 24,30 19,26 19,11 21,-6-7,-14-19,-21-28,-16-23,-15-19,-2 8,8 23,15 24,12 23,7 16,1-3,-11-19,-10-27,-15-32,-6-20,1-9,0-4,6 1,7 18,6 28,5 29,4 23,2 18,6 16,2 8,5 3,4 4,6-1,13 3,0-23,-5-30,-9-29,-12-23,-18-23,-8-18,-7-7,-3 0,2 2,0 4,4 19,6 33,10 30,16 27,5 18,6 14,3 10,-2 1,-6-18,-10-25,-23-14,-12 3,-8 8,-2 7,-6 2,6-2,8-9</inkml:trace>
  <inkml:trace contextRef="#ctx0" brushRef="#br0" timeOffset="14531.38">1370 2501,'0'6,"10"5,14 2,12 4,10-1,13 1,11-2,3-3,10-4,16-4,1-1,-7-3,-8 0,-9-1,-8 0,0 1,9-1,1 1,-3 0,1 0,-2 0,-4 0,-4 0,3-5,3-2,1-4,-3-1,-2 2,1 2,0-1,2-6,5 1,0-3,1 2,-2 3,-4-1,-3-4,1 2,-1 3,-2-2,-2 2,8-2,7 1,5-2,-2-4,0 2,2-2,-4 3,-5-1,-6-3,-4 3,2-2,-1-2,-1 2,-1 0,-3-2,5-3,0 3,-1 0,-1-2,-1-1,3-2,0-7,-15 3,-32 16,-29 10,-23 11,-21 10,-12 6,-3 0,-7 1,-4 1,1 2,4-4,-1-1,3 1,-1 1,-13-3,-12 0,-10 1,0 2,7-3,12 0,5-4,8-4,7 0,0-2,-4 2,2-1,3 3,2-2,3-3,-2-2,-1-4,-3-2,0-1,-4 4,1 6,3 2,4-3,2-1,3-4,-4-1,-1-3,1 0,-4-1,0-1,2 1,2-6,-3-1,0-5,2-5,1 0,-2 3,-1 4,-3 9,0 4,3 2,2 0,2 0,2-2,2-1,-4-1,-1 4,0 2,1-1,17-1,26 3,27 1,27 4,18-1,11-2,4-3,2 2,4 1,4-3,5-1,4-3,2-1,2-2,-5 0,-1 0,0-5,1-3,-3 2,-1 0,1 2,2 2,-3 1,0 0,-4 1,-4 0,0-4,-2-3,2 1,-1 2,-2-5,-4 0,3 1,0 3,3-4,5-5,4-5,-1 1,-4 3,-5-1,-4-2,2-4,-1 2,-2 5,-1-1,-2-2,-2-3,5-3,1-2,-1-3,-1 5,-2 1,4-1,1 4,-1 0,-2 4,-2 4,-16 4,-31 4,-33 7,-24 14,-25 4,-15 2,-5 4,3 1,6-3,5-7,6-1,-6 2,-1 2,3-2,-2-4,-4 0,1 2,-1-1,2 1,-1-1,2-5,4 2,4 3,2 0,4-4,-5 1,-1-1,-3 2,-7 4,1-1,3-4,3 1,-1-1,1-4,2-2,3-4,16-1,28-2,26 0,28 0,17-6,11-2,10-3,7-7,6 1,13-1,6-4,4 2,0 0,0-2,9 3,-2 5,0-1,-4 3,-7-2,-10 1,-11-2,-11 2,-6-2,0 1,-1 4,9-2,1-4,-1 1,-19 2,-29 5,-33 2,-36 9,-31 7,-13 3,-1-1,-6 3,3 3,6-1,4 1,4-2,7-3,-1 0,27-7,31-9,32-9,24-3,19-4,9 2,8-2,0 3,2-1,3-3,-4 2,-5 4,-5 5,5-2,0-3,3-5,3 1,-3-1,-19 2,-34 9,-38 11,-30 5,-19 6,-9 6,-12 5,-7 2,-3-2,24-7,38-10,36-12,26-11,23-2,17-3,13-4,5-3,-1 4,-6 0,-6 5,-2-1,-3-1,1 3,-1 3,3 5,-3-1,-17 1,-28 2,-34 7,-35 9,-26 8,-16 5,-3 0,3-4,21-6,36-8,38-12,33-3,-2-1,-27 8,-36 14,-25 5,-24 6,-10 3,-2 4,4-4,0 0,3-5,0 0,3 1,23-2,36-10,40-10,31-6,25-6,9-1,5 2,0-2,-1 3,-6 2,-3 3,-22 3,-32 2,-35 7,-34 1,-24 1,-13 4,-3 5,-4-1,-3 4,-8-3,-13 1,-3 3,-5 3,3 3,-5 2,2-5,5-5,10-1,13-3,10-5,29-8,31-4,28-7,28-2,26-4,23-4,15 2,5-2,9-2,10 2,2 1,-5 2,-10 5,-9 4,-7 3,-7 3,-8-3,-9-1,-7 0,-5 2,-24 6,-39 3,-29 0,-20 0,-13 4,-9 0,-10-1,-5-2,-3-2,-3 3,-5 1,-1 3,5 1,4 2,6 0,3-3,-1 1,23 0,37-3,31-3,25-8,20-3,17-5,10-2,11-4,5 1,1-1,-2 1,-2 4,-8 3,-8 3,1 3,3 1,-23 2,-42-1,-34 1,-30 0,-17-1,-14 1,-8 4,-5 1,-8 6,-7-1,-1 4,2-1,4-3,3 2,8-1,4-3,7 2,5-1,26-2,30-7,39-4,29-2,22 1,13 0,2-4,1 0,0 1,5 1,-4 3,-2 1,-6 1,-7 0,-7 1,0 1,-1-1,-18 0,-32 1,-34-1,-25 0,-15 0,-8 0,-4 0,-4 0,-6 0,0 0,-1 0,-2 0,-3 0,3 0,5 0,6 0,-1 0,22-5,30-7,27-1,28 1,23 4,17 2,14 2,8 3,18 0,3 1,-3 1,-6-1,-7 1,-6-1,-4 1,-8-1,-8 0,-3 0,-3 0,-19 0,-34 0,-34 0,-30 0,-27-5,-17-2,-7 1,-3-4,6-1,24 3,33 1,34 3,32 2,22 1,16 1,18 0,4 0,-24-4,-37-8,-33 0,-32 0,-29 4,-19 2,-4 2,17-2,37-7,44-5,45-4,34 0,17 0,1-1,-28 2,-47 6,-45 5,-28 9,-29 5,-16 2,-4 4,23 2,39-8,40-8,32-10,24-6,16 0,4-2,-18-3,-36 4,-33 6,-28 9,-17 6,2-7,19-2,29-4,14 4,-7 14,-21 17,-18 14,-14 6,-17 6,-7 0,17-9,26-10,33-15,34-21,25-19,15-4,3-3,-23 9,-32 14,-33 14,-31 6,-20 16,3 5,26-10,25-7,24-11,16-6,-9 2,-20 11,-27 10,-23 1,1-3,26-15,25-13,20-9,13-7,-1 6,-19 11,-25 18,-12 2,-1-11,2-16,2-19,7-15,8-8,2-15,4-4,5 15,3 33,-2 32,5 26,4 17,-5-3,-6-20,-16-24,-14-26,-6 1,0 15,13 20,17 18,16 14,4-4,-5-19,-18-28,-14-21,-3 4,10 16,20 16,20 17,3 4</inkml:trace>
  <inkml:trace contextRef="#ctx0" brushRef="#br0" timeOffset="17458.41">6095 1911,'5'0,"12"0,13 10,17 3,9 5,7 4,1-2,1 1,4 2,0-3,-1 0,3-3,4 0,4 3,4 2,-2-1,1-1,0 2,-2 2,-6-2,0-6,-3-5,2 0,4-2,3 4,4 3,2 0,-3 1,-6-1,-6-4,-5-3,-3-4,2 2,5 0,1 4,3 1,5-3,-2-2,2-3,-3 3,0 6,-2 0,2 4,2-3,3-2,-2-4,-4-3,0 3,-3 0,2-2,2 4,5-1,-2-1,-5-2,1 3,-3-1,-3-1,1-2,0-1,-4-2,-1 4,-3 0,4 1,0 3,-1-1,-1 5,3-1,1-3,-2-2,4-4,-1 4,-1-1,-3-1,-2-1,-2-2,4 4,1 0,-1 0,-2-2,0-1,-2-2,-1-2,4 1,2-1,-1-1,-1 1,-2 0,-16-1,-25 1,-28 0,-21 0,-22 0,-12 0,-11 0,7 0</inkml:trace>
  <inkml:trace contextRef="#ctx0" brushRef="#br0" timeOffset="26999.4">6095 2207,'-5'-15,"-1"-16,0-11,0-10,13 4,14 11,14 11,16 11,14 12,12 12,12 4,6 6,3-2,-2-2,-5-5,-10 2,-27-2,-39-3,-37-1,-29-3,-22-2,-13-5,-2-3,-1-5,-6-5,-1 0,5-7,8 0,23 5,38 5,36 10,27 6,26 12,12 10,7 4,0 4,-1 1,7 0,-4-1,-6-6,-22-7,-36-11,-32-14,-31-9,-23-8,-21-5,-16-2,-8-7,1 3,23 3,40 6,38 8,45 11,26 12,21 20,6 6,3 2,4 0,1 5,-1 1,-4-2,-2-2,-28-12,-35-11,-32-12,-27-16,-18-6,-22-9,-19-4,-10-3,-3 2,0 0,2 2,22 6,40 8,41 7,29 11,30 10,28 14,19 13,6 11,3 2,-9-3,-14-3,-12-5,-27-8,-32-14,-31-16,-30-7,-34-12,-25-9,-7-4,-1-1,6 4,5 8,8 1,2 0,6 4,5-2,0 3,1 4,-2 4,20 3,30 2,33 2,29 0,19 6,13 6,9 2,12 3,4 4,1 3,-2 3,-7-3,-3-1,-7 0,-2 2,0-3,3-1,-2 1,-5-3,-6 1,-3-4,-3 1,-17-8,-32-10,-32-10,-24-9,-14 0,-12 3,-5 4,-10 0,-6-3,3-4,31 6,45 11,39 11,26 4,18 5,7 5,5 3,-1-2,-1-1,-3 2,-6 2,0-4,-2-6,2 0,-2 2,3 3,3-2,4 0,-2-2,-19-5,-35-4,-42-13,-33-11,-18-8,-8 0,0 4,2 1,-1-2,2 3,3 5,4-1,-8-3,-5-4,0 2,24 5,36 3,36 5,26 3,15 7,8 3,8 5,6 0,5 4,-3 4,6 3,2-1,-3-6,-2 1,-1 1,-4 4,0-3,0-4,-2 0,-5-2,5 2,0 2,-4 0,-19-9,-35-11,-39-4,-38-7,-19 0,-6 1,0-1,4 1,1-2,3 2,-6-3,1 3,3 2,5 4,24 2,41 3,31 1,26 1,15 1,11 0,13 4,6 3,6 3,2 7,-2-2,1-2,-6-4,0 2,-2 3,-1-1,-6 3,-9-2,-3-3,1-5,-2 3,-20-1,-28-2,-30-7,-33-4,-27-6,-17-1,-5-4,-3 1,-2 2,4 4,8-2,6 0,0 3,28 2,46 2,33 1,31 7,19 1,15 6,5 0,6-1,-1 1,-10 0,-6 2,-10-1,-3 2,-7-1,1-3,2-4,2-2,-1 2,-4 0,-5 5,1-1,-1 3,-23 0,-34-8,-34-11,-28-3,-21-1,-9 1,20 2,30 2,40 7,44 7,32 8,22 1,8-4,-1-3,-10 0,-13-1,-7-3,-28-2,-33-3,-32-7,-23-2,-18-5,-15-7,-11 1,-4 3,-13 4,-6-2,4 1,2-2,2 1,2-2,-5 0,-7-1,-11 1,-7-2,-8 2,-8 4,-7-2,6 0,6-1,10 1,9-3,10 1,5 3,5-1,32 1,37 3,46 7,34 4,23 6,12 3,-21-2,-36-7,-41-10,-34-2,-31-1,-14 2,-2 2,2-3,1 0,5 1,-1-2,-1 0,-8 2,-9-3,-9 0,5 3,8 2,5 2,23 2,41 1,36 1,30 0,23 1,15-1,4 6,3 1,-4 0,-1-2,-5-1,-5 3,0 1,-3-2,7 5,6 4,-21 0,-37-3,-43-8,-28-5,-26-7,-16-2,-3 0,3 2,3-3,-5 1,-3 2,-4 2,-12 3,-7-4,1-1,5 2,11 1,13 2,30 1,35 1,32 1,28 0,18 0,14 0,21 1,4 4,1 2,-1 4,-7 1,-3 3,4 5,1-3,1-2,-31-5,-41-4,-43-3,-28-7,-16-2,-11-6,-13-1,-5 2,-2 3,-5 3,-9 1,-6 3,-3-4,-6-1,3 0,8 1,9 2,12 1,28 1,44 1,43 0,31 0,24 1,17-1,10 0,2 0,-2 0,-3 0,-3 0,-8 0,-9 0,-8 0,-6 0,-3 5,-19 2,-35-1,-30-1,-21-6,-18-4,-9 0,-8 1,-5 0,-9 2,-14 0,-9 2,-4-1,-4 1,1 0,0 1,6-1,7 0,8 0,30 0,54 0,38 0,26 0,21 0,13 0,3 0,3 0,-4 0,-1 0,-4 0,-1 0,-3 0,-19 0,-34 0,-31 0,-23 0,-27-5,-13-7,-4-1,-4 2,2-3,4 1,0 3,3 3,-2 3,-3 2,1 1,4 1,-1 1,1-1,24 1,35-1,29 1,23-1,14 0,8 0,4 0,1 0,4 0,1 5,8 2,0-1,-2 0,-21-3,-28-5,-30-4,-35 0,-20-4,-12-1,-3-3,0 1,-2-3,1 2,-3 3,-2 3,1 4,4-3,4-1,4 2,3-4,17 1,36 1,30 2,22 2,13 2,6 6,10 3,6-1,5 0,-1-2,-5-1,-6 3,7 6,3 1,-1 4,-24-2,-37-3,-42-9,-27-5,-30-6,-11-3,-1 1,1 2,0 2,6 3,8 1,6 2,6-5,3-1,23 0,37 1,30 2,20 1,17 1,12 1,8 0,5 0,-2 0,-8 0,-1 0,-4 6,0 0,-3 1,-18-2,-34-2,-30-1,-28-5,-18-3,-10-6,-8 0,-7-3,-5 0,-2 4,3 3,6 3,2-3,24 1,35 0,32 2,23 2,25 2,18 0,10 1,-21-5,-47-6,-47-7,-30 0,-24-2,-26 3,-4 3,7 0,30 2,42 3,38 3,41 8,28 3,10 1,1-1,-4 0,-2-3,0 5,-3 6,-25-5,-38-8,-36-5,-24 0,-16-6,-6 0,-9-4,-10-3,-1 0,-7-1,3 2,17 15,36 7,34 8,28 1,19 4,18 4,13-2,9-4,10-1,5 4,4 2,-4-2,-4 1,-3-3,-8-4,-2-5,-6 2,0 4,-3-1,-25-2,-39-8,-33-5,-21-6,-18-3,-14 1,-9 3,-4 1,-3 3,0 1,6 2,2 0,6 0,21 0,36 6,36 1,31-1,28-1,17-1,13-2,9 5,5 0,4-1,-5-1,-6 4,-7-1,-11 0,-6-3,-3-2,-25-1,-38-1,-32-1,-24 0,-21 0,-11 0,-9-1,-11 1,-7 0,4 0,2 0,-4 0,19 5,42 6,42 2,33-1,26 2,10-2,7-2,4-3,2-3,5-2,-3-1,-9-1,-23-1,-37 0,-33 1,-30-1,-19 1,-10 0,-8 0,-7 0,-4 0,-3 0,-1 0,0 0,5 0,6 0,8 0,0 0,17 5,28 2,29-1,23 5,23-1,13-2,10-1,4-3,4-2,-2-1,-4-1,-4 5,-5 1,-28 0,-40-1,-30-1,-20-7,-10-3,-10 0,-2 1,-4 1,-3-4,2 0,0 1,-2 2,-7 2,-3 1,-2 1,6 5,2 3,7 0,0 3,25 1,36-2,36-2,26-3,19-7,10-3,2-5,-16-1,-34-4,-30 2,-36 2,-19 4,-11 3,-13 2,-7 2,2 1,25 0,45 1,35 0,35-1,18 1,9-1,0 0,2 0,-2 0,-5-5,1-1,-23-1,-39 2,-43 2,-36 0,-21 2,-6 1,-2 0,5 5,-2 2,0-1,6-1,2-1,5-1,8-2,-1-1,3 0,19 0,27-5,33-7,25-1,17 1,15-2,-9 1,-29 4,-30 2,-24 3,-23 2,-13 1,-6 1,19 1,32-1,34 1,25-6,25-6,16-2,4 2,3-3,-25-4,-48 2,-47 2,-29 5,-24 3,-13 3,0 2,6 1,23 1,38-1,35 1,25 0,19-6,14-1,8 0,1 1,-2-4,-3-5,-2 0,1-3,6 1,-21-1,-44 2,-33 4,-22 3,-14 3,-16 3,-10 7,-1 1,0 7,30-1,35-6,31-5,25-2,16-7,10-6,11-1,7 2,7-1,-2-5,-24 3,-32 8,-36 5,-26 4,-17 6,-10 7,-3 2,-2 2,-8 4,-8 8,22-1,46-6,41-6,31-12,21-11,8-5,4-5,3-1,9-1,4-4,-6 2,-25 5,-50 5,-40 4,-26 8,-22 9,-10 2,-7 4,-5 0,2 1,0 3,5-2,5 1,6-4,18-4,29-4,43-3,32-3,18-2,16-5,13-8,0 0,-2-5,-9 2,-8 4,-4 3,-20 4,-40 2,-33 2,-29 6,-18 2,-7 5,-8 1,-5 2,-5 5,34 8,35 0,31-5,28-7,17-10,9-7,8-3,12-6,1-1,-20 1,-32 2,-46 3,-32 2,-29 12,-12 4,-7 5,1 4,26 4,45-3,44-5,28-6,25-10,15-5,0-3,-20 1,-43 0,-46 12,-37 9,-19 2,-12 4,13-3,38-5,39-4,35-4,19-8,-10-3,-34 3,-36 3,-28 1,-23 0,-8-1,3 1,15-1</inkml:trace>
  <inkml:trace contextRef="#ctx0" brushRef="#br0" timeOffset="28656.18">3053 2591,'-5'-10,"-16"-4,-21 6,-27 5,-13 2,-11 1,-2 1,2 1,1 4,6 2,8-1,6-2,22-6,28-3,34-2,25-3,20-2,21 2,8 3,4-4,-4 1,-20 1,-38 3,-38 1,-32 2,-25 2,-20 0,-11 0,1-5,-8-1,-6 0,-4 1,-3 2,9 1,12 6,34 2,42 0,34-1,26-1,1-1,-17-2,-22 0,-26-1,-19 0,-12-1,-2-9,4-4,12 1</inkml:trace>
  <inkml:trace contextRef="#ctx0" brushRef="#br1" timeOffset="45171.89">5564 2885,'-5'-10,"-12"-3,-12 0,-18 8,-4 20,5 17,11 13,17 9,20-4,26-7,19-9,15-12,8-18,-4-22,-7-16,-14-18,-25-10,-30 0,-30 11,-17 19,-9 21,-4 21,11 24,20 17,26 10,27-6,20-13,14-12,14-22,2-23,-10-18,-20-14,-24-4,-26 7,-29 11,-22 21,-5 22,10 25,15 17,26 4,27-8,27-11,18-17,10-18,6-23,-10-19,-14-12,-24 2,-26 10,-31 12,-20 25,1 24,9 18,24 12,25-2,23-19,22-21,8-21,-4-23,-27-7,-37 5,-26 13,-16 21,-4 21,14 12,29 1,28-9,22-19,5-20,-9-7,-18 5,-28 12,0 6,13 4,17-9,1-3,-11 4,-22 9,3 3,14-9,2-5,6 5,3-4,-1-14,-2-15,-7-11,-2-13,-7-7,-2 14,2 25,3 27,-4 24,2 23,1-7,2-20,2-24,2-26,2-17,0 3,0 20,-5 23,-6 28,-6 19,-1 12,3-9,4-24,9-30,9-24,5-23,-1-12,-2 14,-7 26,-15 38,-4 25,-5 17,-4 9,8-12,12-24,12-28,10-29,2-20,-1-12,-5 10,-3 23,-4 31,-3 31,4 23,6 13,5-12,1-30,-4-35,-3-27,-4-23,-9-11,-8-5,2 15,8 27,4 29,5 29,8 20,5 13,-2-15,-3-26,-10-25,-6-27,-8-24,-4-12,-9-4,-1 15,2 27,10 34,7 31,3 24,2 13,0 4,0-15,-1-35,-1-30,0-31,-1-23,0-13,-5-3,-7 19,-1 31,-4 33,2 26,-3 17,3 10,-2-12,3-23,2-27,10-28,5-20,6-16,2-8,-1 19,-6 33,-11 30,-2 29,-1 22,-3 16,0-15,8-28,4-30,8-25,7-20,2-13,-2-11,-4 14,-3 31,-3 35,-2 29,4-3,0-18,5-23,0-22,-1-17,-8 3,-5 18,0 27,-6 22,-1 15,-4-4,0-20,8-24,5-21,2-17,2 3,-1 19,0 6,5-9,6-11,1 4,-8 3,-13 15,-12 20,-3 2,4-15,3 3,6 11,3 14,8-2,9-21,2-20,0-2,-4 17,3 0,-1-1</inkml:trace>
  <inkml:trace contextRef="#ctx0" brushRef="#br1" timeOffset="48780.64">5417 1793,'0'-5,"0"-12,0-13,0-16,-6 9,-5 22,-2 22,1 21,3 16,-2 10,1-9,2-22,2-26,3-26,6-19,8-12,2-10,-1 17,-3 32,-7 30,-5 24,-1 15,-6 11,0-10,0-29,3-28,8-22,3-21,6-12,1-11,0-2,-4 1,-1 19,-8 34,-3 31,-1 23,1 22,-4 12,-6 9,0 2,-2-1,1 0,4-2,3-18,9-35,5-30,5-24,2-16,-1 5,-3 20,-3 24,-1 23,-3 1,0-12,-2-19,6-3,1 10,0 0,-1-10,-1-13,3-13,1-11,4-16,-1-9,-1-6,-3-1,-2 4,-2 24,-2 36,-6 31,-7 27,-2 17,2 8,-2 2,1-15,3-28,3-27,8-30,8-24,9-19,0-11,-2-2,-4 4,-5 21,-2 30,-3 31,-2 31,-5 25,-8 12,-1 6,2-15,3-28,8-34,9-32,3-20,5-15,5-7,-2 16,-8 28,-7 34,-14 33,-10 20,-1 11,2-11,5-24,9-27,11-30,5-19,4-13,1 9,-3 23,-3 26,-4 13</inkml:trace>
  <inkml:trace contextRef="#ctx0" brushRef="#br1" timeOffset="51534.6">5327 1764,'0'4,"0"13,0 13,0 11,0-6,0-19,0-23,0-19,0-1,0 14,0 20,0 3,0-9,0-16,0-20,0-15,5 13,2 21,0 24,-2 21,4 15,0-5,-2-19,-6-7,-4 3,-2 9,1-4,-4-6,-12-1,4-7,9-10,6-5</inkml:trace>
  <inkml:trace contextRef="#ctx0" brushRef="#br1" timeOffset="55499.95">5564 2826,'-5'5,"3"12,18 13,15 6,13 3,14-7,12-2,4-7,-10-17,-31-10,-37-4,-32-1,-20 1,-11 2,16 3,27 0,33 2,29 1,19 0,19 1,13-1,5 0,-3 1,-21-1,-34 0,-37-5,-29-7,-24-1,-13 1,-11 4,-6-3,0 1,5-3,21 0,35 3,32 3,34 3,25 7,11 3,7 0,4 5,2 5,-25-1,-34-2,-32-8,-27-6,-24-7,-13-12,-11-3,-9-2,1-3,4 4,5 1,20 5,34 10,35 11,40 10,31 14,20 2,8 0,4 1,-4 0,0 1,-11-6,-12-7,-27-7,-35-9,-37-6,-32-2,-31 0,-22 1,-7 2,5 0,7 2,-1 1,-1 0,0 0,5 0,21 0,32 0,42 6,38 5,21 2,9-1,6-3,-2-3,-4-3,-1-1,6 3,0 2,-1 4,-3 5,-6 0,-5-3,-19-3,-34-4,-29-2,-28-8,-22-7,-14-3,-6-3,-8-4,-13 1,0 0,8 2,1 0,1 3,6 4,24 4,32 2,32 3,25 2,25 0,13 1,6 5,1 2,4-1,-1 3,-2 1,2-3,3-1,3-3,0 3,-5 1,-4 3,-5 1,3-3,-2-2,-15-2,-28-3,-32-6,-24-2,-18-1,-14-3,-7-1,-1-3,-8-5,0 2,-7 3,-8-6,-8 1,3-2,10 3,9-1,10 3,6 5,-1 3,1-6,3-1,1-9,-4-4,19 2,28 5,27 12,28 7,22 4,11 7,5 7,4 5,-16 0,-34-5,-31-4,-26-9,-17-6,-12-7,-10-6,16 3,27 5,28 14,23 10,3 3,-15-7,-18-10,-20-6,0 3,14 7,18 7,19 1,24 9,19 0,12 1,3-3,-4-1,5 2,13 7,-1-1,4-1,-6 0,1 1,-1-4,-7-7,-3-1,-2-3,-4-4,-6-3,-6-3,-14-2</inkml:trace>
  <inkml:trace contextRef="#ctx0" brushRef="#br1" timeOffset="55968.68">6154 3004,'-15'0,"-15"-5,-17-2,9 0,21 2,28 6,23 4,16 0,9 5,9 0,4 4,4 4,0 0,-4-4,2-4,3 1,3-1,-1 3,0-1,2-3,-2 3,-5-1,-5-3,5-2,11-2,1-2,1-1,-5-2,-20 1,-27 0,-19-1</inkml:trace>
  <inkml:trace contextRef="#ctx0" brushRef="#br1" timeOffset="56406.19">6716 3122,'-10'0,"-18"-5,-15-7,-10-1,-11-3,-5 0,20 4,28 3,37 3,42 4,20 1,13 1,6 0,-5 6,-1 2,-2-1,-1 3,0 1,-1-3,1-1,0 2,1 0,-6 3,-1 0,0 3,-3-1,-1-3,2-4,-3-2,-4-3,-5-1,7 4,0 1,-3 5,-18 0,-19-1</inkml:trace>
  <inkml:trace contextRef="#ctx0" brushRef="#br1" timeOffset="56968.84">7100 3122,'-15'0,"-15"0,-13-5,7-7,19-1,27 2,27 2,28 3,13 3,7 6,0 3,1 0,0 0,2 3,-1 6,1-1,1 4,-6-3,-1-2,1-5,10-3,6 3,-5-1,-3-1,-7 4,-3-1,-4-1,-2 3,-2 0,1-3,-2-2,6-2,6-2,4-1,-24-1,-23-1</inkml:trace>
  <inkml:trace contextRef="#ctx0" brushRef="#br1" timeOffset="57281.33">8015 3269,'-15'0,"-15"0,3 0,15-4,26-3,20 1,19 1,16 1,11 2,7 1,4 0,7 1,1 0,4 1,5-1,4 0,3 5,-3 2,-5-1,-6-1,-6-1,-3 3,-2 1,-7-1,-2-2,-5-1,-5-2,-5-1,-18-6,-28-2,-32 0,-29-3,-23-1,-10 2,7 3</inkml:trace>
  <inkml:trace contextRef="#ctx0" brushRef="#br1" timeOffset="57844.02">8902 3210,'-16'0,"-19"0,-19 0,-10 0,15 0,36 0,36 0,24 0,18 0,15 0,17 0,13 5,3 2,2 0,2-2,6-1,2 3,-5 1,-8-2,-8 0,-11-3,-12-1,-10-1,-6-1,0 0,0 0,-2-1,-1 1,4 0,0-5,0-2,-12 1</inkml:trace>
  <inkml:trace contextRef="#ctx0" brushRef="#br1" timeOffset="58078.38">9640 3358,'-11'0,"8"0,14 0,20 0,15 0,14 0,8 0,2 0,-1 0,-2 0,-3-5,-2-2,4 1,6 1,0-4,-2 1,2 0,10-3,5 1,3 1,-4 3,-6 2,-17 2</inkml:trace>
  <inkml:trace contextRef="#ctx0" brushRef="#br1" timeOffset="58531">10171 3358,'5'0,"17"0,19 0,14 0,17-5,6-2,0 1,-3-4,0 0,-2 1,-3-2,6-5,0 1,8 2,-1-1,1 2,1-3,1 2,-4-2,-6 1,-15 4</inkml:trace>
  <inkml:trace contextRef="#ctx0" brushRef="#br1" timeOffset="59546.31">10792 3300,'5'0,"11"0,19 0,13-6,14 0,10-6,15 0,6-3,3 1,0 3,-6-2,-9 1,-7-2,-7 2,1-3,-2 1,3 4,1 2,-18 4,-32 2,-30 1,-22 1,-17 1,-10 4,-5 3,-6 3,-7 2,-5-3,1-3,5 3,4 5,11-1,14-2</inkml:trace>
  <inkml:trace contextRef="#ctx0" brushRef="#br1" timeOffset="60296.25">11560 3210,'10'-5,"18"-6,15-2,9 1,7-2,3-3,6-5,2 2,-2 5,-6-1,-15 2</inkml:trace>
  <inkml:trace contextRef="#ctx0" brushRef="#br1" timeOffset="61593.64">5977 3240,'5'-5,"12"-2,18 1,13 1,-12 1,-26-3,-31-1,-27 1,-20 2,-13 2,-4 1,-1 1,-2 1,24 0,33 0,32 1,36-1,36 0,22 0,9-5,-3-2,-4 1,-2 1,-9 1,-7-3,1-1,4 1,-4 2,-15 2</inkml:trace>
  <inkml:trace contextRef="#ctx0" brushRef="#br1" timeOffset="62875.07">5860 3210,'-10'0,"-19"-5,6-6,22-2,26 1,29 3,16 3,5 3,1 1,6 2,1 0,-5 0,0 1,1-1,3 1,3-1,-4 5,-5 2,-21 0,-30-2,-28-1,-30-2,-24-1,-12 0,-10-1,-6-1,1 1,0-5,-1-7,-1-2,-1-2,4 0,2 4,19 3,15 4,0 2,-1 2,-8 1,16 0,24 1,25 0,22-1,15 1,-6-1,-18 0,-24 0,-27 0,-18 5,-17 2,-6-1,12 0,12-3,14 0</inkml:trace>
  <inkml:trace contextRef="#ctx0" brushRef="#br1" timeOffset="62953.18">5062 3122,'-10'0,"-4"0</inkml:trace>
  <inkml:trace contextRef="#ctx0" brushRef="#br1" timeOffset="63844.1">5386 2856,'-4'-5,"-13"-17,-3-14,7-2,11 17,6 10</inkml:trace>
  <inkml:trace contextRef="#ctx0" brushRef="#br1" timeOffset="64765.27">5357 2826,'-5'10,"-2"14,-9 2,-13 2,-10-4,-10-6,9-6,22-5,23-4,6-7,-9-3,-14 0,-21 0,-20 3,10 1,21 1,26 1,21 1,16 0,12 1,-8-1,-22 0,-25 0,-22 1,-23-1,-12 0,-12 0,-8 0,-7 0,27 0,33 0,32-5,29-2,19 1,10-4,5-1,-10 3</inkml:trace>
  <inkml:trace contextRef="#ctx0" brushRef="#br1" timeOffset="65187.11">5268 2856,'-5'0,"-16"0,-21 5,-12 2,-13-1,-9-1,-7 4,-10 0,-4-1,4-3,9 4,23 0,37-2,37-7,33-3,17-1,9-1,2 2,-12 0</inkml:trace>
  <inkml:trace contextRef="#ctx0" brushRef="#br1" timeOffset="65765.57">5151 2916,'-5'0,"-2"0</inkml:trace>
  <inkml:trace contextRef="#ctx0" brushRef="#br1" timeOffset="68640.75">4943 2945,'-10'0,"2"0,12 0,21 0,15-5,12-7,7-1,3-4,7-8,-10-11,-23 2,-29 15,-26 17,-24 19,-15 6,-12 4,15-2,27-10,29-19,24-7,22-13,-1 3,-19 10,-23 17,-29 7,-19 2,-12-2,-13-3,-3-3,0-3,2-2,3-2,-2 0,0 0,18-1,31 0,31 1,7 0,-14-1,-23 1,-18 0,-13 0,-7 0,-16 0,-14 0,-13 0,-14 0,2 0,5 0,5 0,11-4,30-3,36 1,32 1,30 1,24 2,11 1,-11 0,-32 1,-35 0,-32 1,-24-1,-17 0,-15 0,-2 0,6 0,8 0,7 0,8 5,4 2,-8-1,-15-1,-5-1,0-2,24-1,39 0,34-1,26 0,18-1,10 1,6 0,1 0,4-1,0 1,-17 0,-33 0,-34 0,-31-5,-18-1,-13-5,-9-1,-6 2,-2 2,5 3,-4 2,0 2,-1 1,0 0,7 1,22-6,37-1,33 0,25 1,22 2,-7 1,-23 1,-25 0,-23 1,-21 0,-14-5,-12-1,-4-5,-4-1,2 2,3 3,9-3,1-5,17 1,30 2,29 4,22 2,16 3,9 7,4 3,7-1,7 0,5-2,4-1,-3-2,-6 0,5 4,-2 2,6 4,-2 1,4 3,14-1,-12-3</inkml:trace>
  <inkml:trace contextRef="#ctx0" brushRef="#br1" timeOffset="71984.65">5386 3300,'0'-10,"-10"-9,-13-1,-18-6,-12 0,-12 5,-20 1,-16-1,0-3,6 4,10 5,-6 0,-3 2,5-1,23 1,37 4,38 2,34 3,24 3,16 5,8 8,0 6,-2 1,-5-3,-7-5,-21-3,-31-4,-35-8,-30-2,-23-1,-12 2,-8 0,-4-3,2 0,5 0,7 3,0 1,3 2,18 1,38 1,31 0,24 1,19-1,9 0,9 1,0-1,-2 0,-4 0,-5 0,1 5,0 2,8-1,6 0,0-3,-5 4,-5 1,-20-1,-29-2,-13 8,2 3,9-3,-5-2,-14-9,-19-4,-20-2,-20-1,-9 2,-10-5,-1-1,2-4,4 1,-1 2,-3 3,-5-3,2 1,-1 1,3 3,0 1,1 3,-5-5,0-1,20 1,34 2,31 1,36 1,21 1,14 0,5 2,-1-1,-5 0,5 0,5 5,2 7,-4 1,-20-1,-31-3,-37-3,-32-8,-29-3,-35-1,-25-4,0-1,5-3,14 0,10 3,6 3,3 3,3 3,-1 1,0 1,0-5,4-1,0 1,1 0,17 2,31 1,41 1,34 0,24 1,22 1,6 4,-3 2,-3-1,0-1,-5 4,-27 0,-34-1,-29-2,-35-3,-24-1,-12-1,-7 0,0-2,-4 1,1-6,2-1,5 1,6 0,1 2,3 2,4 1,-3 0,2 1,-4 0,1 1,18-1,27 0,39 1,26-1,23 0,15 0,10 0,0 0,-25 0,-33 0,-36 0,-32-5,-25-2,-16 1,-10 1,-5-4,0 1,5 0,7 3,9 1,7 2,4 1,18 1,27-5,26-2,27 1,23 1,11 2,10 1,0 1,3 0,2 1,2 0,6 1,8-1,7 0,5 0,-1 0,0 6,2 0,6 1,-1-2,-1 4,-6 0,-6 3,-6 0,-4-2,-5-3,-1-2,-6 2,-7 1,-2-1,-13-3</inkml:trace>
  <inkml:trace contextRef="#ctx0" brushRef="#br1" timeOffset="72531.81">3378 2916,'-15'0,"-15"0,8-6,22 0,32-1,30 2,20 1,20 2,9 1,0 0,-3 1,-1 0,-2 1,-5-1,-5 0,-2 0,-8 0,-7 0,-8 1,-1-1,-1-1,2 1,0 0,-13 0</inkml:trace>
  <inkml:trace contextRef="#ctx0" brushRef="#br1" timeOffset="76484.64">4294 2945,'-10'0,"-19"0,-14 0,6 0,28 0,27 0,19 0,19 0,10 0,9 0,7 0,-1 0,1-5,2-2,6 1,-1 1,-22 1,-37 2,-38 6,-28 2,-29 0,-17 4,-6 6,-2 4,-1 0,25-4,33-5,38-4,28-4,29-6,18-9,11-2,0 2,-20 2,-18 4,-2 2,0-3,1-5,2-6,2 0,-14 4,-24 3,-25 4,-21 4,-6-4,12-5,26-5,22-11,11-9,-5 5,-13 19,-10 27,-22 15,2-1,12-16,17-16,15-16,1 5,-14 10,-21 16,-31 16,-19 14,-11 4,15-10,30-16,43-16,33-19,16-6,10-10,1 0,-24 11,-38 15,-38 17,-27 12,-26 3,-17 6,-5 3,4 1,21-6,31-8,41-13,45-13,28-16,16-4,1-3,-7 3,-27 5,-36 6,-32 11,-31 15,-24 10,-23 2,-6 6,15-2,37-10,38-10,35-5,20-9,17-8,4-3,1-3,-20 2,-29 9,-35 5,-37 8,-26 4,-11 0,-13 4,-6 4,25 5,39-2,35-4,33-5,25-9,14-5,3-7,-15-2,-29 1,-35 8,-31 4,-26 7,-17 2,14-1,33-1,47-3,35-1,25-3,13 0,2-1,-20 0,-37 4,-40 7,-28 2,-20-1,-10-4,-5-2,15-2,31-3,29 0,24-1,16-1,11 1,10-1,9 1,-19-1,-29 6,-30 2,-25-1,-22-1,-14-1,-6-2,-7-1,0 0,2-12,3-2,5-10,17 4,27 6,28 9,22 6,16 2,16 1,7 0,3-2,-2-1,-1-1,-18 0,-28 4,-32 2,-25-1,-21-1,-16-1,-12-7,0-3,3 0,6-4,5-11,-1-1,3-7,17-4,33 3,34 8,24 7,16 6,8 4,-12 4,-29-3,-29-2,-29 2,-18 0,5 1,25 2,32-5,30-1,18 1,-6 1,-26 2,-33 1,-25 6,-2 2,20 0,23-1,25 4,22 0,11-1,16-2,3-3,7-1,-2-1,4-1,1 0,-1 0,-6-1,-7 1,1 5,3 2,1-1,-13-1</inkml:trace>
  <inkml:trace contextRef="#ctx0" brushRef="#br1" timeOffset="77031.5">5682 3092,'-10'0,"2"0,12 0,20 0,32 0,16 0,6 0,4 0,-1 0,1 0,-5-5,-4-2,0 1,-2 1,-3 2,-3 0,-3 2,-2 1,-1 0,5 0,6 0,-3 0,-14 1</inkml:trace>
  <inkml:trace contextRef="#ctx0" brushRef="#br1" timeOffset="78124.65">5002 3151,'-4'-5,"-13"-6,-13-3,-11-2,-14 1,-8-3,-8 3,-2 3,-8 4,-1-2,-2 2,-1-4,-1-5,-2 1,0 3,-1 4,-5 3,4 3,1 1,2 2,-1 1,1 5,4 1,7 0,1-2,3-1,-1-2,2 0,3 3,2 2,-1-1,-1-1,13-1</inkml:trace>
  <inkml:trace contextRef="#ctx0" brushRef="#br1" timeOffset="80640.28">1488 2738,'-10'0,"-13"-5,2 3,14 8,19 6,23 3,10-2,-3-3</inkml:trace>
  <inkml:trace contextRef="#ctx0" brushRef="#br0" timeOffset="116401.76">5564 138,'10'-10,"13"-3,-2 1,-14 7,-20 9,-21 4,-16 6,6 1,26-3,25-3,27-8,18-14,15-5,11-5,3-3,-18 8,-30 7,-30 10,-31 10,-30 14,-16 3,-11 2,-5 2,3 0,20-5,37-7,34-11,31-12,35-10,20-7,11-11,7-4,6 4,-6-2,-12 4,-27 8,-41 13,-39 8,-39 14,-30 11,-28 11,-4-1,-4 0,8-1,32-6,45-7,42-12,29-8,28-8,23-12,10-9,4 2,-6 0,-30 11,-37 7,-39 10,-43 16,-29 10,-10 1,-5 0,-8 6,5-2,23-3,40-4,45-13,36-17,25-9,15-6,9-4,-3-4,-22 9,-33 12,-38 8,-29 14,-25 4,-13 5,-10 3,-3 2,24 2,30-5,35-11,31-14,23-6,17-7,5-7,-3 0,-19 4,-32 9,-35 7,-32 7,-20 13,-16 3,-6 3,16 2,28-4,31-11,30-8,20-9,13-10,6-2,-13 2,-31 8,-39 15,-32 16,-17 4,-8 7,14 2,27-5,29-13,30-15,27-9,13-8,-14 2,-26 14,-27 16,-15 14,2 2,13-6,16-7,22-8,3-2,-14 8,-12 5,-9-3</inkml:trace>
  <inkml:trace contextRef="#ctx0" brushRef="#br0" timeOffset="118477.1">6095 287,'5'-10,"12"-19,-2-9,-19 2,-18 17,-26 17,-15 18,8 7,30-10,27-13,30-12,19-18,-5 1,-19 25,-25 24,-22 18,-19 18,3-6,18-16,26-19,23-22,15-21,-4 1,-25 25,-26 17,-20 21,-16 10,-6 7,12-5,22-17,29-23,27-28,18-15,-6 2,-23 18,-25 21,-23 20,-24 15,-14 11,-2 7,14-7,25-18,26-19,22-17,21-18,14-7,5-2,-13 2,-32 17,-33 15,-26 22,-16 5,5 4,22-6,29-7,25-17,18-11,-4 2,-25 5,-24 13,-7 4,14-1,18-4,-5-4,-19 6,-10 0</inkml:trace>
  <inkml:trace contextRef="#ctx0" brushRef="#br0" timeOffset="123760.56">277 2058,'10'-10,"-1"-3,-14 5,-14 10,-20 3,7 2,19-5,21-9,20-13,0-2,-14 6,-21 12,-18 11,0 0,13-2,20-11,24-10,20-7,-7 0,-28 9,-26 22,-21 10,-16 11,-16 12,9-2,28-8,33-13,25-20,22-15,18-10,20-10,15-8,4-3,-21 13,-38 17,-41 22,-44 20,-31 10,-20 16,-16 9,-2-1,28-5,35-17,44-19,37-22,31-22,27-10,8-4,-6 0,1-3,-8 6,-31 9,-45 20,-42 21,-27 9,-26 11,-19 15,-5-1,1 2,0-2,8 1,24-7,33-11,38-15,32-15,26-17,12-6,18-8,3-5,6-5,0-1,3-3,-6 6,-25 10,-40 15,-36 15,-33 18,-25 11,-18 5,-6 7,17-3,35-9,33-8,26-19,18-9,12-9,12-6,3-5,0 2,-17 6,-28 16,-9 8,3-1,7-7,-5-3,-17 0,-25 1,-19 1,-13 1,-8 2,-4 0,-1 1,-5 0,-1 0,-3 1,0 4,3 7,3 1,18-11,28-17,27-15,17-13,1 1,-15 18,-18 17,-24 21,-15 13,-10 11,-5 10,18-14,27-17,26-22,7-10,-8 8,-17 10,-21 14,-15 10,5-5,24-17,26-13,20-16,2-4,-21 8,-26 18,-22 13,-13 16,12 3,22-9,24-13,27-7,16-15,11-9,-11 8,-28 18,-33 23,-25 17,-22 11,5-3,26-16,28-18,23-23,23-19,19-12,8-9,-14 14,-32 17,-35 20,-33 21,-23 20,-17 8,-10 4,1 2,25-8,33-14,38-23,28-19,22-24,22-12,12-9,7-7,-20 16,-32 21,-34 22,-40 17,-24 15,-20 6,-11 6,-7 1,6 6,23-5,37-21,38-21,30-21,25-14,14-11,13-10,2-2,-23 9,-38 21,-35 19,-29 20,-24 12,-19 11,-7 8,14-4,33-9,31-22,32-17,19-14,11-13,-10 7,-29 19,-39 25,-27 13,-16 16,12 0,23-18,26-21,23-21,1 0,-13 8,-20 13,-18 16,-1 3,20-9,25-13,20-18,12-7,-2 0</inkml:trace>
  <inkml:trace contextRef="#ctx0" brushRef="#br0" timeOffset="128746.23">12357 2679,'10'-10,"18"-8,15-2,10 4,6 3,-12 5,-24 4,-27 1,-21 3,-23 0,-12 1,13 0,26 0,30-6,25-1,-5-1,-21 7,-22 3,-20 2,-13 4,-14 5,9 1,22-2,28-4,28-2,20-4,17-2,13 0,4-6,-2-3,-4 1,-19 2,-35 1,-31 1,-33 7,-24 2,-11 5,-7 1,-4-1,-1-3,19 2,32-1,33-1,33-3,32-2,16-1,15-1,4-1,-1-5,1-2,-1 0,-1 2,-7 1,-21 1,-38 2,-37 1,-27 0,-22 0,-11 0,-2 0,0 6,-7 5,-4 3,1-3,6 3,21-1,35-4,46-2,40-3,28-7,14-8,14-7,2-6,-10 2,-14 4,-8 0,-10-1,-24-4,-40 4,-44 4,-27 9,-15 7,-9 3,-2 5,2 1,6 0,4-3,4-2,-2-2,1-2,21 0,39-1,29-1,22 1,13-1,7 1,2-5,5-2,5-4,0-1,-4 2,-3 2,1-1,-2-6,-17 1,-28 2,-38 3,-36 9,-21 4,-22 6,-16 2,-5-2,8-2,26-2,42-3,43-2,45 0,34-1,24-1,7 1,1-6,-11-1,-33 1,-38 1,-45 6,-31 3,-19 1,-18 5,-6 1,-4 2,-2 1,20 1,37 0,34-4,27-4,30-2,14-3,6-1,4-1,4-1,-3 0,-25 1,-32-1,-36 6,-26 2,-16 4,-10 1,-14 3,-4-1,-8-3,-4-3,4 2,21 5,43-1,36-3,36-2,30-4,12-2,11-7,3-3,-5-5,-10 0,-24 1,-34 3,-36 3,-28 7,-18 3,-10 1,-10 5,-2 0,1-2,-7 3,-5-1,22 3,41-1,46-3,32-3,28-2,19-3,8-6,-6-3,-10 0,-26 1,-36 2,-37 1,-29 2,-23 5,-13 3,-15 4,-2 2,-3 2,5-1,21-2,36-4,44-3,33-2,18-2,13-1,13-1,0 0,-21 1,-33-1,-37 1,-31 0,-30 4,-20 8,-7 1,-4 3,23 0,33-4,37-3,28-4,23-2,18-2,7-1,-1-1,-19 1,-29-1,-35 5,-32 8,-20 1,-16 3,15 4,32-1,30-4,30-4,18-5,11-2,-11-3,-29-1,-29 4,-29 2,-18-1,-21 5,12 10,32 2,31-3,24-5,19-4,11-5,-8-2,-23-2,-26-2,-22 5,-3 12,13 3,25-2,9-3</inkml:trace>
  <inkml:trace contextRef="#ctx0" brushRef="#br1" timeOffset="-57320.19">1164 2679,'-6'10,"5"3,11-10,15-11,-3-4,-14 9,-19 12,-23 13,-15 4,10-4,22-14,24-20,21-12,21-17,-9-2,-20 16,-24 19,-22 19,-20 14,-19 13,8-11,27-19,30-22,30-18,20-9,11-7,-14 9,-36 22,-30 23,-21 16,-14 14,-13 6,-6 1,26-12,30-26,28-19,23-22,20-15,16-9,6-10,6 3,-12 2,-27 18,-32 21,-32 30,-28 20,-20 26,-9 9,-7 5,-7 6,0-8,7-5,2-12,26-14,37-17,32-21,34-24,25-17,10-11,11-10,10-8,8-6,0 0,-28 15,-49 24,-54 40,-35 30,-27 26,-14 14,-2 1,7-1,8-7,5-3,4-6,-4 3,-5-2,-2 0,18-8,36-17,33-22,31-28,36-24,32-25,23-19,-4-5,-12 10,0 4,-2-3,-9 12,-6 4,-23 14,-44 21,-45 37,-34 23,-17 18,-7 5,0 11,-6 5,2 2,-1-6,-5-2,2-7,6-2,-3 7,-2-3,24-9,37-22,44-31,43-33,22-15,12-12,20-20,0 0,-10 5,-6 12,-12 9,1-1,0 0,-30 12,-40 25,-38 26,-31 24,-16 13,-8 10,-5 8,-5 4,-2-2,3 4,6-3,1-6,-7 3,2-3,4 1,25-9,32-22,40-24,36-32,20-20,1-6,-12 8</inkml:trace>
  <inkml:trace contextRef="#ctx0" brushRef="#br1" timeOffset="-53190.19">5298 257,'10'-5,"4"3,-7 17,-18 17,-8 12,4-1,15-18,27-28,20-24,11-18,-3 5,-22 19,-22 27,-27 24,-21 16,1 1,21-19,23-23,21-22,15-25,1 11,-29 26,-20 24,-26 23,-18 15,-10 7,-11 9,17-9,32-30,29-31,34-26,19-24,9-14,8-7,-4-1,-6 5,-19 19,-28 32,-33 33,-30 29,-22 25,-22 22,-5-2,2-7,6-2,27-17,32-29,42-37,26-28,26-25,11-19,7-13,-2-1,-6 2,-16 26,-35 32,-32 31,-31 33,-25 21,-12 15,-10 4,4-1,20-14,29-23,40-30,27-30,23-23,14-25,6-6,-3-5,-4 4,-20 26,-35 30,-35 33,-37 35,-23 22,-20 15,-9 8,3-4,23-16,46-32,42-33,40-33,26-29,20-20,9-13,-4-3,-4 4,-9 11,-24 23,-34 29,-31 29,-37 27,-26 18,-24 15,-10 5,4 6,30-11,34-28,33-25,31-30,29-24,14-15,9-13,-1-6,-4 0,-22 21,-35 31,-33 32,-25 25,-26 17,-9 8,-3 4,16-9,33-19,29-27,24-20,22-18,11-20,6-11,-9 8,-31 28,-30 23,-25 26,-3 9,17-12,22-20,24-26,-5 1,-12 9,-9 7</inkml:trace>
  <inkml:trace contextRef="#ctx0" brushRef="#br1" timeOffset="-50050.19">12297 2856,'-9'0,"0"-5,13-6,21-13,-4 0,-17 2,-17 16,-18 23,3 5,14-7,21-11,30-22,17-7,-10 6,-22 15,-25 15,-23 14,-21 18,7 3,21-13,28-16,23-21,16-15,20-15,8-11,1-3,-17 7,-29 25,-39 25,-35 27,-24 12,-11 12,-2 2,2 0,20-10,35-20,35-24,37-20,25-17,10-14,0-9,2-7,-5 3,-25 20,-38 27,-36 29,-36 22,-19 14,-11 7,-18 8,0 2,6-1,25-14,39-15,41-31,43-23,29-24,19-21,9-11,6-10,-2-1,-10 2,-27 19,-38 35,-44 26,-36 27,-32 29,-18 13,-3 6,-6-2,4-3,24-15,39-17,41-26,29-20,23-25,22-18,13-15,4-8,2-7,-7 5,-24 25,-39 30,-44 28,-40 32,-26 19,-15 14,-6 5,10-3,24-14,34-22,33-29,37-27,26-26,18-15,10-10,0-3,-5 0,-3 6,-25 19,-33 22,-30 29,-35 18,-21 21,-14 11,-15 12,3 3,26-10,39-26,32-30,36-20,24-24,21-15,10-14,-13 9,-36 24,-36 24,-32 22,-28 20,-22 14,6-1,28-8,30-21,24-13,20-18,17-16,8-8,-17 8,-26 18,-29 22,-12 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9:17.968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157 21,'0'0,"0"0,-1 0,1 0,-1 0,1 0,0 0,-1 0,1 0,-1 0,1 0,-1 0,1 0,0 0,-1 0,1 0,0 0,-1 0,1 1,-1-1,1 0,0 0,-1 0,1 1,0-1,-1 0,1 1,0-1,0 0,-1 0,1 1,0-1,0 1,-1-1,1 0,0 1,0-1,9 14,32 20,-32-28,13 9,31 26,-49-38,-1 0,0 0,0 1,0-1,0 1,0 0,-1 0,1 0,-1 0,0 0,-1 0,1 1,-2-5,0 0,1 1,-1-1,0 1,0-1,0 0,0 1,0-1,0 1,0-1,0 1,0-1,0 0,0 1,-1-1,1 1,0-1,0 0,0 1,0-1,-1 1,1-1,0 0,0 1,-1-1,1 0,0 1,-1-1,1 0,0 0,-1 1,1-1,0 0,-1 0,1 0,0 1,-1-1,1 0,-1 0,1 0,-1 0,1 0,0 0,-1 0,1 0,-1 0,1 0,-1 0,1 0,-1 0,-23-5,-8-7,1-2,1-1,0-1,-15-12,86 58,41 20,0 2,-121-81,3-2,0-1,-27-34,42 33,21 32,0 1,0 0,0 0,-1-1,1 1,0 0,0 0,0-1,0 1,0 0,0 0,0-1,-1 1,1 0,0-1,0 1,0 0,0-1,0 1,0 0,1-1,-1 1,0 0,0 0,0-1,0 1,0 0,0-1,0 1,1 0,-1 0,0-1,0 1,0 0,1 0,-1-1,0 1,0 0,0 0,1 0,-1 0,0-1,1 1,-1 0,0 0,0 0,1 0,-1 0,0 0,1 0,-1 0,0 0,1 0,-1 0,0 0,0 0,1 0,-1 0,0 0,1 0,-1 0,0 0,1 0,-1 1,21 10,5 9,-1 2,-1 1,12 14,-10-9,-196-207,236 265,-33-48,-21-26,-1 1,0 0,-1 0,0 1,-2 0,1 1,-9-15,0 0,0 1,0-1,0 0,0 0,0 1,0-1,-1 0,1 1,0-1,0 0,0 0,0 1,0-1,0 0,-1 0,1 1,0-1,0 0,0 0,0 0,-1 1,1-1,0 0,0 0,-1 0,1 0,0 0,0 1,-1-1,1 0,0 0,-1 0,1 0,0 0,0 0,-1 0,1 0,0 0,-1 0,1 0,0 0,0 0,-1 0,1 0,0 0,0-1,-1 1,1 0,0 0,0 0,-1 0,1 0,0-1,0 1,-1 0,1 0,0 0,0-1,0 1,-20-8,-8-10,18 6,10 12,0 0,0 0,0-1,0 1,0 0,0 0,1-1,-1 1,0 0,0 0,0-1,0 1,0 0,0 0,0-1,1 1,-1 0,0 0,0 0,0-1,1 1,-1 0,0 0,0 0,0 0,1-1,-1 1,0 0,0 0,1 0,-1 0,0 0,0 0,1 0,-1 0,0 0,1 0,-1 0,0 0,0 0,1 0,-1 0,0 0,0 0,1 0,1 0,1 0,0 0,0 0,0 0,-1 0,1 0,0 1,0 0,-1-1,1 1,-1 0,1 0,-1 1,1-1,-1 0,1 1,-1 0,0-1,1 2,-2-2,0 1,0-1,0 1,0 0,0-1,-1 1,1 0,-1-1,1 1,-1 0,1 0,-1-1,0 1,0 0,0 0,0 0,0-1,-1 1,1 0,0 0,-1-1,1 1,-1 0,0 0,1-1,-1 1,0-1,0 1,0-1,0 1,0-1,-1 1,-29 35,-1-1,-1-2,-24 18,54-49,12-11,75-63,-66 62,-19 18,-25 26,-2-2,-45 48,115-148,22-31,-56 77,-19 23,-25 25,30-21,-46 38,-40 47,91-90,-1 0,1 0,0 1,-1-1,1 0,0 0,0 1,0-1,0 1,0-1,0 1,1-1,-1 1,0 0,1-1,-1 1,1 0,0 1,2-3,0-1,0 1,0-1,0 0,0 0,0 0,0 0,0 0,0 0,-1 0,1 0,0-1,-1 1,1-1,-1 0,34-28,-3-2,0-1,-2-1,-2-2,2-4,-19 19,-11 21,0 0,0 0,0-1,0 1,0 0,0 0,0 0,0 0,0 0,0-1,0 1,0 0,0 0,0 0,0 0,-1 0,1-1,0 1,0 0,0 0,0 0,0 0,0 0,0 0,0 0,-1-1,1 1,0 0,0 0,0 0,0 0,0 0,0 0,-1 0,1 0,0 0,0 0,0 0,0 0,0 0,-1 0,1 0,0 0,0 0,0 0,0 0,0 0,-1 0,1 0,0 0,0 0,0 0,0 0,0 0,-1 0,1 1,0-1,0 0,-33 21,10 1,0 0,1 2,1 0,2 2,-4 7,6 0,19-26,7-11,13-12,11-16,-19 18,-1 0,2 1,13-9,-36 32,1 1,0 0,1 0,-3 8,4-2,13-16,22-24,-16 9,-2 2,0 0,-1 0,0-1,-1 0,-1-1,3-4,-25 22,-7 11,-16 24,0 6</inkml:trace>
  <inkml:trace contextRef="#ctx0" brushRef="#br0" timeOffset="50767.75">335 287,'3'-2,"1"0,-1 0,1 0,0 0,-1 1,1-1,0 1,0 0,0 0,0 1,0-1,0 1,2 0,5-1,280-30,-269 27,-36 4,-41 4,-36 6,-131 17,203-22,17-1,32-1,23-1,1-4,-1-1,0-3,51-13,-103 19,1 0,0 0,-1-1,1 1,-1 0,1-1,-1 1,1-1,-1 0,1 0,-1 1,1-1,-1 0,0 0,0 0,1 0,-1-1,-1 1,0 1,-1-1,1 0,-1 1,1-1,-1 1,1-1,-1 1,0-1,1 1,-1-1,0 1,1 0,-1-1,0 1,1 0,-1 0,0-1,0 1,1 0,-1 0,0 0,0 0,1 0,-64-9,-3 9,49 1,-1 0,0-2,1 0,-1-1,0-1,1 0,-8-4,37 1,12 1,193-1,-145 6,-143 2,8 0,0-2,-59-8,104 3,18 0,32-3,63 2,17 5,-63 1,-235 1,402 0,-187 3,-41 3,-47 3,-206 16,242-20,37-2,39-2,-7-2,-34 0,-31 0,5-1,-2 0,-1 1,0 0,0 2,1 0,-1 0,1 2,-16 4,64 1,12-7,4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9:23.202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176 89,'0'3,"1"0,1 0,-1 0,0-1,1 1,-1 0,1-1,0 1,-1-1,2 1,-1-1,0 0,0 0,1 0,0 1,4 4,36 32,-30-30,-2 1,1 1,-1 0,-1 0,0 1,-1 1,6 8,-29-24,-8-10,-48-40,-51-51,23 19,79 70,20 18,29 28,14 12,3-3,25 17,-70-56,0 0,-1 1,1-1,0 0,0 1,0-1,0 0,0-1,0 1,0 0,0-1,1 1,-1-1,0 1,2-1,-3-1,-1 1,1 0,-1-1,0 1,1-1,-1 0,0 1,0-1,1 1,-1-1,0 1,0-1,0 0,1 1,-1-1,0 0,0 1,0-1,0 1,0-1,0 0,-1 1,1-1,0 1,0-1,0 0,0 1,-1-1,1 1,0-1,-1 1,1-1,-32-60,8 22,15 21,9 18,0 0,0 0,0 0,0 0,0 0,0 0,1 0,-1 0,0 0,0 0,0 0,0 0,0 0,0 0,0 0,1 0,-1 0,0 0,0 0,0 0,0 0,0 0,0 0,0 0,1 0,-1 0,0 0,0 0,0 0,0 0,0 0,0 0,0 0,0 0,1 0,-1 0,0 0,0 0,0-1,0 1,0 0,0 0,0 0,0 0,0 0,0 0,0 0,0 0,0-1,0 1,0 0,0 0,21 19,-1 0,-2 1,8 11,4 3,-64-66,-2 1,0 2,-20-10,35 28,21 11,0 0,-1 0,1 0,0 0,0 0,0 0,0 0,0 0,-1 0,1 0,0 0,0 0,0 1,0-1,-1 0,1 0,0 0,0 0,0 0,0 0,0 0,0 0,-1 0,1 0,0 1,0-1,0 0,0 0,0 0,0 0,0 0,0 0,0 1,0-1,0 0,0 0,0 0,-1 0,1 1,0-1,0 0,0 0,0 0,1 0,-1 0,0 1,0-1,0 0,0 0,0 0,0 0,0 1,0-1,0 0,0 0,21 34,-10-18,1 2,1-2,0 1,1-1,1-1,2 1,-23-31,-9-19,13 23,9 9,10 10,-1 0,-1 1,1 1,-1 0,5 6,13 8,-23-17,-3-3,1 1,-1 1,-1 0,1 0,5 6,-11-10,1-1,-1 1,0-1,0 1,0 0,0 0,0 0,-1 0,1-1,-1 1,1 0,-1 0,1 0,-1 0,0 0,0 0,0 0,0 0,-1 0,1 0,0 0,-1 0,1 0,-1 0,0 0,0 0,0-1,0 2,-10 12,-1-1,0 0,-1 0,0-2,-1 0,-1 0,-14 8,0 2,14-9,11-9,-1 0,0 0,1 0,-1-1,0 0,-1 1,1-2,-1 1,1-1,-1 0,-2 1,8-3,0 0,-1-1,1 1,0 0,0 0,0 0,-1-1,1 1,0 0,0 0,0-1,0 1,-1 0,1-1,0 1,0 0,0 0,0-1,0 1,0 0,0-1,0 1,0 0,0-1,0 1,0 0,0 0,0-1,0 1,0 0,1-1,-1 1,0 0,0 0,0-1,0 1,0 0,1 0,-1-1,0 1,0 0,0 0,1 0,-1 0,0-1,0 1,1 0,-1 0,0 0,15-23,1 2,1 0,6-5,1-2,-11 10,-20 21,-27 25,0 2,16-16,0 2,1 0,1 1,0 0,1 2,-11 17,69-80,-16 19,-17 15,-6 6,0 1,-1-1,1 0,-1 0,0 0,0 0,0 0,0-1,-1 1,0-1,2-4,-4 9,0-1,0 1,0 0,-1 0,1 0,0-1,0 1,0 0,0 0,-1 0,1-1,0 1,0 0,0 0,-1 0,1 0,0 0,0-1,0 1,-1 0,1 0,0 0,0 0,-1 0,1 0,0 0,0 0,-1 0,1 0,0 0,0 0,-1 0,1 0,0 0,0 0,-1 0,1 0,0 1,0-1,-1 0,1 0,0 0,0 0,0 0,-1 1,1-1,0 0,0 0,0 0,0 1,-1-1,1 0,0 0,0 0,0 1,-15 10,1 1,0 0,1 2,0-1,1 1,-10 16,11-12,11-18,0 0,0 0,0 0,0 0,0 0,0 0,0 0,0 0,0 0,1 0,-1 0,0 0,0 0,0 0,0 0,0 0,0 0,0 0,0 0,0 0,0 0,1 0,-1 0,0 0,0 0,0 0,0 0,0 0,0 0,0 0,0 0,0 0,0 0,0 0,0 0,0 0,1 0,-1 0,0 0,0 0,0 0,0 1,0-1,0 0,0 0,0 0,0 0,0 0,0 0,0 0,0 0,0 0,0 0,0 1,0-1,0 0,0 0,0 0,0 0,0 0,0 0,27-23,26-39,-41 45,1 1,1 0,0 1,1 1,14-11,-53 60,-123 129,179-199,19-19,-3-2,-2-2,5-12,-41 49,-10 21,0 0,0 0,0 0,0 0,0-1,0 1,0 0,0 0,0 0,0 0,0 0,-1 0,1-1,0 1,0 0,0 0,0 0,0 0,0 0,0 0,0 0,-1 0,1 0,0 0,0 0,0-1,0 1,0 0,0 0,-1 0,1 0,0 0,0 0,0 0,0 0,0 0,0 0,-1 0,1 0,0 0,0 1,0-1,0 0,0 0,-1 0,1 0,0 0,0 0,0 0,0 0,0 0,0 0,0 0,0 1,0-1,-1 0,1 0,0 0,0 0,0 0,0 0,0 1,-33 26,23-19,-74 72,-23 18,159-167,-9 25,-38 41,-25 30,-29 37,30-36,-2-1,-25 24,99-104,25-34,6-7,-61 71,-34 37,-37 41,-3-3,-45 49,84-81,21-21,30-26,195-178,-375 323,84-66</inkml:trace>
  <inkml:trace contextRef="#ctx0" brushRef="#br0" timeOffset="48221.27">441 236,'131'0,"-56"0,-58 0,-21 0,-246 0,625 0,-687 0,713 0,-503-1,18-1,0 3,-83 13,143-6,40-3,43 0,64-4,-73-1,-39 0,-15 0,-66-2,13 1,-1 1,-42 7,75 1,41-2,42 1,142-3,-270-4,60-1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3:43:05.51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38,'10'-5,"3"-12,0 2,-3 14,-3 22,-2 17,13 3,8-16,5-23,-4-21,-5-7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05.3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24,'325'2,"348"-5,-488-14,-133 11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07.5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1 256,'6'-4,"0"1,1-1,-1 1,1 0,-1 0,1 1,0-1,0 2,1-1,-1 1,5 0,8-3,66-10,1 4,13 3,-19 1,-1-2,61-16,-19 0,113-6,-16 3,154-17,-176 23,-142 14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0:36.46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208 385,'0'5,"0"17,0 14,0 12,-5 17,-1 8,-1 1,-3 19,0 18,1 5,3-6,1-12,3-13,1-11,1-8,0-5,-4 2,-2 5,0 7,1-10</inkml:trace>
  <inkml:trace contextRef="#ctx0" brushRef="#br0" timeOffset="796.2">208 356,'0'5,"0"16,0 21,0 17,0 9,0 18,0 15,0-1,0-1,0-3,0-7,0-5,0 0,0 0,0-5,0-5,0-5,0 6,0 5,0 3,0-1,0-20,0-36,0-32,0-16</inkml:trace>
  <inkml:trace contextRef="#ctx0" brushRef="#br0" timeOffset="4374.56">208 503,'0'5,"0"12,0 12,0 18,0 9,0 17,0 10,0 6,0-2,0-5,0-3,0-3,0-6,0-4,0-3,0 7,0 8,0 5,0-2,0-4,0-21,0-29,0-34,0-32,0-19,0-10,0-7,0-8,0-3,0-3,0-6,-5 2,-1 8,-1 3,2-4,2-4,0 0,2 24,1 39,0 44,0 39,0 20,1 13,-6 0,-2 1,1 0,0 0,3-6,0-7,2-1,1-4,0-3,0-5,0-2,0 3,1 6,-1 5,0-19,0-36,0-30,0-25,0-15,0-11,0-9,0-9,0-5,0-5,0-6,0-3,0 0,0 7,0 8,0 3,0 5,0 20,0 35,0 30,0 23,0 21,0 17,0 10,0 7,0 3,0 1,0 0,0-6,0-2,0-6,0-2,0 2,0-3,0-4,0-5,-5 7,-2 1,1-3,1-18,2-28,0-29,2-34,1-26,0-17,0-10,0-5,0-1,1 1,-1 0,-5 8,-2 3,1 5,0 7,3 5,0 4,2 23,1 33,-1 28,2 36,-1 18,0 11,0 1,1 1,-1 0,0 1,0 0,0 0,0-5,0-2,0-5,0 0,0 2,0-3,0-4,-5-4,-2 1,1 4,1 0,1-23,2-35,6-30,2-22,0-20,0-11,-3-8,0-7,-2-4,0-2,-1-2,0-5,0-1,-1-4,1 5,0 3,0 8,0 4,0-1,0 5,0 25,0 31,0 30,0 23,0 16,0 15,0 7,0 6,0 11,0 0,0 1,0 0,0 1,0-6,0-1,0 1,0 0,0-3,0-5,0-6,5 6,2 5,4-16,1-28,-2-32,-3-30,-2-22,-2-17,-2-18,-1-20,0-7,0-5,-1-4,1-1,-1 0,1-6,0 10,0 9,0 12,0 3,0 2,0 6,0 22,0 32,0 41,0 29,0 17,0 15,0 14,0 9,0 7,0 2,0-2,0-3,0-3,0-8,0-4,0-2,0-4,0 0,0-3,0 5,0 4,0-2,0-25,0-42,0-34,0-28,0-22,0-19,0-10,0-8,0-6,0-10,0 2,0 1,0 5,0 13,0 12,0 13,0 3,0 4,0 19,0 38,0 31,0 23,0 19,0 13,0 11,0 10,0 4,0 0,0-1,0 2,0 0,0-3,0-2,0-2,0-3,0-6,-5 3,-2 7,1-3,1-7,2-27,0-39,2-32,1-24,0-21,0-15,0-15,0-23,1-12,-1-5,0-1,0 7,0 9,0 9,0 7,5 5,1 4,1 6,-2 28,-2 48,0 36,-2 27,-1 15,0 10,0 6,0 4,-1 1,1 0,0 0,0-1,0-1,0-1,0-5,0-2,-5 5,-2-2,1-5,1-2,2-24,0-41,2-33,1-28,0-21,0-14,0-12,0-16,1-9,-1 1,0 5,5 13,1 13,1 6,-2 8,-2 26,0 31,-2 43,-1 28,0 20,0 12,-5 7,-2 2,0 0,2 0,-4-8,0-2,2-6,1-6,2-6,2-4,1 7,1 7,0 0,1-17,-1-40,0-33,1-29,-1-23,0-15,0-10,0-8,0-4,0 1,0-3,0 7,0 10,0 9,0 23,0 36,0 31,0 24,0 21,0 10,0 10,0 0,-5-1,-2 0,1 3,1-1,1 4,-3 5,-1-3,1-5,2-22,1-30,2-30,1-24,1-23,0-18,1-7,-1-7,0 2,0-2,1-1,-1 23,0 42,0 34,0 25,0 20,0 14,0 6,0-2,0-4,0 0,0-2,0-4,0-19,0-27,-5-28,-2-34,1-19,1-11,1-8,2 19,1 39,0 43,1 33,1 16,4-3,2-15</inkml:trace>
  <inkml:trace contextRef="#ctx0" brushRef="#br0" timeOffset="6264.5">90 3604,'-10'-5,"1"-1,14-1,14 2,15 2,22 0,10-3,11-1,6-5,14-4,11-1,18-1,6-4,2 3,8 4,0 5,-10-2,-6 3,-10 2,-10 2,-2 2,-9 2,-16 0,-22 2</inkml:trace>
  <inkml:trace contextRef="#ctx0" brushRef="#br0" timeOffset="7389.72">474 3486,'-10'0,"-14"0,-17 5,8 7,20 1,22-2,25-2,26-3,13-3,5-1,3-2,4 0,7 0,8-1,12 1,7-1,-1 1,-2 0,1 0,0 0,5 0,-3 0,-6 0,-8 0,-6 0,-11 0,-9 0,-9 5,-1 2,-22-1,-34 0,-40-3,-25 0,-23-2,-10-1,0 0,-1 0,0 0,-2 0,0-1,-5 6,-2 2,0-1,-9 4,-2 0,-3-2,-3 4,-2-1,3-3,5 4,5-2,6-2,8-2,4-2,6-2,-4-2,-3 0,2 0,21 0,35-1,33-4,29-2,30-5,18 0,9 2,5-2,1-4,3 0,15-2,7 3,17-2,6 2,3 4,5 3,2-1,0 0,-8 2,-13 2,-15 2,-13 2,-15 0,-3 1,-12 5,-19 3</inkml:trace>
  <inkml:trace contextRef="#ctx0" brushRef="#br0" timeOffset="8218.09">208 3722,'0'-10,"5"-3,22 0,21-2,28-4,15-4,14-2,7 2,12 0,3 5,6 5,10-1,1 3,-4 2,-5 4,-1-3,-8 0,-6 1,-2 3,-12 1,-9 1,-11 1,-9 1,-4 0,-18 1,-30-1,-18 0</inkml:trace>
  <inkml:trace contextRef="#ctx0" brushRef="#br0" timeOffset="9326.88">1094 3575,'-15'5,"-15"2,-23-1,-17-1,-6-2,-2 0,24-7,31-2,34 0,25 0,17 2,9 2,10 1,12-5,7-1,18 1,11 1,10 1,7 2,7 1,3 1,12 0,4 0,0 0,-4 0,-3 1,7-1,1 0,3 0,-2 0,-10 0,-15 0,-16 0,-15 0,-16 0,-13 0,-10 0,-23 0,-34 0,-29 0,-22 0,-4 0</inkml:trace>
  <inkml:trace contextRef="#ctx0" brushRef="#br0" timeOffset="9358.13">2423 3604,'-25'0,"-24"0,-22 5,-16 2,-7-1,2 4,2 0,0-1,7-2,26-8,39-4,37 0,25-5,21-1,14 2,9-3,14 1,15 3,8 1,8 4,11 1,6 1,8 1,8 0,9 1,7-1,-4 1,-1-1,-11 0,-9 0,-15 5,-18 2,-19-1,-13-1,-11-2,-5 5,-21-1,-34 0,-36-2,-25-1,-16-3,-9-5,-8-2,-7 0,-5 0,2 2,1 2,13 1</inkml:trace>
  <inkml:trace contextRef="#ctx0" brushRef="#br0" timeOffset="11155.7">2778 3545,'5'-5,"16"-2,16 1,16-4,9 0,4 1,15-2,30 0,16 2,12 3,6 2,0 2,-5 2,-12 0,-7 5,-4 2,-7 0,-12-2,-8 4,6 0,2-1,-6-2,-8-2,-24-2,-32-1,-35-1,-33 0,-28-1,-24-4,-5-3,-2 2,0 0,8 2,4 2,2 1,0 0,0 1,-6 1,-18-1,-5 0,-4 6,-1 1,9-1,8-1,12-1,11-1,24-2,41-6,33-2,24 1,19 0,14 2,10 1,10 2,8 0,13 1,5 1,-2-1,-2 0,-1 6,1 1,-1-1,5-1,-3 4,-6 0,-8-1,-2-3,-7-1,-11-2,-10-1,-2-1,-4-1,-23 1,-35 0,-39-1,-31 1,-14 0,-5 0,-5 0,-3 0,-2 0,-1 0,0 0,-6 5,-6 2,-2-1,3 0,7-3,10 0,30-2,42-1,35 0,27 0,21 0,17 0,10-1,2 1,4 0,10 0,0 0,-4 0,-7 0,0 0,-3 0,-8 0,-11 0,-3 0,-26 0,-37 0,-31 0,-23 0,-20 0,-15 0,-11 0,-5 0,-4 0,0 0,1 0,0 0,1 0,1 0,5 0,3 0,20 0,36 0,32 0,25 0,22 0,18 0,11 0,8 0,7 0,8 0,11 0,12 0,-2 0,-2 0,-7 0,-8 0,-13 0,-13 0,-10 0,-2 0,-24 0,-39 0,-42 0,-25 0,-12 0,-10 0,0 0,3 0,-5 0,1 0,25 0,37 0,32-5,24-2,16 1,14 0,6 3,6 0,0 2,-4 1,-4 0,-4 0,-23 5,-29 2,-32 0,-14-2</inkml:trace>
  <inkml:trace contextRef="#ctx0" brushRef="#br0" timeOffset="13358.38">208 591,'10'0,"14"0,22 0,14 0,11 0,9 0,21 0,14 0,1-5,2-1,6-1,2 2,9 2,3 1,-3-5,1 0,-3 0,-3 2,-4 2,-9 1,-13 1,-16 1,-11 5,-5 2,-4 0,-18-2,-34-1,-19-1</inkml:trace>
  <inkml:trace contextRef="#ctx0" brushRef="#br0" timeOffset="13983.84">474 503,'-15'0,"-15"0,-13 0,7 0,24 0,34 0,28 0,22 0,12 0,13 0,10 0,1 0,3 0,3 0,6 0,4 0,10 0,3 0,-2 0,1 5,-2 1,-4 1,-4-2,-3-2,-3 0,-6-2,-13-1,-14 0,-5 0,-3 0,-5 0,-19-1,-35 1,-30 0,-14 0</inkml:trace>
  <inkml:trace contextRef="#ctx0" brushRef="#br0" timeOffset="14436.97">976 562,'-10'5,"-13"2,-14-1,-14-1,-14-1,-7 3,20-4,34-8,29-3,24 0,15-4,15 1,16 1,19 3,13 2,12-2,10-1,8 2,14-4,5 0,11-3,6 0,2-2,6 2,7 2,4 3,-5 4,-11 2,-6 1,-13 1,-14 1,-17-1,-17 1,-17-1,-15 1,-7-1,-26 0,-37 0,-21 0</inkml:trace>
  <inkml:trace contextRef="#ctx0" brushRef="#br0" timeOffset="14827.7">1891 503,'-10'0,"-18"0,-25 0,-13 0,15 0,35 0,32-5,27-2,17 1,13 0,14 3,18-5,15 1,4 0,-1-3,10 0,2 2,4 2,12 2,12-3,2-1,-1 1,1 2,9 2,-7 1,-10 1,-13 1,-10 0,-8 1,-10-1,-10 0,-13 0,-7 1,-3-1,-26 0,-43 0,-38 0,-16 0</inkml:trace>
  <inkml:trace contextRef="#ctx0" brushRef="#br0" timeOffset="15187.08">3250 473,'-20'5,"-27"2,-20-1,-19 4,-5 1,-2-3,5-1,2-3,31-2,40-6,37-8,30-1,27-4,19 1,24-1,26 1,13 5,14 3,2 3,2-2,5-1,-3 2,-8 2,-7 1,-8 1,-10 1,-11 1,-12 0,-14 1,-15-1,-9 0,1 0,-24 1,-39-1,-33 0,-26 0,-16 0,-1 0</inkml:trace>
  <inkml:trace contextRef="#ctx0" brushRef="#br0" timeOffset="15936.62">4018 473,'-15'0,"-20"0,-19 0,-21 0,-7 0,15 0,29 0,31 0,32 0,27-5,24-7,24 0,16 0,13-1,5 0,9 3,1 3,-4 3,4 2,-2 1,-5 1,-11 1,-12-1,-10 1,-3-1,-8 0,-26 1,-38-1,-45 0,-29 0,-23 0,-9 0,-2 0,-3 0,-1 0,2 0,0 0,4 0,5 0,5 0,-2 0,1 0,3 0,21 0,29 0,42-5,31-2,22 1,11 1,1 1,4 2,2 1,-2 0,-1 1,-2 1,3-1,0 0,0 0,-8 1,-23-1,-37 0,-40 0,-31 0,-20 0,-8 0,-3 0,17 0,32 0,37 0,30 0,14 0,-3 0</inkml:trace>
  <inkml:trace contextRef="#ctx0" brushRef="#br0" timeOffset="17017.96">6116 1,'0'10,"0"18,0 15,0 15,0 17,0 12,-6 6,-5 2,-8-1,-4 20,1 0,0 6,-2 3,-2 5,-1 6,-1 16,-1 12,-1 9,-5 0,4 2,1-5,2 1,5-9,6-12,7-16,4-15,4-12,2-40,0-50,2-39,-1-29,0-21,0-13,-1-12,0-20,1-8,-1 16</inkml:trace>
  <inkml:trace contextRef="#ctx0" brushRef="#br0" timeOffset="17577.76">5938 562,'0'-10,"0"-13,-5 1,-2 21,1 25,-5 18,1 13,2 6,1 9,3 12,2 12,1 15,-4 5,-1 2,0 2,1 11,2 3,1 0,1-2,1-4,0-3,0 3,-5 0,-2-2,1-6,1-9,-4-7,1-6,0-10,3-24,1-42,2-36,1-29,1-28,-5-21,-1-15,-6-13,1-7,-4-12,1-1,3-2,3 4,3 0,3 4,6 10,2 26</inkml:trace>
  <inkml:trace contextRef="#ctx0" brushRef="#br0" timeOffset="20516.07">5967 356,'0'-16,"0"-14,0 3,0 25,0 24,-5 38,-1 19,-6 11,0 10,2 9,-2 5,0 14,-2 10,2 6,1 5,4 6,3 3,-3-6,-1-4,2-6,-4-8,0-7,-3-9,1-5,1-2,4-4,-2-11,0-6,6-34,5-56,1-43,5-30,2-22,-1-16,-3-8,-1-14,3-5,0 1,-2-6,-1 5,4 13,-1 16,4 17,0 14,3 6,-1-1,2-3,-2 22,-3 35,-3 41,-4 27,-2 19,-1 10,-6 10,-3 6,-4 7,0 1,-4 4,2-2,3-3,-2-3,1-4,3-3,3-6,3-3,1-6,1 5,1-1,1-25,-1-31,1-31,-1-23,1-22,-1-17,0-12,0-7,5 1,2 5,-1 27,-1 38,-1 42,-2 26,-5 20,-4 8,1 6,0-2,2 0,2 1,0-3,2-6,-1-6,2-19,-1-29,0-27,0-23,1-2,-1 20,0 32,0 27,0 26,0 10,0 1,-5-20,-2-29,1-32,1-37,1-37,2-18,1-8,0 22,1 39,1 40,-1 34,0 26,0 12,-5-12,-1-33,-1-36,2-38,1-32,2-13,1-7,0 2,1 27,0 40,1 39,-1 37,-5 25,-1 15,0 2,1-30,1-41,2-44,1-39,0-18,1-17,0-6,1 23,-1 42,0 35,0 40,0 32,1 20,-1 5,0-4,0-23,0-32,0-43,0-40,0-23,0-8,0-2,0-2,0-8,0-12,4-10,8-16,6-7,0-9,7-11,5 0,1 7,1 14,1 14,-7 8,-6 33,-8 49,-5 41,-4 27,-2 19,-7 14,-8 5,0 14,-4 3,2-20,3-48,4-37,3-28,3-16,2-14,7-5,1-5,5 1,1-1,2-2,0-2,-3-12,-4 0,2 7,-1 8,3 8,0 6,-3 25,-2 39,-8 41,-8 23,-3 12,0 8,-2 1,1-4,-3-5,-3 0,2-2,3-18,4-33,4-31,8-22,4-27,6-18,0-5,4-4,-1 3,-3 0,-4 5,2-5,5 3,-1 19,-3 36,-12 37,-7 27,-2 17,-5 14,-9 15,0 9,-2-1,3-22,7-38,10-44,12-45,9-23,2-8,4-9,-2 1,-4 3,0 2,-2 6,-4 28,-3 39,-8 46,-3 30,-6 15,-6 14,-5 14,-4 3,-3-4,4-31,11-36,8-45,10-29,10-24,1-10,5-7,-3-1,-3 0,-4 3,-4 21,-3 35,-12 37,-5 26,-4 17,0 13,4-14,4-33,8-29,10-23,4-18,0-15,2 14,-1 29,-2 34,-4 24,-2 16,-3-12,4-32,6-34,5-27,1-15,-3 8,-5 14</inkml:trace>
  <inkml:trace contextRef="#ctx0" brushRef="#br0" timeOffset="23702.19">6351 1389,'0'10,"0"19,0 18,-5 23,-1 8,-1 12,-3 5,0 2,1-6,3-8,1-23,3-37,1-33,1-29,0-18,1-20,-1-6,0 0,6-5,1-3,-1 4,5 26,-1 40,-2 37,-1 37,-8 24,-4 14,-5 2,-2-5,2-8,2-21,3-33,2-29,1-25,2-27,0-30,0-11,6 2,1 6,-5 24,-19 32,-15 26,-13 21,11 1,21-12,34-16,23-11,13-12,-7 5,-22 13,-32 19,-4-1,9 0,19-11,17-8,16-12,-10 0,-23 10,-24 18,-22 15,-17 9,-15 7,-9 4,12-5,26-6,33-18,25-14,24-15,12-9,10-8,3 2,-17 14,-20 11</inkml:trace>
  <inkml:trace contextRef="#ctx0" brushRef="#br0" timeOffset="25280.09">6529 1478,'5'-11,"1"3,1 12,-2 16,-1 13,-2 23,-1 11,0 9,-6 7,-2 0,0-5,2-20,1-31,1-34,2-27,5-16,8-11,11 0,13 16,-1 25,-6 31,-8 24,-7 16,-7 9,-9 5,-4-14,4-30,2-30,1-22,1-17,-6-10,-11 6,-14 20,-2 27,0 23,4 25,3 14,0 8,3-12,7-25,4-28,5-29,8-24,3-18,2-12,-2-8,-1 2,-2 7,4 21,0 32,0 21</inkml:trace>
  <inkml:trace contextRef="#ctx0" brushRef="#br0" timeOffset="26764.79">6853 1714,'0'5,"0"12,0 12,0 13,0 13,0 7,0-16,0-27,0-26,6-22,5-16,12-5,12 5,-5 16,-18 23,-15 22,-13 18,-4 14,2 14,4 6,5-13,3-32,3-29,2-23,1-18,1-15,-1-8,1 14,0 21,-1 16</inkml:trace>
  <inkml:trace contextRef="#ctx0" brushRef="#br0" timeOffset="28827.59">7149 1833,'0'4,"5"3,12-6,8-12,-1-15,-4-18,-10-2,-17 17,-13 24,-12 23,-7 18,4 18,8 10,13 4,20-5,18-12,16-20,10-26,-8-14,-26 5,-25 9,-18-8,-8-12,2-14,6-13,8-8,7-7,16-7,17 0,15 13,2 24,-7 32,-12 25,-21 18,-19 10,-6-4</inkml:trace>
  <inkml:trace contextRef="#ctx0" brushRef="#br0" timeOffset="30566.04">7562 1833,'0'-11,"0"-12,-10-8,-8 6,-7 18,-3 25,-2 19,-2 14,6 8,6 4,12 1,23-10,13-24,12-27,0-30,-3-25,-6-14,-10-10,-8-3,-21 13,-20 16,-4 28,-8 28,-1 22,6 21,9 19,9 11,7 3,10-12,21-23,11-31,6-26,-4-23,-3-21,-6-10,-8-6,-16 11,-20 19,-20 27,-4 25,0 21,8 15,9 15,14-4,20-17,13-26,8-25,5-26,-5-23,-6 9,-8 23,-5 31,-1 24,4 18,10 6,1-12,-4-12</inkml:trace>
  <inkml:trace contextRef="#ctx0" brushRef="#br0" timeOffset="33015.11">7828 1891,'0'10,"5"8,12 2,8-19,4-18,-2-17,-5-13,-13-8,-17 5,-17 11,-10 22,-4 29,0 23,7 20,3 11,7 4,17-9,19-21,18-27,8-30,-2-23,-8-20,-9-9,-13 2,-23 17,-15 27,-6 28,-2 28,4 23,10 13,17-1,21-12,13-25,7-29,2-24,-4-18,-8-13,-18 3,-21 15,-16 23,-10 24,3 20,8 20,9 10,13-4,18-18,13-31,11-26,6-21,-4-14,-8-13,-9-5,-7-7,-7-4,-3-4,-2-8,-2-3,0 5,1 8,0 23,0 37,0 32,1 40,0 26,0 16,0 13,0 3,0-2,0-2,0-10,0-10,0-10,0-6,0-21,0-27,0-27,0-28,0-22,0-17,0-16,0-6,0-3,0 0,0 3,0 8,0 9,0 7,5 22,2 30,-1 32,-1 31,-1 22,-2 21,-1 11,-1 0,0-8,0-2,0-7,0-6,0-6,-1-19,1-28,0-17</inkml:trace>
  <inkml:trace contextRef="#ctx0" brushRef="#br0" timeOffset="36062.11">8389 1418,'-5'5,"-11"12,-4 13,-13 16,-1 11,5-10,18-27,11-28,15-22,10-16,1-11,6-10,-2-4,-7 15,-7 27,-6 34,-5 31,-3 29,-8 19,-1 5,-1 3,-3 0,0-5,2-7,2-7,3-7,1-19,7-27,3-28,-1-22,0-16,3-16,0-6,-1-3,-3 1,-1 3,-2 2,-1 3,-1-4,0 20,0 27,-1 32,1 30,0 21,-1 16,-4 4,-1-2,0-5,1-6,-9-5,-12-3,4-13,15-14,20-14,1-10,-11-8,-16-4,-21-2,6-1,17 0,20-4,20-6,14-6,-5 0,-20 4,-21 9,-22 11,-16 4,-16 1,12-1,23-3,26-2,22-6,16-9,17-7,8-5,-13 1,-30 9,-29 7,-24 9,-17 10,-11 7,-11 1,-3 1,14-3,33-5,31-14,23-13,22-9,13-5,9-4,3 3,-12 7</inkml:trace>
  <inkml:trace contextRef="#ctx0" brushRef="#br0" timeOffset="37780.06">8418 2098,'10'0,"14"0,12-10,11-3,6 0,-9 8,-24 4,-24 3,-22 0,-21 6,-14 1,-5-1,13-2,25-1,33-3,26 0,2-2,-25 5,-28 11,-21 8,-3 0</inkml:trace>
  <inkml:trace contextRef="#ctx0" brushRef="#br0" timeOffset="38186.3">8330 1507,'5'0,"2"0</inkml:trace>
  <inkml:trace contextRef="#ctx0" brushRef="#br0" timeOffset="39859.04">8360 1507,'-5'0,"-12"10,-13 13,4-7,16-16,15-19,17-15,9-13,-1-13,-4-6,-8-2,-7 15,-9 27,-11 33,-4 25,-4 18,-5 9,-8 11,1-17,10-28,18-27,15-24,10-23,5-13,4-6,-5 14,-6 26,-13 33,-12 30,-11 20,-3 15,1 6,4 5,-1 4,1 2,3-3,2-1,4 1,1-5,2-20,0-30,0-31,6-29,1-20,0-11,-1-10,-2-8,-2-1,-1 4,0 20,-1 30,0 34,-1 31,1 20,0 9,-1 3,6 1,2-3,4-12,1-16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5:28.70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217 241,'0'5,"0"17,5 19,2 18,-1 15,4 13,0 14,4 3,-1 0,2-8,-1-15,-3-22</inkml:trace>
  <inkml:trace contextRef="#ctx0" brushRef="#br0" timeOffset="637.91">246 330,'0'5,"0"11,0 14,0 16,0 11,5 15,2 11,-1 1,-1 2,-2 6,0-3,-2-6,5-7,0 3,1 9,3 9,0-2,-2-6,-2-29,-2-40,-2-33,-1-30,-1-7</inkml:trace>
  <inkml:trace contextRef="#ctx0" brushRef="#br0" timeOffset="1028.51">246 655,'0'-15,"0"-16,-5 9,-1 17,-1 20,2 27,2 22,0 15,7 4,2 3,1-3,3-5,0-7,4-5,-1 2,-2 4,-3-1,-4-1,-1-4,3-2,0-2,0-2,-1 5,-2 5,-2-18,0-44,0-33,-6-27,-2-26,0-18,2-9,-4-7,0-8,-4-5,1 19</inkml:trace>
  <inkml:trace contextRef="#ctx0" brushRef="#br0" timeOffset="3527.95">187 300,'0'-10,"0"1,0 14,0 19,0 27,0 14,0 12,0 12,0 6,0 7,0 2,0 2,0-1,5-3,2 1,4 2,1 0,-2 1,2 8,0 0,-3-5,-3-6,-2-10,-2-11,-1-4,-2-6,1-19,-1-40,1-36,0-25,-1-19,1-19,0-14,-5-15,-1-14,-6-19,1-16,-4-4,1 6,-2 0,1 9,-1 9,1 14,4 19,4 19,2 15,-2 25,0 37,1 31,2 27,1 23,1 14,1 13,1 7,5 1,2 4,0-2,3 3,1-3,3 2,-1 4,-3-3,-2-4,-4-3,-1 0,-2-1,-1-2,-1-8,1-3,-1-6,6-7,1-25,0-36,0-35,-3-28,0-21,-2-13,-1-11,0-10,-5-12,-2-5,-5-3,0-8,2 2,-3 10,2 10,2 14,2 14,8 32,4 45,1 38,-1 30,-1 19,4 12,0 10,-1 8,-1 1,-3 1,-1-2,-1-1,0-3,4-4,1-4,0-9,-1-10,-1-7,-2-1,-1 3,-1-2,0-22,0-44,0-34,0-22,-1-22,1-14,0-12,0-4,0-5,0 0,0 5,0 4,0 9,0 9,0 4,5 5,2 20,-1 33,4 31,0 23,-2 15,-1 15,-3 16,-2 9,-1 15,-1 4,0 4,-5-2,-2-5,-5-6,0-4,-3-4,1-2,2-2,4-5,4-2,1-5,-3 0,0-18,0-28,1-31,2-29,2-25,0-23,1-14,0-10,0-4,0-4,1 3,-1 3,0 5,0 9,0 5,0 1,0 6,5 20,7 36,1 32,-2 28,-2 24,-3 15,-3 16,-1 6,-1 3,-2-3,1-2,-6-2,-1-3,0-7,2-3,1-5,1 0,2 1,6-23,1-40,1-38,-1-30,-2-22,-2-17,0-14,-2-8,0-6,0-6,0-3,0 1,-1 6,1 5,0 12,0 14,0 2,5 1,2 21,-1 41,-1 41,-2 28,0 21,-2 15,-1 9,0 10,0 8,0 1,0-2,-1 1,1-3,0-3,0-4,0-4,0-1,0-7,0-3,0-4,-5-1,-1 7,-1-21,2-40,2-40,0-27,2-25,1-16,0-14,0-10,5-6,2-3,0-7,-2 3,-2 2,0 7,-2 13,-1 13,0 12,5 3,1 5,6 18,-1 39,-1 30,-3 27,-2 22,-2 13,-2 9,-6 8,-2 3,0 0,-3-3,-1-3,2-2,3-2,1 3,3-3,1-3,1-2,-5 1,-1 0,0-25,2-43,0-35,2-29,1-23,1-19,0-16,0-9,5-2,2 4,5 11,-1 12,-1 5,-2 27,-4 43,-1 34,-2 23,-1 18,0 15,-5 13,-2 7,0-4,2-2,1-7,-3-3,-1-1,1 2,2-4,2-20,1-35,1-32,1-9,0 13,0 7</inkml:trace>
  <inkml:trace contextRef="#ctx0" brushRef="#br0" timeOffset="7777.5">217 3223,'-10'6,"-8"10,8 4,22-2,18-9,19-11,12-5,16-7,14-6,12-4,3-3,-1 3,-3 5,-4 6,-4 6,-7-2,-9 1,-8 2,-5 2,-4 2,3 1,5 0,-18 2,-34-1,-35 0,-23 6,-21 0,-10 1,-12 8,-2 2,-2 3,0-2,-1 1,-6 3,-1 1,1 4,-4 1,0 0,1 2,8 0,4-5,2-7,5-6,20-5,31-9,30-10,30-1,25 0,17-2,6 1,10-2,0 2,-1 3,-6-1,0 1,-1-3,11 2,5 2,1-2,-1 1,-3-2,-6 0,-5 3,-5 3,-7 3,-1-3,-1-1,-24 7,-29 3,-33 1,-23 6,-16 0,-8 0,-3-2,-6-3,-1-1,3-2,-3-1,2 0,-3 5,-3 1,1 0,-2 4,3 0,4-1,-1 2,-4 0,27-8,36-8,41-5,26-4,13-1,10 3,8 3,4 3,2-2,1 0,-1 1,0-3,-1 1,5 1,1-3,-1 1,-2 2,-5 2,-4 2,-6 2,-6 1,5 1,-1 1,-18-1,-39 1,-43-1,-33 0,-16 0,-6 0,-4 0,1 5,0 2,-1-1,-2-1,-6-1,-3 3,0 1,-5 3,-5 1,-16-2,-6 2,-3 0,6 2,3 3,8 0,12 2,9-3,24-9,44-10,35-5,27-7,16 0,14-2,10 1,7-2,9 3,13-2,8 3,0 3,1 4,-1 3,1-3,11 0,3 1,-5-4,-10 0,-3 2,-12 2,-8 3,-9 0,-4 2,-1 1,-24 1,-35-1,-43 0,-26 1,-21-1,-8 5,-6 2,-3 0,-3-2,0 4,-6-1,-6 5,-11-1,-1 3,-2-1,-1-3,-5 1,-3 0,5 1,13 0,15-3,33-8,36-5,38-6,31-2,27-4,18 0,12-2,9 2,6 4,2-2,7 2,6 2,1 3,-2 3,6 1,5 2,8 0,-1 1,-6-1,-8 1,-6-1,-11 0,-11 0,-7 5,-12 2,-6-1,-2-1,-25-1,-41-2,-34-1,-24 0,-14-1,-13-1,-9 1,-7 0,-4 0,-1-1,-5 1,-7 0,-16 0,-3 0,0 0,5 5,8 2,6 4,32 1,38-2,34-2,27-9,24-3,23-1,24-5,26 0,16 1,9 2,5 2,5 3,-3 1,6 0,-5 1,-13 1,-13-1,-12 1,-12-1,-10 0,-6 5,2 2,-6-1,-28-1,-43-6,-36-3,-23-2,-21 2,-14 0,-15-3,-6-1,-6 1,-11 2,-12 1,-3 2,-10 1,-7 1,-8 5,-3 7,-4 1,4 4,20-2,23-2,21-5,32-2,41-8,39-4,32-1,23 1,23 2,16 1,9 1,9 1,2 1,4 0,9 0,0 1,1-1,-5 0,-1 0,-10 0,-6 0,-9 6,-15 0,-13 6,-8 0,-21-2,-31-3,-45-2,-30-3,-26 0,-16-2,-8 0,-7-1,-6 1,-9-1,-10 1,-12 0,-2 0,-2-1,-7 7,4 0,6 1,12 3,20 0,17-1,40-3,40-7,37-3,34-6,28-2,30 2,15 2,21 2,14 3,10 2,0 0,6 1,-4 1,5-1,0 1,-5-1,-3 0,-10 1,-14-1,-12 0,-14 5,-19 2,-11 4,-8 1,-27-2,-40-3,-32-7,-25-4,-20-1,-16 0,-10 1,-11 2,-10 0,-6 1,-11 1,-13-5,-10-2,-5 1,-7 1,3 1,8 2,8 1,18 0,19 1,32 0,53 1,44-1,32 0,26 0,19 1,16-1,23 0,22 0,18 0,8 0,2 0,-8 0,0 5,-11 1,-11 6,-18 0,-19-2,-20-3,-14 3,-8 0,-8 2,-22 0,-31-7,-29-5,-29-2,-18 0,-16-6,-7-1,-10-4,-5 0,-9-3,-7 2,-15 3,-13-2,-3 1,-4 4,3 2,4 2,15 3,17 0,17 1,27 1,39-1,33 1,28-1,18 0,13 1,15-1,7 0,8 0,6 0,10 0,0 0,-6 0,-12 0,-12 4,-2 3,-6 4,-21-4,-31-4,-41-7,-38-2,-26-2,-14 2,-8 2,3 1,8 1,3 1,26 1,38 0,38 5,30 2,23 0,8-2,2-1,-3-2,-5-1,-15 0</inkml:trace>
  <inkml:trace contextRef="#ctx0" brushRef="#br0" timeOffset="11481.51">158 388,'-5'-5,"-12"-12,-13-2,-16 6,4 11,25 6,30 1,33 1,18-1,15-1,7-2,5-1,2 0,1-1,-2 0,0 0,3-5,2-2,-2 0,-1 2,-2 2,-6 0,-8-3,-7-1,-1-5,3 1,-21 1,-34 3,-36 2,-24 3,-26 6,-20 2,-7 1,4-2,7-1,2-1,6 3,6 2,4-1,-2 3,2 0,1-2,16-2,38-7,30-4,22 0,14 0,12 1,11-3,6-2,5 2,-3 1,-1 3,-5 0,-7 2,-4-4,-5-1,-3 0,3 1,6 2,1 1,-22 1,-34 1,-39 0,-27 0,-18 0,-9 0,0 1,2-1,0 0,-3 0,-3 0,-7 5,-4 1,-1 1,0-2,1-2,7-1,8 0,1 3,-1 2,-1-1,21-11,32-5,29 0,25-5,18 2,10 1,12 5,9 2,11 2,6 2,7-4,7-1,5 0,2 2,3 1,1 1,6-4,1-2,0 2,-8 1,-7 2,-8 0,-7 2,-4 1,-8 0,-8 0,-7 1,0-1,-2 0,-23 0,-33 0,-28 1,-23-1,-13 0,-8 0,-4-1,-6 1,-1 0,-3 0,-4 0,-4 0,-2 0,-3 0,0 0,-2 0,1 0,0 0,0 0,5 6,1 0,26 1,37-2,32-6,25-4,20-5,15-1,17-4,12 0,10 4,5 2,-1 4,4 2,3-3,5 0,6 0,6-3,-1-1,7-3,-2 0,-5 3,-5-3,-1 2,-8 2,-9 3,-15 2,-14 2,-7 2,-6 0,-21 0,-40 1,-31-1,-28 1,-16-1,-12 0,-14 0,-11 5,-9 2,-7-1,-7 0,-9-3,-2 5,-8 5,-5 0,-3 4,4-2,17 2,15-2,18-4,29-3,36-8,34-5,31-1,30-4,25-1,21-3,23 0,8-2,6 1,8-1,3 2,4 3,-5 3,-4 4,-3 1,-12 3,-9 0,-12 1,-6-1,-11 1,-7-1,-1 1,-5-1,-27 0,-39 0,-34 0,-29 0,-23 0,-20 0,-10 0,-10 0,-7 0,-9 0,-10 0,-12 5,-7 2,-9 4,4 6,-3 0,1 2,-4 3,7-3,18-4,23-5,40-3,43-4,42-2,38-2,31-4,23-3,22-5,11-4,12 0,15 2,6 0,-6 2,-12 4,-5 2,-4 3,-5 3,-6 0,-6 1,-9 1,-10 0,-7-1,-6 1,1-1,-5 0,-24 0,-42 0,-41 0,-32 0,-24 0,-13 0,-13 0,-15 0,-17 0,-12 0,-12 5,-5 2,-5 4,-9 6,4 5,1 3,9 3,22-3,24-1,37-5,51-11,46-6,39-8,29-9,31-2,19-3,17 3,7 3,7 4,8-1,1 2,-1 2,-5 2,-12-3,-8 0,-9 1,-15 2,-13 1,-16 2,-11 2,1-1,-6 2,-21-1,-31 0,-37 1,-26-1,-19 0,-15 0,-17 0,-9 0,-9 0,-7 0,-11 5,-5 2,-7 5,0-1,-4 4,6 0,15 1,17-2,15-2,31-5,44-2,34-3,28-1,18-7,18-1,9 0,6-3,1-1,2 2,8 2,-1 3,0 1,-5 2,-6 1,-11 0,-6-4,-4-2,0 0,-25 1,-37 2,-43 1,-38 1,-23 0,-14 1,-5 0,0 1,1-1,-1 0,0 0,3 0,3 5,2 2,7-1,9 4,1 1,30-3,32-1,33-3,29-7,27-3,25-5,16-1,13 2,15 2,8 3,-7 2,-8 1,-12 2,-12 0,-10 1,-13-6,-7-1,-7-1,-6 2,-6 2,-18-4,-32-1,-39 1,-25 2,-19 2,-13 1,-2 1,-2 1,-2 0,-1 0,0 5,-5 2,-2 0,1-2,6-1,8-2,8-1,22-1,34 0,30 0,28 0,22 0,20-1,11 1,0 0,-6 0,-8 0,-8 0,-15 0</inkml:trace>
  <inkml:trace contextRef="#ctx0" brushRef="#br0" timeOffset="16621.76">5946 152,'-10'10,"-8"14,-7 22,2 19,0 8,2 2,2 3,3-2,-1 2,3-3,-2 1,3-2,-8 6,1 0,3 1,5-23,9-37,6-41,6-38,3-19,-1-12,2 0,4-1,5 1,-2 4,-5 8,1 1,3 4,3 4,-3-2,1-3,-3 14,-4 39,-5 32,-4 24,-6 16,-10 10,-6 8,-1 9,-2 5,2 3,0 2,-2 2,-3-1,3 1,6-2,4-4,-1-8,3-6,-4-1,2 4,7-22,4-34,7-31,8-37,6-21,0-14,1-6,-4-4,1-10,-3-3,1 2,3 4,-3 10,-4 4,-3 9,0 1,-1 0,-2 22,-2 37,-2 41,-6 37,-9 23,-6 14,0 4,2 1,5 4,-2 3,2-1,3-4,-3-4,2-5,1-7,2-4,3-5,1-2,-4-3,0 5,-1 1,8-24,2-32,7-39,1-32,-2-18,-1-13,-3-8,-2-4,-2-2,0-5,-1-1,-1 1,1 2,-1 8,1 3,15 2,-5 9,-4 23,-4 40,-1 36,-6 25,-3 19,0 12,2 13,-3 5,0 2,1-3,2-2,3-2,1-2,1-7,1-3,0-5,0-6,1-4,-1 0,0 5,0-15,1-38,-1-31,0-25,0-20,0-16,0-10,0-12,0-4,0-1,0 7,0 4,0 7,0 3,0 4,0 0,-6 18,0 34,-1 40,2 28,1 21,-3 15,-1 8,1 4,2 7,2 1,1-2,1-2,1-7,0-5,5-6,2-7,0-5,-2-5,-1 13,-2 9,-1-1,5-23,6-33,0-46,0-29,-4-22,-2-15,-3-7,-1-8,-2-2,-5-4,-2 1,0 3,1 9,-3 5,0 8,-4 7,-4 27,0 40,3 32,5 26,2 20,4 12,2 7,1 4,0 0,6-1,2 3,-1 1,3-1,1-2,-2-3,-3-6,-2-8,-2-7,-1-6,5 1,0 0,0-17,-1-31,-2-30,-1-32,-1-23,0-17,-1-8,0-9,-1-7,-4 0,-2-2,-5 2,0 5,2 10,-2 1,0 5,3 9,-2 6,0 26,3 31,2 28,2 22,3 19,0 17,1 15,5 9,2 13,0 9,-1 4,3 1,0-4,3-8,1-7,-3-12,-3-5,-3-8,4-2,0 2,3-24,1-40,-3-53,-2-29,-3-19,-1-10,-7-3,-3-4,1-1,0-1,-3-4,-5 3,-1 3,-2 11,-4 0,2 6,5 28,3 39,5 33,3 29,7 23,3 15,5 14,1 12,3 7,-2 5,-2-3,-4-6,2-11,-1-7,4 0,4 1,-1-6,-3-27,-3-39,-5-43,-1-33,-8-16,-3-7,-5-4,0-4,1-2,-2 0,-4 4,1 7,-2 1,2 24,4 42,4 31,3 24,2 13,3 13,5 10,3 0,4-2,0-6,-1-4,-3 7,2 4,4 1,1-25,-4-31,-2-35,-9-26,-3-26,-2-13,0-3,-5 1,1 5,-4-11,-5-1,0 24,5 42,3 44,9 34,4 21,7 8,2 3,-2-3,-1-2,-4-6,4 4,-1 3,-1 2,3-5,0-26,-2-38,-2-43,-2-27,-2-16,-2-6,1-6,-7 0,-1 4,1 3,-5 0,-5 2,1 22,2 34,9 30,5 21,7 20,2 10,0 4,-2-1,-2 2,-3 5,-1-1,-1-24,-1-36,-1-41,1-27,-1-14,1-6,-5-6,-2-6,0 22,2 37,1 36,2 28,0 15,2 15,5 5,7 5,7-1,-1-20,-2-28,-5-36,-4-37,-3-21,-2-15,-7-5,-2 23,0 21</inkml:trace>
  <inkml:trace contextRef="#ctx0" brushRef="#br0" timeOffset="18433.87">6094 1245,'15'0,"-10"0,-6 5,-2 17,-2 19,1 24,1 10,1 2,0-1,2-4,-1-4,2-4,-1 2,0 1,0-2,0 4,0 4,0 1,0-18,0-28,0-34,0-41,-5-33,-2-13,1 0,1 0,1 6,2 8,0 2,2 5,0 3,0 5,0-3,1 1,4 0,2 18,0 31,-2 39,-6 36,-4 18,0 6,0 4,1-2,2-6,0 5,1-3,1 6,0 8,0-2,1-6,-1-23,0-33,0-41,0-33,0-20,0-14,0-4,0 2,0 10,0 17</inkml:trace>
  <inkml:trace contextRef="#ctx0" brushRef="#br0" timeOffset="20184.14">6035 1364,'-10'0,"-13"9,-3 0,7-13,24-16,24-14,19-12,10-7,-5 14,-25 20,-29 17,-23 15,-18 10,-12 6,8-7,22-12,25-13,28-11,18-8,13-11,4-4,-12 4,-26 13,-27 14,-29 14,-19 10,-16 12,-7 7,-2 1,17-6,29-12,28-16,30-13,29-15,21-14,11-10,10-7,-2-4,-7 2,-25 12,-34 23,-32 20,-32 16,-20 11,-17 5,-7 8,-5-2,0-3,-1-1,23-2,32-10,30-14,30-9,19-12,15-15,16-7,5-7,-4-2,-21 13,-31 22,-37 17,-32 19,-25 9,-23 9,-22 8,-7 4,4-6,6-2,31-14,38-12,34-15,28-14,18-10,17-7,13-10,3-4,-1-4,-19 9,-35 15,-32 22,-29 15,-18 14,0 2</inkml:trace>
  <inkml:trace contextRef="#ctx0" brushRef="#br0" timeOffset="22121.22">6272 1393,'0'-10,"0"1,0 13,0 21,0 15,0 22,0 21,0 10,0 5,0-4,0-9,0-7,0-23,0-31,0-29,0-34,0-26,0-16,0-10,0 1,0-5,0 4,0 2,0 7,0 7,0 21,0 35,0 30,0 29,0 23,0 10,0 8,0 6,0 2,0 2,0 0,0-5,0-8,0-6,0-6,0-4,0-17,0-27,0-27,0-21,0-16,0-15,0-7,5-2,6 0,7 3,10 12,11 21,3 26,-5 25,-9 19,-10 14,-7 13,-6 6,-8 6,-5 1,1-18,0-29,1-29,3-29,1-21,1-16,1-8,0 0,-5 1,-11 15,-9 20,-4 28,2 26,6 24,6 21,1 10,3 9,3 4,4-1,1-19,2-22</inkml:trace>
  <inkml:trace contextRef="#ctx0" brushRef="#br0" timeOffset="23965.62">6773 1748,'-10'5,"-3"11,0 19,3 18,2 10,4 4,1 1,2-16,1-27,1-27,-1-30,1-23,-1-18,1-6,-6-1,-2 25,1 36,1 31,2 29,0 17,2 15,1 4,0-1,0-18,0-30,0-33,1-27,9-18,8-10,17-6,12 5,8 11,-11 11,-22 10,-25 22,-18 20,-9 20,-5 18,-2 11,6 5,7 1,9-1,6-2,11-12,4-15</inkml:trace>
  <inkml:trace contextRef="#ctx0" brushRef="#br0" timeOffset="25888.76">7098 1924,'5'0,"12"0,18-5,3-12,0-17,-6-14,-19-3,-22 11,-19 19,-10 26,-8 24,-2 16,2 16,10 8,10 2,10 3,8 1,14-9,18-15,13-27,17-26,-7-14,-26 6,-27 10,-22 0,-6-11,-3-12,5-13,8-11,9-6,6-11,9-3,16-1,14 1,13 12,4 21,-7 26,-9 24,-16 19,-24 20,-22 9,-15 5,0-15,8-16</inkml:trace>
  <inkml:trace contextRef="#ctx0" brushRef="#br0" timeOffset="27090.22">7512 1895,'0'-10,"-10"-9,-9 5,-10 14,-1 17,-1 22,1 13,6 13,5 5,13 2,16-12,12-27,12-28,6-30,-5-22,-8-11,-3-13,-6-3,-6 1,-16 8,-16 14,-10 27,-10 27,-4 28,7 19,4 11,7 5,9 1,7 5,15-10,17-26,14-34,2-27,-1-25,-7-19,-8-7,-19 4,-19 19,-16 28,-9 35,-2 24,6 17,5 15,7 7,8 0,17-12,24-22,12-36,11-30,-3-20,-4-7,-9 5</inkml:trace>
  <inkml:trace contextRef="#ctx0" brushRef="#br0" timeOffset="27731.17">7512 1865,'-5'5,"-2"12,1 13,5 16,5 11,10 5,13-7,-2-14,-17-23,-14-25,-16-22,-4-20,2-18,10-1,7 10</inkml:trace>
  <inkml:trace contextRef="#ctx0" brushRef="#br0" timeOffset="29855.8">7807 2042,'-5'5,"-2"12,11 8,14-6,10-15,-1-19,-4-22,-7-19,-10-11,-17 6,-16 19,-14 26,-5 26,6 27,9 16,10 10,9 4,16-4,13-19,13-25,1-33,2-27,-7-18,-6-9,-7-2,-16 5,-18 19,-14 32,-2 34,0 23,2 15,7 12,8 4,17-5,19-19,13-29,5-27,3-34,-6-24,-7-11,-18 6,-26 21,-13 28,-7 32,-2 25,7 16,9 14,14 5,19-9,19-25,4-30,2-30,2-28,-7-14,-1-18,-6-8,-6-11,-6-1,-3 5,-4 5,4 2,1 7,-1 7,-1 7,-2 5,0 18,-1 28,-1 26,0 27,0 28,-1 23,1 12,-5-1,-2-1,1 2,1 1,1-3,2-6,1-5,1-1,0 0,0-4,5-25,2-33,-1-30,0-28,-3-24,0-11,-2-4,-1-4,0-4,0-2,0-3,-1 4,1 7,0 20,0 26,0 18</inkml:trace>
  <inkml:trace contextRef="#ctx0" brushRef="#br0" timeOffset="32887.28">8221 1629,'0'-10,"5"-13,11-13,9-11,10-12,14-1,8 10,-5 18,-11 25,-13 23,-11 19,-9 19,-10 11,-11 8,-12 7,-12 11,-5-1,-6-5,-4-7,2-3,-2-2,-1-10,9-20,10-28,23-26,22-17,20-7,14 1,10 16,1 22,-10 25,3 8,3-2,3-8,2-18,1-26,-4-20,-22 2,-20 16,-23 22,-15 20,-12 6,-16-11,-3-20,-2-13,-6-6,-2 2,6 14,-3 18,5 16,18 4,25-19,21-22,20-19,15-16,6-15,0-8,3-3,-7 1,-6 1,-5-2,-1-1,-7 3,-6 2,-7 2,-5-3,-3 0,-12 10,-20 21,-9 30,-9 32,5 26,-1 20,2 11,3 7,8-1,10-17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43:02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4750 326,'-3'4,"0"1,0 0,1 0,0 0,0 0,0 0,1 1,-1-1,1 0,0 1,1-1,-1 1,1-1,1 5,-2 7,-11 239,14 101,1-111,-21 251,-42 196,50-484,9 31,1-33,-11 41,-5 191,12-206,-25 140,0 22,13-133,-20 63,12-123,5 57,-3 33,-34 348,13-110,-6-20,18 195,31-665</inkml:trace>
  <inkml:trace contextRef="#ctx0" brushRef="#br0" timeOffset="3218.75">16386 1,'0'192,"18"637,0-394,-21 17,0-115,3 1504,-15-1559,0-20,-3 183,5 410,15-530,-2 1126,15-1163,0-24,-16 681,1-912</inkml:trace>
  <inkml:trace contextRef="#ctx0" brushRef="#br0" timeOffset="7218.87">526 6883,'-13'11,"1"1,1 0,-1 1,2 0,0 1,1 0,0 0,1 1,0 0,0 5,-16 26,8-17,-189 368,175-330,4 0,3 2,3 1,3 0,1 13,15-77,-17 112,-1 89,18-168,2-1,1 1,2 0,2-1,1 0,2 0,6 14,3-3,2 0,1-2,15 21,-20-41,1-1,1-1,2-1,0 0,1-1,11 7,159 128,32 9,122 69,-253-182,3-3,91 34,12-4,389 144,-177-108,58-6,-421-100,177 44,108 23,-201-55,0-7,37-3,-8-4,322 11,-215-22,443 14,493 8,-782-23,1398 3,-1443-15,-30 1,191-21,-274 12,136-9,-241 17,37-13,-50 6,87 0,176 22,3-1,-201-13,85-3,-110 16,357 5,-58 39,-255-17,119-6,-178-11,144 26,-115-10,12-8,263 19,-200-13,-155-13,283 12,-119-21,439-4,-401-19,-1-14,14-17,-180 23,-1-6,101-41,295-126,-457 167,531-244,-492 217,34-18,-5-6,-3-7,-4-7,24-29,-128 89,-1-2,-3-2,-2-2,20-29,-35 38,-1 0,-2-2,-2-2,-2 1,-2-2,7-25,-16 34,-1-1,-2 0,-2-1,-1 1,-1-13,-3-47,-5-39,3 109,-1 0,-2-1,0 2,-1-1,-2 0,0 1,-2 1,0 0,-11-17,-1 6,-1 1,-1 1,-2 2,-1 0,-26-22,8 11,-2 1,-1 3,-2 2,-2 2,-1 2,-1 3,-2 2,0 2,-1 3,-40-8,-297-58,295 65</inkml:trace>
  <inkml:trace contextRef="#ctx0" brushRef="#br0" timeOffset="47376.82">3982 8536,'0'5,"-10"12,-9 23,-10 14,-11 9,-9 3,-11 6,0 1,10-8,14-14</inkml:trace>
  <inkml:trace contextRef="#ctx0" brushRef="#br0" timeOffset="48017.42">3627 8654,'5'6,"7"10,11 14,12 21,10 13,12 4,7 2,-3-16,-11-18</inkml:trace>
  <inkml:trace contextRef="#ctx0" brushRef="#br0" timeOffset="50140.88">16652 9127,'0'5,"0"12,5 18,7 18,1 15,3 6,10-9,0-17</inkml:trace>
  <inkml:trace contextRef="#ctx0" brushRef="#br0" timeOffset="50797.94">17066 9127,'-5'5,"-7"12,-11 18,-17 23,-12 26,-11 15,-11 11,-3 1,2-4,9-3,5-11,13-20</inkml:trace>
  <inkml:trace contextRef="#ctx0" brushRef="#br0" timeOffset="137282.31">4750 8005,'-5'0,"-2"-10,1 1,0 18,3 23,0 20,2 11,1 6,0 1,0-12</inkml:trace>
  <inkml:trace contextRef="#ctx0" brushRef="#br0" timeOffset="138204.2">4691 7976,'10'-5,"13"-2,13 0,15-3,15 0,5-4,-9 6,-15 4</inkml:trace>
  <inkml:trace contextRef="#ctx0" brushRef="#br0" timeOffset="138860.47">4779 8152,'-10'5,"2"2,12 0,15-2,20-1,13-2,-2-1</inkml:trace>
  <inkml:trace contextRef="#ctx0" brushRef="#br0" timeOffset="142407.19">4248 8654,'34'-15,"2"2,-1 1,2 2,0 1,0 2,24-1,64-2,38 5,-158 5,217 1,-85 1,-1-5,14-8,-98 5</inkml:trace>
  <inkml:trace contextRef="#ctx0" brushRef="#br0" timeOffset="143296.19">5576 7592,'0'5,"0"11,-5 14,-1 16,-6 16,0 17,-3 10,1 1,-2-1,-3 0,-4 0,2-5,5-7,5-7,5-14</inkml:trace>
  <inkml:trace contextRef="#ctx0" brushRef="#br0" timeOffset="144202.84">4189 7680,'4'0,"18"0,15 0,15 0,15 0,11 0,7 0,9 0,9 0,7 0,0 0,-4 0,-5 0,-9-5,-11-2,-14 1,-18 1</inkml:trace>
  <inkml:trace contextRef="#ctx0" brushRef="#br0" timeOffset="146344.79">17007 8507,'0'5,"0"12,0 12,-5 13,-2 8,0 6,2 3,1-8</inkml:trace>
  <inkml:trace contextRef="#ctx0" brushRef="#br0" timeOffset="146844.84">16948 8536,'5'-5,"11"-7,14-1,16 2,11-3,5 2,3 2,-6 8,-11 5</inkml:trace>
  <inkml:trace contextRef="#ctx0" brushRef="#br0" timeOffset="147360.45">16918 8714,'5'5,"12"1,17 0,14-1,9-1,4-7,-3-2,-11-1</inkml:trace>
  <inkml:trace contextRef="#ctx0" brushRef="#br0" timeOffset="148516.62">16416 9245,'5'0,"12"0,18 0,17-5,12-2,8-4,3-1,3-3,-1 1,-4 3,1 3,-2 3,1 3,4-4,-1-1,1 1,-2-4,-14 1</inkml:trace>
  <inkml:trace contextRef="#ctx0" brushRef="#br0" timeOffset="149391.6">17716 8241,'0'-8,"-1"-1,0 1,0-1,0 1,-1 0,-1 0,0-3,3 11,0 0,0 0,0-1,0 1,0 0,0 0,0 0,0 0,0 0,0-1,0 1,0 0,0 0,0 0,0 0,0 0,0 0,0-1,0 1,0 0,-1 0,1 0,0 0,0 0,0 0,0 0,0-1,0 1,0 0,0 0,-1 0,1 0,0 0,0 0,0 0,0 0,0 0,0 0,-1 0,1 0,0 0,0 0,0 0,0 0,0 0,-1 0,1 0,0 0,0 0,0 0,0 0,0 0,-1 0,1 0,0 0,0 0,0 0,0 0,0 0,0 1,0-1,-1 0,1 0,0 0,0 0,-4 14,-1 22,1 18,0 29,-4-1,-16 72,-27 39,19-78,-9 75,36-133,4-14</inkml:trace>
  <inkml:trace contextRef="#ctx0" brushRef="#br0" timeOffset="150860.52">16386 8241,'-1'1,"0"0,0-1,0 1,1 0,-1 0,0 0,0-1,1 1,-1 0,0 0,1 0,-1 0,1 0,-1 0,1 0,-1 1,1-1,0 0,0 0,-1 0,1 0,0 0,0 1,0-1,0 0,0 0,1 0,-1 0,0 0,1 1,0 0,1 0,-1-1,1 0,0 1,0-1,-1 0,1 0,0 0,0 0,0 0,0 0,0 0,1-1,-1 1,1-1,16 4,-1-2,1 0,14-1,-32-1,113-4,0-4,7-7,98-7,-87 10,0-5,72-21,-78 15,-73 17</inkml:trace>
  <inkml:trace contextRef="#ctx0" brushRef="#br0" timeOffset="154204.24">16682 9304,'2'33,"2"-1,1 1,1-1,8 19,-3-8,-10-39,14 43,-14-46,-1 0,1 0,-1 0,0 0,1 0,0 0,-1-1,1 1,-1 0,1 0,0 0,0-1,-1 1,1-1,0 1,0 0,0-1,0 0,0 1,0-1,0 1,0-1,0 0,0 0,0 1,0-1,0 0,0 0,0 0,0 0,0 0,0-1,0 1,0 0,0 0,0-1,0 1,-1 0,1-1,0 1,0-1,0 1,1-2,10-8,0-1,0-1,-1 0,-1 0,0-1,7-12,14-17,53-53,-58 69,-1-1,-2-1,-1-1,-1-1,2-7,-16 17,-7 20,0 0,0 0,0 0,0 0,0-1,0 1,0 0,0 0,0 0,-1 0,1 0,0-1,0 1,0 0,0 0,0 0,0 0,0 0,-1 0,1-1,0 1,0 0,0 0,0 0,0 0,-1 0,1 0,0 0,0 0,0 0,0 0,-1 0,1 0,0 0,0 0,0 0,0 0,0 0,-1 0,1 0,0 0,0 0,0 0,0 0,-1 0,1 0,0 0,0 1,0-1,0 0,-28 22,-36 60,4 3,4 2,-40 84,71-125,-24 49,-25 42,62-118,-1-1,0 1,-2-2,0 0,-10 8,18-20,6-8,8-17,20-27,475-659,-482 680,1-1,-18 23,-8 10,-149 189,-21 50,-38 51,163-235,6-11</inkml:trace>
  <inkml:trace contextRef="#ctx0" brushRef="#br0" timeOffset="156593.18">4070 8566,'-245'264,"63"-67,554-664,-357 446,-19 23,-26 31,-47 65,-188 225,220-272,13-13,-2-2,-30 25,87-100,395-472,-317 392,-473 576,491-625,-51 69,-18 29</inkml:trace>
  <inkml:trace contextRef="#ctx0" brushRef="#br0" timeOffset="159579.2">3686 8448,'-2'0,"0"0,-1 0,1 0,0 1,0-1,0 1,-1-1,1 1,0 0,0 0,0 0,0 0,0 0,0 0,0 1,1-1,-1 1,0-1,1 1,-1-1,0 2,0 1,-1 0,1 0,0 1,0-1,1 1,-1-1,1 1,0-1,0 1,0 2,0 13,1 1,0 0,2 0,1 9,-2-22,4 32,2-1,2 1,1-2,15 37,-18-57,2 0,-1 0,2-1,0 0,1 0,1-1,1-1,0 0,1-1,9 9,-2-12,-21-11,0-1,0 1,1 0,-1 0,0-1,0 1,0 0,1 0,-1-1,0 1,0 0,0 0,0-1,1 1,-1 0,0-1,0 1,0 0,0-1,0 1,0 0,0-1,0 1,0 0,0 0,0-1,0 1,0 0,0-1,0 1,-1 0,1-1,0 1,0 0,0 0,0-1,-19-38,-28-37,-103-153,127 205,23 25,0-1,-1 1,1-1,0 1,0-1,-1 1,1 0,0-1,0 1,0-1,0 1,0 0,0-1,0 1,0-1,0 1,0 0,0-1,0 1,0-1,0 1,0 0,1-1,-1 1,0-1,0 1,1 0,25 63,21 17,54 70,-76-119,0-1,2-1,1-1,1-2,26 18,-36-36,-19-21,-20-28,-17-14,-3 2,-30-31,84 101,2-1,0-1,1 0,1-1,0-1,8 3,-61-50,15 14,40 45,2 4,-22-27,-7-5,-48-43,32 24,1-1,1-1,1-1,1-1,1 0,1-2,1 0,-4-14,-56-145,65 167,14 41,-2-17,0-1,0 1,1-1,0 1,0-1,0 1,0-1,0 0,1 0,0 0,0 0,2 2,-5-7,1 1,0 0,-1 0,1 0,0-1,-1 1,1 0,0-1,-1 1,1-1,-1 1,1 0,-1-1,1 1,-1-1,1 0,-1 1,1-1,-1 1,0-1,1 0,-1 1,0-1,0 0,0 1,1-1,-1 0,0 1,0-1,0 0,0 1,0-1,0 0,0 1,0-1,0 0,-1 0,1 1,0-1,-1-30,-3 19,0 7</inkml:trace>
  <inkml:trace contextRef="#ctx0" brushRef="#br0" timeOffset="163842.87">17007 8773,'0'10,"-5"13,-7 13,-1 11,1 2,4-8</inkml:trace>
  <inkml:trace contextRef="#ctx0" brushRef="#br0" timeOffset="-70247.44">9623 857,'-9'57,"0"-14,-35 641,31-455,-2 93,15-128,-17 587,3 130,16-574,-2 1045,-7-1194,-16 65,4-66,8 61,11-203</inkml:trace>
  <inkml:trace contextRef="#ctx0" brushRef="#br0" timeOffset="-68243.9">9504 5790,'5'0,"17"0,15-5,15-7,10-1,4 2,6-3,1-4,8-4,0 2,-4 5,-4 4,-5 4,-4 4,-13-4,-15 1</inkml:trace>
  <inkml:trace contextRef="#ctx0" brushRef="#br0" timeOffset="-67653.82">9888 5997,'0'10,"0"13,0 13,0 11,0 6,0 11,0 3,0 1,0-16,0-33,0-18</inkml:trace>
  <inkml:trace contextRef="#ctx0" brushRef="#br0" timeOffset="-67247.57">9800 6085,'0'-10,"10"-9,19 0,13-3,11-7,6 1,-7 5</inkml:trace>
  <inkml:trace contextRef="#ctx0" brushRef="#br0" timeOffset="-66903.85">9829 6233,'5'0,"17"0,15-5,10-2,3 1,-7 1</inkml:trace>
  <inkml:trace contextRef="#ctx0" brushRef="#br0" timeOffset="-65791.11">10450 5553,'0'5,"0"12,0 13,0 16,0 11,-5 10,-2 10,1 0,1-1,1-5,2-4,1 2,1-1,0-2,0-2,0 3,0-20,0-17</inkml:trace>
  <inkml:trace contextRef="#ctx0" brushRef="#br0" timeOffset="-64185.02">9534 6765,'123'-7,"-1"-6,0-4,68-22,-66 14,-120 24,23-3,-1-2,-1-1,1-1,18-8,-37 13,-1-1,1 1,-1-1,0 0,0-1,0 1,-1-1,0 0,0-1,0 1,0-1,-1 0,0 0,0 0,-1-1,1 1,-2-1,1 0,0-4,6-41,-8 6</inkml:trace>
  <inkml:trace contextRef="#ctx0" brushRef="#br0" timeOffset="-60856.33">10450 5701,'0'-4,"0"0,0 0,0 1,0-1,-1 0,0 0,0 1,0-1,0 0,0 1,-1-1,1 1,-1 0,0-1,-2-2,2 5,-1-1,1 0,-1 0,1 1,-1-1,0 1,1 0,-1 0,0 0,0 0,0 0,0 1,0-1,0 1,0 0,0 0,0 0,0 0,0 0,-1 1,-36 5,0 3,0 1,1 1,1 3,-36 17,-26 8,44-20,-1-1,0-4,-2-2,-37 2,81-12,0 0,1 0,-1 1,1 1,-1 1,-7 3,16-5,0 0,0 1,1-1,-1 1,1 0,0 1,0-1,1 1,-1 0,1 0,0 0,1 1,-1-1,1 1,0 0,-1 2,-2 9,0 1,2-1,0 1,1 0,0 0,1 0,2 4,-1 41,6 28,-1-22,-6 189,0-195,2-58,0 0,0-1,0 1,0-1,1 1,0 0,0-1,0 1,0-1,1 0,-1 1,1-1,0 0,1 0,-1 0,3 3,-2-4,0-1,0 0,1 0,-1 0,0 0,1 0,0-1,-1 1,1-1,0 0,-1 0,1-1,0 1,0-1,0 0,0 0,-1 0,1 0,0-1,0 1,47-7,-3-3</inkml:trace>
  <inkml:trace contextRef="#ctx0" brushRef="#br0" timeOffset="-48181.8">8855 6528,'0'-3,"0"0,0 0,1 1,0-1,-1 0,1 0,0 1,1-1,-1 0,0 1,1-1,-1 1,1 0,0-1,0 1,0 0,0 0,0 0,0 0,0 1,1-1,-1 1,1-1,-1 1,1 0,-1 0,3-1,10-3,0 0,1 1,-1 1,12-1,0 0,4-4,24-6,-52 13,1 0,-1 1,0 0,1 0,-1 0,0 0,1 0,-1 1,0-1,1 1,-1 0,0 0,2 1,-4-1,0 0,1 0,-1 0,0 1,0-1,0 0,0 1,0-1,-1 1,1-1,0 0,0 1,-1 0,1-1,-1 1,0-1,0 1,1 0,-1-1,0 1,0 0,0-1,0 1,-1 0,1-1,0 1,-1-1,1 1,-2 1,-19 50,19-47,-43 78,-3-1,-4-3,-8 3,49-68,-1 0,-1-2,0 1,-5 2,21-19,1 1,0 0,-1 0,1 0,0 1,0-1,0 1,0 0,0 0,0 1,0-1,0 1,1-1,64 4,-55-1,-1-1,1-1,0 0,0-1,4 0,-3-4,1-1,-1 0,0-1,-1 0,1-1,-2-1,1 0,4-5,-13 10,12-5,-16 15,-22 20,11-19,1 0,-2 0,1-1,-1-1,0 1,0-2,-12 4,-88 18,81-20,1 1,-1 1,-19 9,40-13,-38 14,47-18,-1 1,1-1,-1 0,1 1,-1-1,1 0,-1 1,0-1,1 0,-1 0,1 0,-1 0,0 0,1 0,-1 0,0 0,1 0,-1 0,0 0,1 0,-1 0,1 0,-1-1,0 1,1 0,-1 0,1-1,-1 1,1 0,-1-1,1 1,-1-1,1 1,-1-1,1 1,-1-1,1 1,0-1,-1 1,1-1,0 1,0-1,-1 0,1 1,0-1,0 1,0-1,0 0,0 1,0-1,0 0,0 1,0-1,0 1,0-1,0 0,0 0,7-18,1 0,1 0,1 0,0 1,1 1,1-1,14-13,10-20,1-1,-3-3,-2-1,-3-1,-2-1,15-49,-42 106,0 1,1-1,-1 0,0 1,0-1,0 1,1-1,-1 1,0-1,0 0,0 1,0-1,0 1,0-1,0 0,0 1,-1-1,1 1,0-1,0 0,0 1,-1-1,1 1,0-1,0 1,-1-1,1 1,-1-1,1 1,0-1,-1 1,1 0,-1-1,1 1,-1 0,1-1,-1 1,1 0,-1 0,1-1,-1 1,0 0,1 0,-1 0,1 0,-1 0,0 0,1 0,-1 0,1 0,-1 0,0 0,1 0,-1 0,-45 11,22-4,18-6,-20 3,1 0,0 2,0 1,0 1,1 1,1 1,-1 1,-3 4,-7 8,22-13,17-11,29-10,0 1,9-1,-17 6,-1-2,-1-1,1 0,-1-2,9-5,66-53,-98 67,-1 0,1 0,0 0,0 1,0-1,0 0,0 1,0-1,0 0,0 1,0 0,0-1,0 1,0-1,0 1,0 0,1 0,-1 0,0 0,0 0,0 0,0 0,0 0,1 0,-1 0,0 1,-1 0,1 0,-1 0,1 0,-1 0,0 0,0 1,1-1,-1 0,0 0,0 0,0 1,0-1,0 0,-1 0,1 0,0 0,0 1,-1-1,0 1,-26 63,-101 162,-7 14,68-112,38-79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7:46.561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4815 1140,'-16'-10,"-14"-3,-13 5,-3 15,5 15,11 15,14 6,21 0,19-7,15-14,17-16,9-20,-2-16,-7-20,-13-10,-13-5,-27-2,-25 11,-22 14,-20 20,-14 14,-8 22,-5 20,8 19,13 10,18 5,24 1,26-2,33-7,22-13,17-15,6-13,1-20,-8-24,-10-24,-16-13,-15-6,-22-2,-23 11,-22 16,-21 15,-15 22,-9 28,4 20,10 12,23 8,29 3,28-10,22-13,16-15,14-22,7-16,3-17,-13-13,-15-15,-15-8,-23 1,-22 13,-19 13,-18 24,-21 19,-12 24,-2 16,14 11,30 6,32-8,29-14,20-18,16-14,12-17,6-19,-4-13,-9-16,-14-9,-29 3,-33 16,-23 26,-15 22,-7 20,1 21,7 15,17 6,26-3,24-11,21-19,14-20,15-27,6-16,-3-12,-12-9,-16-11,-24 6,-29 13,-27 19,-16 24,-14 22,-8 23,3 19,26 14,31-5,30-16,23-16,16-21,15-22,7-22,2-21,-7-12,-14-7,-21-2,-25 11,-29 15,-21 24,-17 21,-8 20,-8 16,10 11,17 13,26-5,28-12,23-14,23-23,13-17,5-23,-3-16,-7-15,-14-7,-24 3,-30 13,-24 15,-15 20,-10 27,-15 18,1 13,3 16,13 8,27 4,28-11,30-14,26-20,24-29,8-23,-4-17,-7-21,-11-8,-25-2,-35 12,-28 22,-20 28,-12 23,-12 18,2 16,6 11,14 6,20 3,25-8,27-15,20-22,12-21,7-13,2-20,-5-13,-13-9,-14-3,-19 3,-26 12,-22 18,-15 20,-14 16,-8 23,5 15,12 10,21 6,25-7,24-13,25-18,14-19,9-24,2-20,-9-12,-25-3,-28 9,-26 21,-23 25,-19 23,-10 13,8 9,20-1,38-15,30-22,21-16,13-18,-12-4,-26 4,-24 16,-23 20,-15 18,3 10,25-6,29-14,22-24,11-22,7-16,-11 1,-22 11,-31 23,-18 22,1 9,5 2</inkml:trace>
  <inkml:trace contextRef="#ctx0" brushRef="#br0" timeOffset="5532.89">4460 1140,'0'-5,"0"-16,0-26,0-19,0-8,0-3,0 3,0-2,0 3,0-2,0-3,0 2,0 3,0 20,0 28,0 29,-5 24,-2 17,1 16,1 7,1 3,2-1,11-2,4 2,9-1,7-2,-12-17,-9-27,-6-33,-8-30,-3-17,0-11,2-7,1-2,3-2,1 1,1 0,1-2,0 2,1 5,-1-1,0 22,1 31,-1 33,0 30,0 18,-5 9,-2 7,0 7,-3 3,0-2,1-6,3 0,7-5,3-3,1-5,0-2,-1-18,-1-26,-1-26,-2-28,1-17,-1-10,-1-10,1-7,0-6,0-3,0-2,0 5,0 6,5 7,6 5,7 5,1 17,-9 26,-11 32,-5 24,-1 15,-5 15,-1 5,3 0,2-1,3-3,3-3,0 2,2 0,0 4,6-1,6-1,7-3,14-3,3-16,-16-28,-16-25,-18-23,-23-21,1-3,21 14,18 28,19 26,5 5,-1-10,-11-23,-12-19,-23-13,3 0,15 13,17 22,16 23,13 14,-1-3,-13-20,-16-21,-22-18,-8 3,8 16,16 26,11 22,18 10,-3-7,-17-15,-22-25,-24-18,-18-9,-11-9,9 1,24 24,30 19,26 19,11 21,-6-7,-14-19,-21-28,-16-23,-15-19,-2 8,8 23,15 24,12 23,7 16,1-3,-11-19,-10-27,-15-32,-6-20,1-9,0-4,6 1,7 18,6 28,5 29,4 23,2 18,6 16,2 8,5 3,4 4,6-1,13 3,0-23,-5-30,-9-29,-12-23,-18-23,-8-18,-7-7,-3 0,2 2,0 4,4 19,6 33,10 30,16 27,5 18,6 14,3 10,-2 1,-6-18,-10-25,-23-14,-12 3,-8 8,-2 7,-6 2,6-2,8-9</inkml:trace>
  <inkml:trace contextRef="#ctx0" brushRef="#br0" timeOffset="-113085.54">0 1583,'0'6,"10"5,14 2,12 4,10-1,13 1,11-2,3-3,10-4,16-4,1-1,-7-3,-8 0,-9-1,-8 0,0 1,9-1,1 1,-3 0,1 0,-2 0,-4 0,-62 0</inkml:trace>
  <inkml:trace contextRef="#ctx0" brushRef="#br0" timeOffset="-113084.54">2270 1584,'26'-5,"49"-7,-4-1,-3-4,1 2,-1 3,-2-2,-2 2,8-2,7 1,5-2,-2-4,0 2,2-2,-4 3,-5-1,-6-3,-4 3,2-2,-1-2,-1 2,-1 0,-3-2,5-3,0 3,-1 0,-1-2,-1-1,3-2,0-7,-15 3,-32 16,-29 10,-23 11,-21 10,-12 6,-3 0,-7 1,-4 1,1 2,4-4,-1-1,3 1,-1 1,-13-3,-12 0,-10 1,0 2,7-3,12 0,5-4,8-4,7 0,0-2,-4 2,2-1,3 3,2-2,3-3,-2-2,-1-4,-3-2,0-1,-4 4,40 0</inkml:trace>
  <inkml:trace contextRef="#ctx0" brushRef="#br0" timeOffset="-113086.54">1448 1557,'-5'0,"-64"-1,2 1,2-6,-3-1,0-5,2-5,1 0,-2 3,-1 4,-3 9,0 4,3 2,2 0,2 0,2-2,2-1,-4-1,-1 4,0 2,1-1,17-1,26 3,27 1,27 4,18-1,11-2,4-3,2 2,4 1,4-3,5-1,4-3,2-1,2-2,-5 0,-1 0,0-5,1-3,-3 2,-1 0,1 2,-37 3</inkml:trace>
  <inkml:trace contextRef="#ctx0" brushRef="#br0" timeOffset="-113088.54">2215 1543,'67'-8,"1"3,3-4,5-5,4-5,-1 1,-4 3,-5-1,-4-2,2-4,-1 2,-2 5,-1-1,-2-2,-2-3,5-3,1-2,-1-3,-1 5,-2 1,4-1,1 4,-1 0,-2 4,-2 4,-16 4,-31 4,-33 7,-24 14,-25 4,-15 2,-5 4,3 1,6-3,5-7,6-1,-6 2,-1 2,3-2,-2-4,-4 0,1 2,-1-1,2 1,-1-1,2-5,4 2,4 3,2 0,4-4,-5 1,-1-1,-3 2,52-10</inkml:trace>
  <inkml:trace contextRef="#ctx0" brushRef="#br0" timeOffset="-113090.54">2080 1524,'38'-8,"70"-12,0 0,0-2,9 3,-2 5,0-1,-4 3,-7-2,-10 1,-11-2,-11 2,-6-2,0 1,-1 4,9-2,1-4,-1 1,-19 2,-29 5,-33 2,-36 9,-31 7,-13 3,-1-1,-6 3,3 3,6-1,4 1,4-2,7-3,-1 0,27-7,31-9,32-9,24-3,19-4,9 2,8-2,0 3,2-1,3-3,-4 2,-5 4,-5 5,5-2,0-3,3-5,3 1,-3-1,-19 2,-34 9,-38 11,-30 5,-19 6,-9 6,-12 5,-7 2,-3-2,24-7,38-10,36-12,26-11,23-2,17-3,13-4,5-3,-1 4,-6 0,-6 5,-2-1,-3-1,1 3,-1 3,3 5,-3-1,-17 1,-28 2,-34 7,-35 9,-26 8,-16 5,-3 0,3-4,21-6,36-8,38-12,33-3,-2-1,-27 8,-36 14,-25 5,-24 6,-10 3,-2 4,4-4,0 0,3-5,0 0,3 1,23-2,36-10,40-10,31-6,25-6,9-1,5 2,0-2,-1 3,-6 2,-3 3,-22 3,-32 2,-35 7,-34 1,-24 1,-13 4,-3 5,-4-1,-3 4,-8-3,-13 1,-3 3,-5 3,3 3,-5 2,2-5,5-5,10-1,13-3,10-5,29-8,31-4,28-7,28-2,26-4,23-4,15 2,5-2,9-2,10 2,2 1,-5 2,-10 5,-9 4,-7 3,-7 3,-8-3,-9-1,-7 0,-5 2,-24 6,-39 3,-29 0,-20 0,-13 4,-9 0,-10-1,-5-2,-3-2,-3 3,-5 1,-1 3,5 1,4 2,6 0,3-3,-1 1,23 0,37-3,31-3,25-8,20-3,17-5,10-2,11-4,5 1,1-1,-2 1,-2 4,-8 3,-8 3,1 3,3 1,-23 2,-42-1,-34 1,-30 0,-17-1,-14 1,-8 4,-5 1,-8 6,-7-1,-1 4,2-1,4-3,3 2,8-1,4-3,7 2,5-1,26-2,30-7,39-4,29-2,22 1,13 0,2-4,1 0,0 1,5 1,-4 3,-2 1,-6 1,-7 0,-7 1,0 1,-1-1,-18 0,-32 1,-34-1,-25 0,-15 0,-8 0,-4 0,-4 0,-6 0,0 0,-1 0,-2 0,-3 0,3 0,5 0,6 0,-1 0,22-5,30-7,27-1,28 1,23 4,17 2,14 2,8 3,18 0,3 1,-3 1,-6-1,-7 1,-6-1,-4 1,-8-1,-8 0,-3 0,-3 0,-19 0,-34 0,-34 0,-30 0,-27-5,-17-2,-7 1,-3-4,6-1,24 3,33 1,34 3,32 2,22 1,16 1,18 0,4 0,-24-4,-37-8,-33 0,-32 0,-29 4,-19 2,-4 2,17-2,37-7,44-5,45-4,34 0,17 0,1-1,-28 2,-47 6,-45 5,-28 9,-29 5,-16 2,-4 4,23 2,39-8,40-8,32-10,24-6,16 0,4-2,-18-3,-36 4,-33 6,-28 9,-17 6,2-7,19-2,29-4,14 4,-7 14,-21 17,-18 14,-14 6,-17 6,-7 0,17-9,26-10,33-15,34-21,25-19,15-4,3-3,-23 9,-32 14,-33 14,-31 6,-20 16,3 5,26-10,25-7,24-11,16-6,-9 2,-20 11,-27 10,-23 1,1-3,26-15,25-13,20-9,13-7,-1 6,-19 11,-25 18,-12 2,-1-11,2-16,2-19,7-15,8-8,2-15,4-4,5 15,3 33,-2 32,5 26,4 17,-5-3,-6-20,-16-24,-14-26,-6 1,0 15,13 20,17 18,16 14,4-4,-5-19,-18-28,-14-21,-3 4,10 16,20 16,20 17,3 4</inkml:trace>
  <inkml:trace contextRef="#ctx0" brushRef="#br0" timeOffset="17458.41">4725 993,'5'0,"12"0,13 10,17 3,9 5,7 4,1-2,1 1,4 2,0-3,-1 0,3-3,4 0,4 3,4 2,-2-1,1-1,0 2,-2 2,-6-2,0-6,-3-5,2 0,4-2,3 4,4 3,2 0,-3 1,-6-1,-6-4,-5-3,-3-4,2 2,5 0,1 4,3 1,5-3,-2-2,2-3,-3 3,0 6,-2 0,2 4,2-3,3-2,-2-4,-4-3,0 3,-3 0,2-2,2 4,5-1,-2-1,-5-2,1 3,-3-1,-3-1,1-2,0-1,-4-2,-1 4,-3 0,4 1,0 3,-1-1,-1 5,3-1,1-3,-2-2,4-4,-1 4,-1-1,-3-1,-2-1,-2-2,4 4,1 0,-1 0,-2-2,0-1,-2-2,-1-2,4 1,2-1,-1-1,-1 1,-2 0,-16-1,-25 1,-28 0,-21 0,-22 0,-12 0,-11 0,7 0</inkml:trace>
  <inkml:trace contextRef="#ctx0" brushRef="#br0" timeOffset="26999.4">4725 1289,'-5'-15,"-1"-16,0-11,0-10,13 4,14 11,14 11,16 11,14 12,12 12,12 4,6 6,3-2,-2-2,-5-5,-10 2,-27-2,-39-3,-37-1,-29-3,-22-2,-13-5,-2-3,-1-5,-6-5,-1 0,5-7,8 0,23 5,38 5,36 10,27 6,26 12,12 10,7 4,0 4,-1 1,7 0,-4-1,-6-6,-22-7,-36-11,-32-14,-31-9,-23-8,-21-5,-16-2,-8-7,1 3,23 3,40 6,38 8,45 11,26 12,21 20,6 6,3 2,4 0,1 5,-1 1,-4-2,-2-2,-28-12,-35-11,-32-12,-27-16,-18-6,-22-9,-19-4,-10-3,-3 2,0 0,2 2,22 6,40 8,41 7,29 11,30 10,28 14,19 13,6 11,3 2,-9-3,-14-3,-12-5,-27-8,-32-14,-31-16,-30-7,-34-12,-25-9,-7-4,-1-1,6 4,5 8,8 1,2 0,6 4,5-2,0 3,1 4,-2 4,20 3,30 2,33 2,29 0,19 6,13 6,9 2,12 3,4 4,1 3,-2 3,-7-3,-3-1,-7 0,-2 2,0-3,3-1,-2 1,-5-3,-6 1,-3-4,-3 1,-17-8,-32-10,-32-10,-24-9,-14 0,-12 3,-5 4,-10 0,-6-3,3-4,31 6,45 11,39 11,26 4,18 5,7 5,5 3,-1-2,-1-1,-3 2,-6 2,0-4,-2-6,2 0,-2 2,3 3,3-2,4 0,-2-2,-19-5,-35-4,-42-13,-33-11,-18-8,-8 0,0 4,2 1,-1-2,2 3,3 5,4-1,-8-3,-5-4,0 2,24 5,36 3,36 5,26 3,15 7,8 3,8 5,6 0,5 4,-3 4,6 3,2-1,-3-6,-2 1,-1 1,-4 4,0-3,0-4,-2 0,-5-2,5 2,0 2,-4 0,-19-9,-35-11,-39-4,-38-7,-19 0,-6 1,0-1,4 1,1-2,3 2,-6-3,1 3,3 2,5 4,24 2,41 3,31 1,26 1,15 1,11 0,13 4,6 3,6 3,2 7,-2-2,1-2,-6-4,0 2,-2 3,-1-1,-6 3,-9-2,-3-3,1-5,-2 3,-20-1,-28-2,-30-7,-33-4,-27-6,-17-1,-5-4,-3 1,-2 2,4 4,8-2,6 0,0 3,28 2,46 2,33 1,31 7,19 1,15 6,5 0,6-1,-1 1,-10 0,-6 2,-10-1,-3 2,-7-1,1-3,2-4,2-2,-1 2,-4 0,-5 5,1-1,-1 3,-23 0,-34-8,-34-11,-28-3,-21-1,-9 1,20 2,30 2,40 7,44 7,32 8,22 1,8-4,-1-3,-10 0,-13-1,-7-3,-28-2,-33-3,-32-7,-23-2,-18-5,-15-7,-11 1,-4 3,-13 4,-6-2,4 1,2-2,2 1,2-2,-5 0,-7-1,-11 1,-7-2,-8 2,-8 4,-7-2,6 0,6-1,10 1,9-3,10 1,5 3,5-1,32 1,37 3,46 7,34 4,23 6,12 3,-21-2,-36-7,-41-10,-34-2,-31-1,-14 2,-2 2,2-3,1 0,5 1,-1-2,-1 0,-8 2,-9-3,-9 0,5 3,8 2,5 2,23 2,41 1,36 1,30 0,23 1,15-1,4 6,3 1,-4 0,-1-2,-5-1,-5 3,0 1,-3-2,7 5,6 4,-21 0,-37-3,-43-8,-28-5,-26-7,-16-2,-3 0,3 2,3-3,-5 1,-3 2,-4 2,-12 3,-7-4,1-1,5 2,11 1,13 2,30 1,35 1,32 1,28 0,18 0,14 0,21 1,4 4,1 2,-1 4,-7 1,-3 3,4 5,1-3,1-2,-31-5,-41-4,-43-3,-28-7,-16-2,-11-6,-13-1,-5 2,-2 3,-5 3,-9 1,-6 3,-3-4,-6-1,3 0,8 1,9 2,12 1,28 1,44 1,43 0,31 0,24 1,17-1,10 0,2 0,-2 0,-3 0,-3 0,-8 0,-9 0,-8 0,-6 0,-3 5,-19 2,-35-1,-30-1,-21-6,-18-4,-9 0,-8 1,-5 0,-9 2,-14 0,-9 2,-4-1,-4 1,1 0,0 1,6-1,7 0,8 0,30 0,54 0,38 0,26 0,21 0,13 0,3 0,3 0,-4 0,-1 0,-4 0,-1 0,-3 0,-19 0,-34 0,-31 0,-23 0,-27-5,-13-7,-4-1,-4 2,2-3,4 1,0 3,3 3,-2 3,-3 2,1 1,4 1,-1 1,1-1,24 1,35-1,29 1,23-1,14 0,8 0,4 0,1 0,4 0,1 5,8 2,0-1,-2 0,-21-3,-28-5,-30-4,-35 0,-20-4,-12-1,-3-3,0 1,-2-3,1 2,-3 3,-2 3,1 4,4-3,4-1,4 2,3-4,17 1,36 1,30 2,22 2,13 2,6 6,10 3,6-1,5 0,-1-2,-5-1,-6 3,7 6,3 1,-1 4,-24-2,-37-3,-42-9,-27-5,-30-6,-11-3,-1 1,1 2,0 2,6 3,8 1,6 2,6-5,3-1,23 0,37 1,30 2,20 1,17 1,12 1,8 0,5 0,-2 0,-8 0,-1 0,-4 6,0 0,-3 1,-18-2,-34-2,-30-1,-28-5,-18-3,-10-6,-8 0,-7-3,-5 0,-2 4,3 3,6 3,2-3,24 1,35 0,32 2,23 2,25 2,18 0,10 1,-21-5,-47-6,-47-7,-30 0,-24-2,-26 3,-4 3,7 0,30 2,42 3,38 3,41 8,28 3,10 1,1-1,-4 0,-2-3,0 5,-3 6,-25-5,-38-8,-36-5,-24 0,-16-6,-6 0,-9-4,-10-3,-1 0,-7-1,3 2,17 15,36 7,34 8,28 1,19 4,18 4,13-2,9-4,10-1,5 4,4 2,-4-2,-4 1,-3-3,-8-4,-2-5,-6 2,0 4,-3-1,-25-2,-39-8,-33-5,-21-6,-18-3,-14 1,-9 3,-4 1,-3 3,0 1,6 2,2 0,6 0,21 0,36 6,36 1,31-1,28-1,17-1,13-2,9 5,5 0,4-1,-5-1,-6 4,-7-1,-11 0,-6-3,-3-2,-25-1,-38-1,-32-1,-24 0,-21 0,-11 0,-9-1,-11 1,-7 0,4 0,2 0,-4 0,19 5,42 6,42 2,33-1,26 2,10-2,7-2,4-3,2-3,5-2,-3-1,-9-1,-23-1,-37 0,-33 1,-30-1,-19 1,-10 0,-8 0,-7 0,-4 0,-3 0,-1 0,0 0,5 0,6 0,8 0,0 0,17 5,28 2,29-1,23 5,23-1,13-2,10-1,4-3,4-2,-2-1,-4-1,-4 5,-5 1,-28 0,-40-1,-30-1,-20-7,-10-3,-10 0,-2 1,-4 1,-3-4,2 0,0 1,-2 2,-7 2,-3 1,-2 1,6 5,2 3,7 0,0 3,25 1,36-2,36-2,26-3,19-7,10-3,2-5,-16-1,-34-4,-30 2,-36 2,-19 4,-11 3,-13 2,-7 2,2 1,25 0,45 1,35 0,35-1,18 1,9-1,0 0,2 0,-2 0,-5-5,1-1,-23-1,-39 2,-43 2,-36 0,-21 2,-6 1,-2 0,5 5,-2 2,0-1,6-1,2-1,5-1,8-2,-1-1,3 0,19 0,27-5,33-7,25-1,17 1,15-2,-9 1,-29 4,-30 2,-24 3,-23 2,-13 1,-6 1,19 1,32-1,34 1,25-6,25-6,16-2,4 2,3-3,-25-4,-48 2,-47 2,-29 5,-24 3,-13 3,0 2,6 1,23 1,38-1,35 1,25 0,19-6,14-1,8 0,1 1,-2-4,-3-5,-2 0,1-3,6 1,-21-1,-44 2,-33 4,-22 3,-14 3,-16 3,-10 7,-1 1,0 7,30-1,35-6,31-5,25-2,16-7,10-6,11-1,7 2,7-1,-2-5,-24 3,-32 8,-36 5,-26 4,-17 6,-10 7,-3 2,-2 2,-8 4,-8 8,22-1,46-6,41-6,31-12,21-11,8-5,4-5,3-1,9-1,4-4,-6 2,-25 5,-50 5,-40 4,-26 8,-22 9,-10 2,-7 4,-5 0,2 1,0 3,5-2,5 1,6-4,18-4,29-4,43-3,32-3,18-2,16-5,13-8,0 0,-2-5,-9 2,-8 4,-4 3,-20 4,-40 2,-33 2,-29 6,-18 2,-7 5,-8 1,-5 2,-5 5,34 8,35 0,31-5,28-7,17-10,9-7,8-3,12-6,1-1,-20 1,-32 2,-46 3,-32 2,-29 12,-12 4,-7 5,1 4,26 4,45-3,44-5,28-6,25-10,15-5,0-3,-20 1,-43 0,-46 12,-37 9,-19 2,-12 4,13-3,38-5,39-4,35-4,19-8,-10-3,-34 3,-36 3,-28 1,-23 0,-8-1,3 1,15-1</inkml:trace>
  <inkml:trace contextRef="#ctx0" brushRef="#br0" timeOffset="-113092.54">1448 1637,'-77'0,"-18"1,2 1,1 4,6 2,8-1,6-2,22-6,28-3,34-2,25-3,20-2,21 2,8 3,4-4,-4 1,-20 1,-38 3,-38 1,-32 2,-25 2,-20 0,-11 0,1-5,-8-1,-6 0,-4 1,-3 2,9 1,12 6,34 2,42 0,34-1,26-1,1-1,-17-2,-22 0,-26-1,-19 0,-12-1,-2-9,4-4,12 1</inkml:trace>
  <inkml:trace contextRef="#ctx0" brushRef="#br1" timeOffset="45171.89">4194 1967,'-5'-10,"-12"-3,-12 0,-18 8,-4 20,5 17,11 13,17 9,20-4,26-7,19-9,15-12,8-18,-4-22,-7-16,-14-18,-25-10,-30 0,-30 11,-17 19,-9 21,-4 21,11 24,20 17,26 10,27-6,20-13,14-12,14-22,2-23,-10-18,-20-14,-24-4,-26 7,-29 11,-22 21,-5 22,10 25,15 17,26 4,27-8,27-11,18-17,10-18,6-23,-10-19,-14-12,-24 2,-26 10,-31 12,-20 25,1 24,9 18,24 12,25-2,23-19,22-21,8-21,-4-23,-27-7,-37 5,-26 13,-16 21,-4 21,14 12,29 1,28-9,22-19,5-20,-9-7,-18 5,-28 12,0 6,13 4,17-9,1-3,-11 4,-22 9,3 3,14-9,2-5,6 5,3-4,-1-14,-2-15,-7-11,-2-13,-7-7,-2 14,2 25,3 27,-4 24,2 23,1-7,2-20,2-24,2-26,2-17,0 3,0 20,-5 23,-6 28,-6 19,-1 12,3-9,4-24,9-30,9-24,5-23,-1-12,-2 14,-7 26,-15 38,-4 25,-5 17,-4 9,8-12,12-24,12-28,10-29,2-20,-1-12,-5 10,-3 23,-4 31,-3 31,4 23,6 13,5-12,1-30,-4-35,-3-27,-4-23,-9-11,-8-5,2 15,8 27,4 29,5 29,8 20,5 13,-2-15,-3-26,-10-25,-6-27,-8-24,-4-12,-9-4,-1 15,2 27,10 34,7 31,3 24,2 13,0 4,0-15,-1-35,-1-30,0-31,-1-23,0-13,-5-3,-7 19,-1 31,-4 33,2 26,-3 17,3 10,-2-12,3-23,2-27,10-28,5-20,6-16,2-8,-1 19,-6 33,-11 30,-2 29,-1 22,-3 16,0-15,8-28,4-30,8-25,7-20,2-13,-2-11,-4 14,-3 31,-3 35,-2 29,4-3,0-18,5-23,0-22,-1-17,-8 3,-5 18,0 27,-6 22,-1 15,-4-4,0-20,8-24,5-21,2-17,2 3,-1 19,0 6,5-9,6-11,1 4,-8 3,-13 15,-12 20,-3 2,4-15,3 3,6 11,3 14,8-2,9-21,2-20,0-2,-4 17,3 0,-1-1</inkml:trace>
  <inkml:trace contextRef="#ctx0" brushRef="#br1" timeOffset="48780.64">4047 875,'0'-5,"0"-12,0-13,0-16,-6 9,-5 22,-2 22,1 21,3 16,-2 10,1-9,2-22,2-26,3-26,6-19,8-12,2-10,-1 17,-3 32,-7 30,-5 24,-1 15,-6 11,0-10,0-29,3-28,8-22,3-21,6-12,1-11,0-2,-4 1,-1 19,-8 34,-3 31,-1 23,1 22,-4 12,-6 9,0 2,-2-1,1 0,4-2,3-18,9-35,5-30,5-24,2-16,-1 5,-3 20,-3 24,-1 23,-3 1,0-12,-2-19,6-3,1 10,0 0,-1-10,-1-13,3-13,1-11,4-16,-1-9,-1-6,-3-1,-2 4,-2 24,-2 36,-6 31,-7 27,-2 17,2 8,-2 2,1-15,3-28,3-27,8-30,8-24,9-19,0-11,-2-2,-4 4,-5 21,-2 30,-3 31,-2 31,-5 25,-8 12,-1 6,2-15,3-28,8-34,9-32,3-20,5-15,5-7,-2 16,-8 28,-7 34,-14 33,-10 20,-1 11,2-11,5-24,9-27,11-30,5-19,4-13,1 9,-3 23,-3 26,-4 13</inkml:trace>
  <inkml:trace contextRef="#ctx0" brushRef="#br1" timeOffset="51534.6">3957 846,'0'4,"0"13,0 13,0 11,0-6,0-19,0-23,0-19,0-1,0 14,0 20,0 3,0-9,0-16,0-20,0-15,5 13,2 21,0 24,-2 21,4 15,0-5,-2-19,-6-7,-4 3,-2 9,1-4,-4-6,-12-1,4-7,9-10,6-5</inkml:trace>
  <inkml:trace contextRef="#ctx0" brushRef="#br1" timeOffset="55499.95">4194 1908,'-5'5,"3"12,18 13,15 6,13 3,14-7,12-2,4-7,-10-17,-31-10,-37-4,-32-1,-20 1,-11 2,16 3,27 0,33 2,29 1,19 0,19 1,13-1,5 0,-3 1,-21-1,-34 0,-37-5,-29-7,-24-1,-13 1,-11 4,-6-3,0 1,5-3,21 0,35 3,32 3,34 3,25 7,11 3,7 0,4 5,2 5,-25-1,-34-2,-32-8,-27-6,-24-7,-13-12,-11-3,-9-2,1-3,4 4,5 1,20 5,34 10,35 11,40 10,31 14,20 2,8 0,4 1,-4 0,0 1,-11-6,-12-7,-27-7,-35-9,-37-6,-32-2,-31 0,-22 1,-7 2,5 0,7 2,-1 1,-1 0,0 0,5 0,21 0,32 0,42 6,38 5,21 2,9-1,6-3,-2-3,-4-3,-1-1,6 3,0 2,-1 4,-3 5,-6 0,-5-3,-19-3,-34-4,-29-2,-28-8,-22-7,-14-3,-6-3,-8-4,-13 1,0 0,8 2,1 0,1 3,6 4,24 4,32 2,32 3,25 2,25 0,13 1,6 5,1 2,4-1,-1 3,-2 1,2-3,3-1,3-3,0 3,-5 1,-4 3,-5 1,3-3,-2-2,-15-2,-28-3,-32-6,-24-2,-18-1,-14-3,-7-1,-1-3,-8-5,0 2,-7 3,-8-6,-8 1,3-2,10 3,9-1,10 3,6 5,-1 3,1-6,3-1,1-9,-4-4,19 2,28 5,27 12,28 7,22 4,11 7,5 7,4 5,-16 0,-34-5,-31-4,-26-9,-17-6,-12-7,-10-6,16 3,27 5,28 14,23 10,3 3,-15-7,-18-10,-20-6,0 3,14 7,18 7,19 1,24 9,19 0,12 1,3-3,-4-1,5 2,13 7,-1-1,4-1,-6 0,1 1,-1-4,-7-7,-3-1,-2-3,-4-4,-6-3,-6-3,-14-2</inkml:trace>
  <inkml:trace contextRef="#ctx0" brushRef="#br1" timeOffset="55968.68">4784 2086,'-15'0,"-15"-5,-17-2,9 0,21 2,28 6,23 4,16 0,9 5,9 0,4 4,4 4,0 0,-4-4,2-4,3 1,3-1,-1 3,0-1,2-3,-2 3,-5-1,-5-3,5-2,11-2,1-2,1-1,-5-2,-20 1,-27 0,-19-1</inkml:trace>
  <inkml:trace contextRef="#ctx0" brushRef="#br1" timeOffset="56406.19">5346 2204,'-10'0,"-18"-5,-15-7,-10-1,-11-3,-5 0,20 4,28 3,37 3,42 4,20 1,13 1,6 0,-5 6,-1 2,-2-1,-1 3,0 1,-1-3,1-1,0 2,1 0,-6 3,-1 0,0 3,-3-1,-1-3,2-4,-3-2,-4-3,-5-1,7 4,0 1,-3 5,-18 0,-19-1</inkml:trace>
  <inkml:trace contextRef="#ctx0" brushRef="#br1" timeOffset="56968.84">5730 2204,'-15'0,"-15"0,-13-5,7-7,19-1,27 2,27 2,28 3,13 3,7 6,0 3,1 0,0 0,2 3,-1 6,1-1,1 4,-6-3,-1-2,1-5,10-3,6 3,-5-1,-3-1,-7 4,-3-1,-4-1,-2 3,-2 0,1-3,-2-2,6-2,6-2,4-1,-24-1,-23-1</inkml:trace>
  <inkml:trace contextRef="#ctx0" brushRef="#br1" timeOffset="57281.33">6645 2351,'-15'0,"-15"0,3 0,15-4,26-3,20 1,19 1,16 1,11 2,7 1,4 0,7 1,1 0,4 1,5-1,4 0,3 5,-3 2,-5-1,-6-1,-6-1,-3 3,-2 1,-7-1,-2-2,-5-1,-5-2,-5-1,-18-6,-28-2,-32 0,-29-3,-23-1,-10 2,7 3</inkml:trace>
  <inkml:trace contextRef="#ctx0" brushRef="#br1" timeOffset="57844.02">7532 2292,'-16'0,"-19"0,-19 0,-10 0,15 0,36 0,36 0,24 0,18 0,15 0,17 0,13 5,3 2,2 0,2-2,6-1,2 3,-5 1,-8-2,-8 0,-11-3,-12-1,-10-1,-6-1,0 0,0 0,-2-1,-1 1,4 0,0-5,0-2,-12 1</inkml:trace>
  <inkml:trace contextRef="#ctx0" brushRef="#br1" timeOffset="58078.38">8270 2440,'-11'0,"8"0,14 0,20 0,15 0,14 0,8 0,2 0,-1 0,-2 0,-3-5,-2-2,4 1,6 1,0-4,-2 1,2 0,10-3,5 1,3 1,-4 3,-6 2,-17 2</inkml:trace>
  <inkml:trace contextRef="#ctx0" brushRef="#br1" timeOffset="58531">8801 2440,'5'0,"17"0,19 0,14 0,17-5,6-2,0 1,-3-4,0 0,-2 1,-3-2,6-5,0 1,8 2,-1-1,1 2,1-3,1 2,-4-2,-6 1,-15 4</inkml:trace>
  <inkml:trace contextRef="#ctx0" brushRef="#br1" timeOffset="59546.31">9422 2382,'5'0,"11"0,19 0,13-6,14 0,10-6,15 0,6-3,3 1,0 3,-6-2,-9 1,-7-2,-7 2,1-3,-2 1,3 4,1 2,-18 4,-32 2,-30 1,-22 1,-17 1,-10 4,-5 3,-6 3,-7 2,-5-3,1-3,5 3,4 5,11-1,14-2</inkml:trace>
  <inkml:trace contextRef="#ctx0" brushRef="#br1" timeOffset="60296.25">10190 2292,'10'-5,"18"-6,15-2,9 1,7-2,3-3,6-5,2 2,-2 5,-6-1,-15 2</inkml:trace>
  <inkml:trace contextRef="#ctx0" brushRef="#br1" timeOffset="61593.64">4607 2322,'5'-5,"12"-2,18 1,13 1,-12 1,-26-3,-31-1,-27 1,-20 2,-13 2,-4 1,-1 1,-2 1,24 0,33 0,32 1,36-1,36 0,22 0,9-5,-3-2,-4 1,-2 1,-9 1,-7-3,1-1,4 1,-4 2,-15 2</inkml:trace>
  <inkml:trace contextRef="#ctx0" brushRef="#br1" timeOffset="62875.07">4490 2292,'-10'0,"-19"-5,6-6,22-2,26 1,29 3,16 3,5 3,1 1,6 2,1 0,-5 0,0 1,1-1,3 1,3-1,-4 5,-5 2,-21 0,-30-2,-28-1,-30-2,-24-1,-12 0,-10-1,-6-1,1 1,0-5,-1-7,-1-2,-1-2,4 0,2 4,19 3,15 4,0 2,-1 2,-8 1,16 0,24 1,25 0,22-1,15 1,-6-1,-18 0,-24 0,-27 0,-18 5,-17 2,-6-1,12 0,12-3,14 0</inkml:trace>
  <inkml:trace contextRef="#ctx0" brushRef="#br1" timeOffset="62953.18">3692 2204,'-10'0,"-4"0</inkml:trace>
  <inkml:trace contextRef="#ctx0" brushRef="#br1" timeOffset="63844.1">4016 1938,'-4'-5,"-13"-17,-3-14,7-2,11 17,6 10</inkml:trace>
  <inkml:trace contextRef="#ctx0" brushRef="#br1" timeOffset="64765.27">3987 1908,'-5'10,"-2"14,-9 2,-13 2,-10-4,-10-6,9-6,22-5,23-4,6-7,-9-3,-14 0,-21 0,-20 3,10 1,21 1,26 1,21 1,16 0,12 1,-8-1,-22 0,-25 0,-22 1,-23-1,-12 0,-12 0,-8 0,-7 0,27 0,33 0,32-5,29-2,19 1,10-4,5-1,-10 3</inkml:trace>
  <inkml:trace contextRef="#ctx0" brushRef="#br1" timeOffset="65187.11">3898 1938,'-5'0,"-16"0,-21 5,-12 2,-13-1,-9-1,-7 4,-10 0,-4-1,4-3,9 4,23 0,37-2,37-7,33-3,17-1,9-1,2 2,-12 0</inkml:trace>
  <inkml:trace contextRef="#ctx0" brushRef="#br1" timeOffset="65765.57">3781 1998,'-5'0,"-2"0</inkml:trace>
  <inkml:trace contextRef="#ctx0" brushRef="#br1" timeOffset="-114946.84">3573 2027,'-10'0,"2"0,12 0,21 0,15-5,12-7,7-1,3-4,7-8,-10-11,-23 2,-29 15,-26 17,-24 19,-15 6,-12 4,15-2,27-10,29-19,24-7,22-13,-1 3,-19 10,-23 17,-29 7,-19 2,-12-2,-13-3,-3-3,0-3,2-2,3-2,-2 0,0 0,18-1,31 0,31 1,7 0,-14-1,-23 1,-18 0,-13 0,-7 0,-16 0,39 0</inkml:trace>
  <inkml:trace contextRef="#ctx0" brushRef="#br1" timeOffset="-114948.84">4016 2382,'0'-10,"-10"-9,-13-1,-18-6,-12 0,-12 5,-20 1,-16-1,0-3,6 4,10 5,-6 0,-3 2,5-1,23 1,37 4,38 2,34 3,24 3,16 5,8 8,0 6,-2 1,-5-3,-7-5,-21-3,-31-4,-35-8,-30-2,-23-1,-12 2,-8 0,-4-3,2 0,5 0,7 3,0 1,3 2,30 2</inkml:trace>
  <inkml:trace contextRef="#ctx0" brushRef="#br1" timeOffset="-114947.84">2924 2113,'32'1,"28"-1,9 0,9 1,0-1,-2 0,-4 0,-5 0,1 5,0 2,8-1,6 0,0-3,-5 4,-5 1,-20-1,-29-2,-13 8,2 3,9-3,-5-2,-14-9,-19-4,-20-2,-20-1,-9 2,-10-5,-1-1,2-4,4 1,-1 2,-3 3,-5-3,2 1,-1 1,3 3,0 1,1 3,-5-5,54 4</inkml:trace>
  <inkml:trace contextRef="#ctx0" brushRef="#br1" timeOffset="-114949.84">2924 2085,'44'-1,"37"2,-1-1,-5 0,5 0,5 5,2 7,-4 1,-20-1,-31-3,-37-3,-32-8,-29-3,-35-1,-25-4,0-1,5-3,14 0,86 12</inkml:trace>
  <inkml:trace contextRef="#ctx0" brushRef="#br1" timeOffset="-114951.84">2924 2036,'68'7,"22"0,-1-2,-6 2,-7 1,-2-1,-13-3</inkml:trace>
  <inkml:trace contextRef="#ctx0" brushRef="#br1" timeOffset="-114953.84">2924 1967,'32'0,"61"0,-8 0,-7 0,-8 1,-1-1,-1-1,2 1,0 0,-13 0</inkml:trace>
  <inkml:trace contextRef="#ctx0" brushRef="#br1" timeOffset="-114954.84">2924 2027,'49'0,"26"0,7 0,-1 0,1-5,2-2,6 1,-1 1,-22 1,-37 2,-38 6,-28 2,-29 0,-17 4,-6 6,-2 4,-1 0,25-4,33-5,38-4,28-4,29-6,18-9,11-2,0 2,-20 2,-18 4,-2 2,0-3,1-5,2-6,2 0,-14 4,-24 3,-25 4,-21 4,-6-4,12-5,26-5,22-11,11-9,-5 5,-13 19,-10 27,-22 15,2-1,12-16,17-16,15-16,1 5,-14 10,-21 16,-31 16,-19 14,-11 4,15-10,30-16,43-16,33-19,16-6,10-10,1 0,-24 11,-38 15,-38 17,-27 12,-26 3,-17 6,-5 3,4 1,21-6,31-8,41-13,45-13,28-16,16-4,1-3,-7 3,-27 5,-36 6,-32 11,-31 15,-24 10,-23 2,-6 6,15-2,37-10,38-10,35-5,20-9,17-8,4-3,1-3,-20 2,-29 9,-35 5,-37 8,-26 4,-11 0,-13 4,-6 4,25 5,39-2,35-4,33-5,25-9,14-5,3-7,-15-2,-29 1,-35 8,-31 4,-26 7,-17 2,14-1,33-1,47-3,35-1,25-3,13 0,2-1,-20 0,-37 4,-40 7,-28 2,-20-1,-10-4,-5-2,15-2,31-3,29 0,24-1,16-1,11 1,10-1,9 1,-19-1,-29 6,-30 2,-25-1,-22-1,-14-1,-6-2,-7-1,0 0,2-12,3-2,5-10,17 4,27 6,28 9,22 6,16 2,16 1,7 0,3-2,-2-1,-1-1,-18 0,-28 4,-32 2,-25-1,-21-1,-16-1,-12-7,0-3,3 0,6-4,5-11,-1-1,3-7,17-4,33 3,34 8,24 7,16 6,8 4,-12 4,-29-3,-29-2,-29 2,-18 0,5 1,25 2,32-5,30-1,18 1,-6 1,-26 2,-33 1,-25 6,-2 2,20 0,23-1,25 4,22 0,11-1,16-2,3-3,7-1,-2-1,4-1,1 0,-1 0,-6-1,-7 1,1 5,3 2,1-1,-13-1</inkml:trace>
  <inkml:trace contextRef="#ctx0" brushRef="#br1" timeOffset="77031.5">4312 2174,'-10'0,"2"0,12 0,20 0,32 0,16 0,6 0,4 0,-1 0,1 0,-5-5,-4-2,0 1,-2 1,-3 2,-3 0,-3 2,-2 1,-1 0,5 0,6 0,-3 0,-14 1</inkml:trace>
  <inkml:trace contextRef="#ctx0" brushRef="#br1" timeOffset="-114955.84">3632 2233,'-4'-5,"-13"-6,-13-3,-11-2,-14 1,-8-3,-8 3,-2 3,-8 4,-1-2,-2 2,-1-4,63 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9:26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355 384,'0'6,"0"15,0 21,0 12,0 8,0 2,5-8,2-15</inkml:trace>
  <inkml:trace contextRef="#ctx0" brushRef="#br0" timeOffset="640.6">147 355,'6'0,"15"0,16 0,11 0,7 0,4 0,-2 0,-11 0</inkml:trace>
  <inkml:trace contextRef="#ctx0" brushRef="#br0" timeOffset="1983.92">0 119,'5'0,"12"0,17 0,19 0,11 0,3 0,6 0,6 0,-1 0,-3 0,0-5,-2-2,-4-4,-3-6,2 0,-1 4,-11 3</inkml:trace>
  <inkml:trace contextRef="#ctx0" brushRef="#br0" timeOffset="3421.75">1181 0,'-19'415,"16"-360,-26 298,-6 119,33-426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3:09.97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1366 415,'5'0,"12"0,18 5,12 2,10 4,4 1,2 3,0-1,5 2,1 4,-2 3,-2 2,-1 3,2 1,1 1,-1 5,-2 2,3 5,1 5,-7 4,2-1,-5 1,-3 2,-10 2,3 1,-8 2,0 1,-2 5,2 2,0 0,8-2,-4 4,0 0,4-1,2-2,-6 3,3-6,0-2,2 3,-3 1,1-5,7-13,6-9,1-1,1-1,0-8,-16-7,-15-7</inkml:trace>
  <inkml:trace contextRef="#ctx0" brushRef="#br0" timeOffset="5515.45">3699 2247,'-10'-10,"-13"-4,-8-14,-9-7,-7-3,-6-6,-4-4,12 15,25 24,25 18,22 18,16 9,12-1,10-7,5-3,1-6,-3-6,-1-5,-4 1,4-2,0-1,-1 3,-2 1,-2-3,-1 4,4-1,-19-2,-28-2,-31-2,-24-2,-16-1,-19-1,-12-1,-7 1,-7-1,1 1,4 0,26-5,36-2,32 1,32 1,20 1,16 7,11 7,8 8,-22 0,-37-3,-38-9,-28-10,-18-5,6 0,21 0,30 3,25 2,23 1,13 2,-9 1,-29 0,-29 0,-23 1,-18-1,-16-5,-7-6,-3-2,16 1,27 4,29 2,29 2,20 2,16 7,6 2,8 0,-2-1,-17-2,-36-1,-36-2,-31 0,-25-6,-9-2,-3 0,17 2,34 1,38 1,31 2,24 0,16 6,5 2,2 0,-4-1,-6-2,-6-2,-20-1,-29 0,-34-1,-30 0,-23-1,-10 1,-9 0,1 0,24 0,37 0,37 0,26 0,15 0,-6 0,-22 0,-31 0,-31 0,-19 0,-11-6,-5 0,-1-6,1 0,-2-8,0-10,2-11,2-9,13 10,26 17,31 22,31 16,20 6,10 4,-11-2,-25-10,-32-8,-25-14,-19-10,-11-8,-11-4,-3-1,0 4,2-3,19 9,27 18,28 15,24 15,16 9,17 3,7 5,3-4,-1-5,-3-2,3-2,0-6,-18-7,-32-11,-30-12,-23-10,-16-8,-15-4,-6 3,-2-5,2-2,2-6,-2-1,1-5,2 1,7-2,20 11,25 16,22 22,23 24,17 14,17 9,6 1,7-4,0 1,-3-8,-9-12,-15-10</inkml:trace>
  <inkml:trace contextRef="#ctx0" brushRef="#br0" timeOffset="9062.18">3670 2187,'-15'0,"5"0,19 0,23 5,17 7,9 6,6 0,1-3,-15-4,-26-4,-28-3,-22-2,-2 3,13 1,20 0,24 3,17 1,16 3,7 0,2-3,-16-3,-27-2,-34-3,-31-1,-19-1,-10 0,-4-1,15 1,27-1,28 1,30 0,19 5,11 2,6 4,2 1,-16-2,-27-3,-28-2,-23-2,-17-2,-22-6,-9-7,-3-1,2-4,19-4,29 2,34 8,6 8,-10-3,-15 2,-20-5,-15-16,-10-13,10 5,28 12,27 21,8 10,-15-7,-16-14,-17-10,-13-12,-8-9,-6-9,8 10,12 22,23 24,4 11,-1-7,-8-15,-6-16,-3-16,-7-15,-2-9,6 11,18 29,22 29,15 23,-6 1,-17-19,-17-23,-16-18,-8-15,-6-15,5 12,15 25,17 26,20 22,19 22,10 13,8 6,2 1,-3 5,-8-20,-22-30,-17-28,-24-24,-13-21,-9-13,-2-6,3 0,4-5,5 1,8 18,15 33,19 30,15 25,19 20,7 18,12 11,7 1,1 3,6-4,0-6,-2-6,-2-9,2-6,0-11,-8-14,-13-12</inkml:trace>
  <inkml:trace contextRef="#ctx0" brushRef="#br0" timeOffset="9952.78">3374 2128,'-10'-10,"-8"-13,4-3,14 13,17 18,21 15,14 12,8 7,4 2,6-7,2-4,-17-6,-33-9,-30-10,-24-12,-16-15,-15-8,-8-10,5-12,-3-3,1-2,2-2,-8-5,3-2,4 0,9 1,19 7,25 18,16 16</inkml:trace>
  <inkml:trace contextRef="#ctx0" brushRef="#br0" timeOffset="11108.98">3050 1803,'0'-5,"0"-17,-6-14,-5-12,-7-7,-10-10,-6-3,4 14,11 32,14 30,8 23,4 1,-5-14,-8-26,-2-21,-5-16,-11-10,-1-6,9 12,17 25,13 26,15 28,2 20,-4 10,-1 5,-6 2,-11-15,-17-27,-12-28,-8-28,-9-19,1-11,-2-10,-1-8,2-6,-3 1,-5 11,6 22,8 20</inkml:trace>
  <inkml:trace contextRef="#ctx0" brushRef="#br0" timeOffset="11515.24">2784 1242,'0'-5,"-5"-12,-12-12,-8-18,-14-4,-7-5,-14-12,-13 0,-4-4,1 11,9 21,15 17</inkml:trace>
  <inkml:trace contextRef="#ctx0" brushRef="#br0" timeOffset="12608.93">2370 858,'-10'-5,"-19"-12,-13-7,-16-6,-7-2,-4-1,-4 6,-15 1,-3 1,4 5,7 0,2 4,0 4,-3 5,2 3,-4-3,-5-4,4-2,11-2,17 0</inkml:trace>
  <inkml:trace contextRef="#ctx0" brushRef="#br0" timeOffset="12655.8">1366 621,'-10'-5,"-3"-11,10-4,16 2,16 4,18 5,16 3,12 3,9 2,5 1,-13 1</inkml:trace>
  <inkml:trace contextRef="#ctx0" brushRef="#br0" timeOffset="13202.66">1485 592,'-11'-5,"-17"-7,5-6,17-5,29 1,22 5,12 5,7 4,3 4,4 8,6 2,10 7,-11-1</inkml:trace>
  <inkml:trace contextRef="#ctx0" brushRef="#br1" timeOffset="-185342.1">243 1419,'0'-10,"-10"-3,-13 0,-13 3,-10 8,7-1,21 0,28-4,28-12,17-2,-6 3,-25 4,-28 14,-23 8,-17 7,4 1,24-7,25-10,20-10,21-3,12-5,-10 2,-28 8,-29 11,-24 5,-16 12,-11 7,-11 4,16 3,27-5,32-12,30-14,19-12,14-10,11-1,6-2,-2-2,-5 3,-22 5,-36 11,-36 11,-32 10,-18 7,-13 6,-4 7,1-2,25-6,31-9,35-6,30-16,24-12,14-9,15-4,6-3,-4 4,-24 7,-39 7,-41 11,-38 15,-33 7,-28 9,-20 11,-5 3,11 0,15-3,30-7,44-15,41-10,40-16,21-11,19-8,4 1,-4 0,-3 0,5-1,1-1,1 0,-22 5,-37 7,-46 10,-40 12,-32 16,-16 8,-8 5,6 1,9 1,5 3,3 0,25-6,38-9,38-13,31-14,17-12,18-12,9-3,10 0,3-6,-3-2,-7 7,-11 2,-24 7,-37 11,-38 14,-42 15,-30 16,-12 1,2 0,2-1,8-1,7-6,9-3,0 4,-2 4,21 0,34-5,36-17,29-10,17-11,18-13,10-2,9-2,3-7,-1-1,-9 4,-29 9,-37 7,-38 12,-32 12,-19 9,-14 2,-5 7,-8 5,0 2,0 6,1-5,4 3,22 0,36-12,37-14,32-15,29-12,26-12,7-8,5-2,0 1,-5 1,-5 2,-35 11,-39 16,-43 13,-35 10,-19 9,-17 4,-4-3,4 5,6 2,-4 0,-6 4,2 2,20-1,38-8,39-13,33-14,25-14,11-9,13-12,15-10,1 2,-3 3,-8 2,-7 3,-27 6,-35 13,-31 8,-25 11,-22 13,-18 10,-7-1,-10 5,-1 2,-5 0,-7 4,4 6,22-6,35-8,38-15,36-16,30-12,31-9,8-6,1-9,-6 2,-6 2,-8 1,-23 6,-38 12,-38 13,-27 12,-36 14,-15 3,-2 1,5 0,-3 6,0-4,25-2,34-6,38-13,38-12,37-12,20-8,7-11,2 0,-8 1,-27 5,-35 7,-40 12,-35 18,-26 11,-22 2,-18 7,-6 4,0 0,29-6,37-7,41-8,36-11,23-11,20-5,23-4,9-10,0-5,-2 3,-5 6,-10 7,-26 12,-34 11,-38 4,-34 1,-24 3,-12 4,-3-2,16-3,30-4,29-4,31-3,20-7,12-2,7-6,-14 0,-26 6,-32 10,-26 8,-28 8,-13 11,10-1,26-10,34-13,27-8,20-9,12-13,6-2,-12 3,-25 5,-27 6,-23 4,-18 4,-17 7,-13 3,-4 5,15 1,33-7,37-10,27-8,22-8,16-11,11-4,1-2,-24 0,-33 7,-36 14,-28 8,-22 12,-16 5,-7 6,16 0,29-2,35-9,28-9,19-15,11-8,7-5,7-2,-19 5,-29 8,-33 8,-30 11,-24 5,-15 9,-11 6,21 2,31-9,38-11,33-9,21-9,11-6,5-9,5 1,-21 2,-34 6,-31 7,-24 12,-21 11,-16 11,-7 2,16-2,28-3,35-10,27-10,19-8,17-8,7-4,2-2,-21-3,-31 6,-27 11,-30 9,-27 10,-18 9,-7 9,19-1,34-4,39-14,34-8,21-8,14-12,11-7,6-3,-22 5,-33 7,-33 8,-31 6,-26 9,-14 11,-10 8,-7 0,-3 3,22-3,34-4,32-6,26-8,24-10,4-3</inkml:trace>
  <inkml:trace contextRef="#ctx0" brushRef="#br0" timeOffset="34497.38">214 208,'0'-10,"10"-13,-6 2,5 4,12 1,12-2,11-8,-8 0,-19 9,-23 19,-26 13,-17 14,5-3,24-10,27-19,21-13,17-10,-5 6,-19 15,-29 19,-22 22,-12 15,-8 9,9-6,27-16,31-26,22-20,15-13,8-13,9-11,2-2,-17 6,-32 15,-25 22,-28 22,-24 18,-13 13,-6 8,-5 9,1 4,17-10,40-26,32-28,25-20,21-23,14-16,12-8,5-4,2 0,-3 4,-23 14,-37 24,-34 27,-26 22,-28 22,-19 13,-16 16,-7 10,-2 0,12-4,26-17,35-29,41-32,36-25,28-26,17-14,13-18,4-10,4 0,-4 0,-3 14,-27 21,-30 23,-44 23,-34 27,-30 25,-17 10,-10 17,-15 14,-1 4,-8 2,5-6,15-6,28-13,34-22,33-28,39-29,29-31,16-13,8-13,13-15,2-12,-2 4,-5 3,-5 12,-10 8,-25 17,-33 27,-33 27,-41 29,-34 29,-13 15,-17 14,4 2,10-4,-5-7,-1-2,7-4,27-15,42-22,38-33,42-32,26-31,19-31,2-5,8-6,5-2,3 7,-10 5,-33 28,-45 35,-49 42,-31 28,-18 18,-7 8,-8 3,6-1,5-7,-1-4,-8 3,-1 1,-8-1,2 5,9 1,24-11,30-26,29-22,28-24,24-18,11-15,19-13,15-22,14-17,-2-2,-1 7,-6 10,-25 24,-48 32,-54 47,-51 39,-22 22,-11 0,1-1,9-5,9-10,4-5,0-7,-1 2,-3 2,8 7,22-7,30-23,39-26,27-26,26-23,26-20,8-4,6-6,9-11,10-5,-6 6,-15 13,-30 19,-38 22,-41 31,-35 21,-22 17,-20 15,-7 10,-4-2,-2-1,5-7,7-2,2-5,5-1,-1 2,2 7,18-6,29-11,29-22,28-24,24-22,13-5,4-7,15-11,3-8,5-7,-2-4,-4 6,-5 4,-4 7,-4 3,-26 20,-37 20,-46 33,-27 16,-29 18,-9 9,1-1,7 3,-1-4,5-9,6-7,-3 7,-2 5,7 3,22-10,30-18,35-25,31-24,28-20,13-14,7-8,4-5,5-2,3-5,3 4,-6 8,-25 14,-44 25,-43 29,-43 29,-23 17,-8 4,-3 2,-2-5,5-2,7-6,3 4,-1 3,18-4,40-15,39-25,40-29,21-22,13-15,15-18,14-17,13-9,-3 7,-7 9,-31 23,-40 27,-50 33,-41 27,-33 23,-25 18,-17 12,2-3,4-4,5-6,31-14,41-21,42-27,33-25,30-18,16-25,19-16,5 0,-2 3,-9 9,-34 20,-43 29,-41 26,-39 27,-19 12,-14 13,-2 1,-6 4,4-3,5-3,24-12,32-14,30-23,36-19,27-23,16-17,11-10,0 0,-6-1,-17 14,-31 26,-36 19,-33 26,-22 18,-16 12,-7 5,15-7,33-13,37-24,21-25,22-21,12-11,-15 11,-26 20,-26 17,-23 22,3 6,16-9,20-14,22-25,20-14,-8 5,-22 18,-26 13,-22 10,-7 2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4:28.92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164 279,'11'-10,"12"-8,-2 4,-14 14,-20 17,-1 6,11-6,21-11,28-22,16-17,8-9,-14 8,-31 24,-35 25,-25 19,-18 10,-9 6,-9 5,12-6,32-12,34-28,28-19,21-19,23-14,12-10,0-11,6 0,-4 1,-23 17,-33 20,-39 31,-28 23,-24 13,-24 14,-7 3,-1 2,-5 0,23-10,39-18,38-25,43-28,28-26,15-16,17-11,9-8,-5 4,-28 16,-50 33,-45 37,-32 27,-29 18,-28 14,-14 12,3-3,24-10,42-20,42-29,36-27,28-21,11-17,14-14,2-2,-5 0,-23 16,-36 30,-34 30,-26 22,-17 15,-16 10,-6 4,-2-2,22-13,30-19,28-20,34-26,19-15,14-23,11-6,-20 11,-31 25,-31 27,-27 17,-23 22,-20 12,-13 9,-3 3,8 1,21-11,30-20,30-21,28-28,18-16,11-19,5-5,5-4,-19 12,-24 26,-33 25,-30 22,-19 16,-17 16,-6 9,14-8,38-20,33-25,25-27,16-20,20-15,8-5,-15 12,-33 17,-27 28,-24 18,-24 16,-15 10,-1 8,13-7,31-16,27-29,28-21,16-17,-5 2,-22 16,-25 20,-24 21,-23 14,1 2,23-12,25-17,21-24,17-16,-4 1,-19 16,-28 24,-18 20,-14 9,5-2,18-14,22-16,25-25,18-16,-4 4,-15 15,-23 24,-27 21,-19 9,-4 13,10-9,32-22,26-30,4-5,-2 0</inkml:trace>
  <inkml:trace contextRef="#ctx0" brushRef="#br1" timeOffset="-211469.71">105 398,'-5'0,"9"0,13 0,19 0,14-5,-13 3,-21 12,-25 10,-20 16,-20 7,-8 11,12-3,24-21,29-25,25-24,16-13,9-7,-9 9,-23 14,-32 25,-29 21,-19 16,-11 9,12-4,23-15,29-20,28-22,20-21,12-9,12-10,2-2,-15 7,-28 17,-23 26,-34 18,-23 21,-11 13,-17 18,-4 2,16-12,30-17,35-30,34-24,21-25,21-16,8-10,6-6,1 0,-18 15,-32 27,-38 27,-35 28,-31 25,-20 16,-5 8,-4-1,10-4,23-14,33-23,40-32,29-28,22-25,25-15,23-11,6-9,0 5,-26 20,-39 25,-43 33,-44 31,-30 21,-26 16,-6 6,-3 1,31-13,37-22,34-28,41-32,29-32,17-7,2-5,7-1,11 1,-3 0,-30 16,-43 27,-42 31,-40 23,-22 17,-19 10,-14 9,-1 2,14 5,31-16,41-28,34-25,29-24,22-19,14-19,9-5,5-3,-20 9,-37 25,-36 25,-27 25,-20 18,-18 12,8-2,27-16,29-17,25-23,17-14,17-15,13-6,4-1,-15 7,-40 24,-32 24,-25 15,-17 12,6 0,20-7,15-9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3:43:06.15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 0,'-10'0,"7"0,-7 0,4 0,8 0,4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4:33.65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65 183,'-5'0,"4"0,11-10,15-3,12 0,-4 3,-19 8,-20 14,-6 5,10 0,16-3,15-14,17-7,12-7,-10-2,-32 8,-30 14,-27 17,-17 15,-13 5,15-5,27-8,34-14,31-21,29-14,19-13,10-18,0 1,3-1,-5 2,-7 4,-29 11,-39 19,-42 24,-32 19,-16 10,-17 14,-12 2,-9 7,-1 4,9-1,27-10,36-15,40-19,40-29,33-22,30-22,17-6,13-9,10-3,-5 0,-16 13,-38 15,-45 25,-42 21,-37 19,-31 21,-24 8,-6 6,-1-3,8-1,-2-3,7-2,23-8,37-12,45-15,34-26,18-15,24-13,15-10,0-7,7 2,-1-1,-5 1,-5 3,-31 11,-37 23,-40 19,-44 25,-29 17,-26 17,-10 8,-7 3,8-1,33-12,41-21,46-27,37-20,27-24,20-15,11-6,3-7,-2 7,-28 12,-37 18,-34 19,-29 16,-35 20,-27 16,-25 15,-2 7,-3-3,4-2,12-8,11-7,28-12,33-12,38-16,36-18,26-19,16-8,14-14,9-7,6 0,-6 5,-13 7,-26 11,-37 22,-38 18,-35 18,-19 10,-11 10,17-3,32-8,29-19,29-18,18-12,14-8,5-11,-15 7,-32 17,-37 22,-26 18,-18 11,5-3,22-7,24-13,23-14,23-18,-1-1,-18 12,-23 12,-27 15,-20 9,-6 14,9-5,23-15,25-17,25-14,19-12,-10 3,-22 13,-24 18,-20 16,-22 7,8 3,20-7,25-13,20-17,17-13,1 0,-17 5,-28 15,-19 9,-5 1</inkml:trace>
  <inkml:trace contextRef="#ctx0" brushRef="#br1" timeOffset="-211733.56">184 360,'0'5,"-11"7,-12 11,2 2,20-3,20-6,17-15,12-13,-7 0,-21 13,-23 11,-31 13,-21 8,5-2,21-6,29-8,26-11,24-17,12-7,12-10,-12 0,-27 15,-34 19,-38 18,-27 16,-28 16,-9 4,19-4,32-16,46-15,37-17,25-19,16-14,11-12,7-5,2 0,-5 2,-7 2,-23 9,-36 18,-43 17,-32 17,-23 19,-24 9,-9 5,3 2,29-7,38-19,40-18,35-18,27-18,17-15,4-6,4-6,-4 0,-1-2,-25 14,-37 17,-38 22,-36 27,-20 12,-17 16,-8 1,-4-2,6-3,10-8,28-13,34-12,37-14,30-13,23-6,15-15,4-8,7-3,8-5,7-5,0 1,-23 13,-42 18,-52 27,-45 17,-39 19,-18 11,-11 1,5 1,34-9,44-14,56-23,38-13,21-12,13-14,10-13,5-9,-2-2,-2 3,-23 9,-35 21,-40 18,-40 20,-24 11,-11 0,-8 4,14 2,34-7,38-12,27-16,25-7,21-14,13-13,2-7,-1-1,-6 0,-22 7,-32 14,-37 15,-32 13,-31 15,-13 8,-3-1,18-7,30-12,41-13,35-17,26-21,16-8,0-7,-19 5,-31 12,-30 11,-31 15,-21 10,-11 4,9 2,29-6,28-2,23-11,18-9,15-10,12-9,-15-4,-29 7,-8 4,-3-2,5-5,-11 4,-18 9,-18 9,-5-7,13 1,19-6,-1 3,-16 5,-20 13,0-2,-4 10,-6 16,0 16,12 8,22-4,23-6,23-8,17-8,-12-6,-22 6,-24 6,-27 11,-18 4,-5 7,11 2,29-6,27-9,21-15,15-14,-6-2,-19 6,-30 16,-28 11,-18 10,-10 4,5-6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9:53.87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49 25,'1'3,"0"1,0-1,0 0,1 1,0-1,-1 0,1 0,0 0,0 0,1 0,-1-1,1 1,1 0,4 7,39 43,2-2,47 37,-72-70,-30-30,-36-39,39 47,-94-105,144 162,-29-31,1 0,1-1,1-1,1-1,16 10,-98-90,-46-42,206 202,-95-93,-10-8,-20-16,-36-31,39 30,-18-15,36 31,4 6,19 21,67 70,-153-177,103 127,2-1,22 17,-56-57,0 1,-1-1,1 1,-1-1,0 1,0 0,0 1,0-1,0 1,-3-3,1 0,-1 1,0-1,0 0,0 0,0 0,0 0,0 0,0 0,-1 0,1 0,-1 0,0 0,1 0,-1 0,0 0,0-1,0 1,0 0,-1-1,1 1,0 0,-1-1,-21 27,-2-1,-20 18,22-25,2 2,0 0,-15 24,104-111,14-24,-69 72,-19 18,-26 27,-184 195,195-204,17-18,27-34,240-269,-239 279,-30 35,-36 42,-187 209,499-599,-341 402,46-37,1-5,2 1,0 1,2 2,1 0,-8 16,34-54,0 0,0 0,0 1,2 0,1-1,21-27,-17 20,-2-1,0 0,-1-1,-1 0,6-16,-13 26,0 0,0 0,-1 0,-1 0,1-1,-2 1,1 0,-1-1,0 1,-1 0,0-1,-1 1,0 0,-3-8,-4-7,-1 1,-1 1,-1 0,-1 1,-1 0,-1 0,-9-8,23 28,0 0,1 0,-1 0,0 0,0 0,0 0,1 0,-1 0,0 0,0 0,0 0,0 1,-1-1,1 0,0 1,0-1,0 1,-1-1,1 1,0 0,0-1,-2 1,3 1,0 0,-1 0,1 0,-1 0,1 1,0-1,0 0,0 0,0 0,0 0,0 0,0 1,0-1,0 0,0 0,1 0,-1 0,1 0,-1 0,22 65,-18-57,3 9,1 0,0-1,2-1,0 1,1-1,0-1,-96-141,43 73,-9-11,49 60,6 9,32 35,22 36,-45-55,2-1,0-1,1 0,1-1,1-1,1 0,-19-17,0-1,0 1,0 0,0 0,0 0,0 0,0-1,0 1,0 0,0 0,0 0,0 0,0 0,0-1,1 1,-1 0,0 0,0 0,0 0,0 0,0-1,0 1,0 0,0 0,0 0,1 0,-1 0,0 0,0 0,0 0,0-1,0 1,1 0,-1 0,0 0,0 0,0 0,0 0,1 0,-1 0,0 0,0 0,0 0,0 0,0 0,1 0,-1 0,0 0,0 0,0 0,-10-19,-52-68,48 74,42 61,-24-40,-1-3,-1 0,1-1,0 1,0-1,1 0,-1 0,1 0,0 0,0-1,3 3,-7-6,1 0,-1 0,0 0,0 0,1 0,-1 0,0 0,0-1,1 1,-1 0,0 0,0 0,1 0,-1 0,0-1,0 1,1 0,-1 0,0 0,0 0,0-1,0 1,1 0,-1 0,0-1,0 1,0 0,0 0,0-1,0 1,0 0,0 0,0-1,1 1,-1 0,0-1,0 1,0 0,-1 0,1-1,0 1,0 0,0 0,0-1,0 1,0 0,0 0,0-1,0 1,-1 0,1 0,0-1,0 1,0 0,-1 0,1 0,0 0,0-1,0 1,-9-22,1 9,0 0,-1 1,-1 0,0 0,0 1,-1 0,-4-2,15 23,8 10,8 4,1-1,1-1,1-1,1 0,0-2,8 5,25 20</inkml:trace>
  <inkml:trace contextRef="#ctx0" brushRef="#br0" timeOffset="3575.65">285 350,'125'-1,"-1"-5,6-6,-109 8,-21 4,0 0,0 0,0 0,0 0,0 0,0 0,0 0,0 0,0 0,0 0,0 0,0 0,0 0,0-1,-1 1,1 0,0 0,0 0,0 0,0 0,0 0,0 0,0 0,0 0,0 0,0 0,0 0,0-1,0 1,0 0,0 0,0 0,0 0,0 0,0 0,1 0,-1 0,0 0,0 0,0 0,0 0,0-1,0 1,0 0,0 0,0 0,0 0,0 0,0 0,0 0,0 0,0 0,0 0,1 0,-1 0,0 0,0 0,0 0,0 0,-35-4,-310 3,818 2,-832-1,812 0,-945 0,846 0,-299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0:03.061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71 105,'-7'-13,"8"15,17 23,29 22,19 12,-6-5,-45-38,-14-12,-29-21,-53-49,-49-55,114 104,20 21,29 26,3 8,86 85,-168-162,3-2,1-2,-5-10,78 96,2 0,2-2,23 19,-30-38,-28-22,0-1,0 1,-1 0,1 0,0 0,0 0,0-1,0 1,0 0,0 0,0 0,0-1,0 1,0 0,0 0,0 0,0-1,0 1,0 0,0 0,0-1,0 1,0 0,0 0,0 0,0-1,0 1,0 0,0 0,0 0,0-1,0 1,1 0,-1 0,0 0,0 0,0-1,0 1,1 0,-1 0,0 0,0 0,0 0,0 0,1 0,-1 0,0-1,0 1,0 0,1 0,-1 0,0 0,0 0,1 0,-1 0,0 0,0 0,0 0,1 0,-1 0,0 1,0-1,0 0,1 0,-1 0,-10-21,-17-18,-1 1,-31-33,-8-8,43 41,21 26,9 12,15 16,16 20,-1 1,6 12,-15-16,1-1,2-2,32 25,-47-45,13 13,-28-22,1 0,-1 0,1 0,-1 0,0 0,0 0,1 0,-1 0,0 0,0 0,0 0,0 0,0 0,0 0,0 0,0 0,-1 0,1 0,0 0,-1 0,1 0,-1 0,1 0,-1 0,1 0,-1-1,0 1,1 0,-1 0,0 0,1-1,-2 1,-15 17,-2 0,-20 13,-20 19,-61 75,149-153,0-2,-3-2,0 0,-2-1,-2-2,9-18,-21 32,-16 26,-23 35,-151 230,163-248,11-19,21-39,31-45,-5 10,24-61,-89 181,-29 43,16-29,-7 23,81-136,16-29,28-37,-68 103,-18 26,-18 27,-178 255,234-345,32-35,-30 41,-3-2,5-10,-36 55,0-1,0 0,0 1,0-1,0 1,0-1,0 0,0 0,-1 0,1 1,-1-1,1 0,-1 0,0 0,0 0,0-2,-1 4,0 0,0 0,0 0,0 0,1 0,-1 0,0 1,0-1,0 0,0 0,0 1,0-1,0 1,0-1,1 1,-1-1,0 1,0-1,0 1,1 0,-2 0,-53 48,-47 73,136-161,1-2,39-36,-59 64,0 1,1 0,0 1,1 1,0 0,0 1,9-2,12-1,1 2,0 1,0 2,1 2,39 0,-50 3,-3-3,-44 1,-43-3,7 5,1-3,-7-3,59 8,0 0,1 0,-1 0,0 0,1 0,-1 0,0 0,1 0,-1 0,0 0,1 0,-1-1,1 1,-1 0,0 0,1-1,-1 1,1 0,-1-1,0 1,1 0,-1-1,1 1,-1-1,1 1,0-1,-1 1,1-1,-1 0,22-4,39 0,130 4,-473 2,526-1,-304-1,16 0,0 1,0 3,-2 2,29 0,23 1,30 1,25-4,1-2,-1-2,0-4,15-4,-55 5,-23 2,-35 2,-240 32,176-19,85-11,11-2,1 0,0 1,0-1,0 1,0 0,-1 0,2 1,-1 0,0 0,0 0,0 0,0 1,5-2,-1-1,1 0,0 0,0 1,0-1,0 0,0 0,0 0,0 1,0-1,0 0,0 0,0 1,0-1,0 0,0 0,0 1,0-1,0 0,0 0,1 0,-1 1,0-1,0 0,0 0,0 0,0 1,0-1,1 0,-1 0,0 0,0 0,0 1,1-1,-1 0,0 0,0 0,0 0,1 0,-1 0,0 0,0 0,0 0,1 0,-1 1,0-1,0 0,1 0,-1-1,0 1,0 0,1 0,-1 0,25 5,1-1,0-1,0-1,0-2,0 0,0-2,4-2,-10 3,184-18,-165 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2:56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389 1,'-5'0,"-12"0,-13 0,-16 0,-11 0,-6 0,-1 0,4 0,13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2:58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3,'184'-2,"348"4,-384 9,-78-4,1-4,0-2,13-4,-27-3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01.1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1 132,'211'-9,"71"-16,20-2,-72 5,46-18,-224 31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0:36.46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208 385,'0'5,"0"17,0 14,0 12,-5 17,-1 8,-1 1,-3 19,0 18,1 5,3-6,1-12,3-13,1-11,1-8,0-5,-4 2,-2 5,0 7,1-10</inkml:trace>
  <inkml:trace contextRef="#ctx0" brushRef="#br0" timeOffset="796.2">208 356,'0'5,"0"16,0 21,0 17,0 9,0 18,0 15,0-1,0-1,0-3,0-7,0-5,0 0,0 0,0-5,0-5,0-5,0 6,0 5,0 3,0-1,0-20,0-36,0-32,0-16</inkml:trace>
  <inkml:trace contextRef="#ctx0" brushRef="#br0" timeOffset="4374.56">208 503,'0'5,"0"12,0 12,0 18,0 9,0 17,0 10,0 6,0-2,0-5,0-3,0-3,0-6,0-4,0-3,0 7,0 8,0 5,0-2,0-4,0-21,0-29,0-34,0-32,0-19,0-10,0-7,0-8,0-3,0-3,0-6,-5 2,-1 8,-1 3,2-4,2-4,0 0,2 24,1 39,0 44,0 39,0 20,1 13,-6 0,-2 1,1 0,0 0,3-6,0-7,2-1,1-4,0-3,0-5,0-2,0 3,1 6,-1 5,0-19,0-36,0-30,0-25,0-15,0-11,0-9,0-9,0-5,0-5,0-6,0-3,0 0,0 7,0 8,0 3,0 5,0 20,0 35,0 30,0 23,0 21,0 17,0 10,0 7,0 3,0 1,0 0,0-6,0-2,0-6,0-2,0 2,0-3,0-4,0-5,-5 7,-2 1,1-3,1-18,2-28,0-29,2-34,1-26,0-17,0-10,0-5,0-1,1 1,-1 0,-5 8,-2 3,1 5,0 7,3 5,0 4,2 23,1 33,-1 28,2 36,-1 18,0 11,0 1,1 1,-1 0,0 1,0 0,0 0,0-5,0-2,0-5,0 0,0 2,0-3,0-4,-5-4,-2 1,1 4,1 0,1-23,2-35,6-30,2-22,0-20,0-11,-3-8,0-7,-2-4,0-2,-1-2,0-5,0-1,-1-4,1 5,0 3,0 8,0 4,0-1,0 5,0 25,0 31,0 30,0 23,0 16,0 15,0 7,0 6,0 11,0 0,0 1,0 0,0 1,0-6,0-1,0 1,0 0,0-3,0-5,0-6,5 6,2 5,4-16,1-28,-2-32,-3-30,-2-22,-2-17,-2-18,-1-20,0-7,0-5,-1-4,1-1,-1 0,1-6,0 10,0 9,0 12,0 3,0 2,0 6,0 22,0 32,0 41,0 29,0 17,0 15,0 14,0 9,0 7,0 2,0-2,0-3,0-3,0-8,0-4,0-2,0-4,0 0,0-3,0 5,0 4,0-2,0-25,0-42,0-34,0-28,0-22,0-19,0-10,0-8,0-6,0-10,0 2,0 1,0 5,0 13,0 12,0 13,0 3,0 4,0 19,0 38,0 31,0 23,0 19,0 13,0 11,0 10,0 4,0 0,0-1,0 2,0 0,0-3,0-2,0-2,0-3,0-6,-5 3,-2 7,1-3,1-7,2-27,0-39,2-32,1-24,0-21,0-15,0-15,0-23,1-12,-1-5,0-1,0 7,0 9,0 9,0 7,5 5,1 4,1 6,-2 28,-2 48,0 36,-2 27,-1 15,0 10,0 6,0 4,-1 1,1 0,0 0,0-1,0-1,0-1,0-5,0-2,-5 5,-2-2,1-5,1-2,2-24,0-41,2-33,1-28,0-21,0-14,0-12,0-16,1-9,-1 1,0 5,5 13,1 13,1 6,-2 8,-2 26,0 31,-2 43,-1 28,0 20,0 12,-5 7,-2 2,0 0,2 0,-4-8,0-2,2-6,1-6,2-6,2-4,1 7,1 7,0 0,1-17,-1-40,0-33,1-29,-1-23,0-15,0-10,0-8,0-4,0 1,0-3,0 7,0 10,0 9,0 23,0 36,0 31,0 24,0 21,0 10,0 10,0 0,-5-1,-2 0,1 3,1-1,1 4,-3 5,-1-3,1-5,2-22,1-30,2-30,1-24,1-23,0-18,1-7,-1-7,0 2,0-2,1-1,-1 23,0 42,0 34,0 25,0 20,0 14,0 6,0-2,0-4,0 0,0-2,0-4,0-19,0-27,-5-28,-2-34,1-19,1-11,1-8,2 19,1 39,0 43,1 33,1 16,4-3,2-15</inkml:trace>
  <inkml:trace contextRef="#ctx0" brushRef="#br0" timeOffset="6264.5">90 3604,'-10'-5,"1"-1,14-1,14 2,15 2,22 0,10-3,11-1,6-5,14-4,11-1,18-1,6-4,2 3,8 4,0 5,-10-2,-6 3,-10 2,-10 2,-2 2,-9 2,-16 0,-22 2</inkml:trace>
  <inkml:trace contextRef="#ctx0" brushRef="#br0" timeOffset="7389.72">474 3486,'-10'0,"-14"0,-17 5,8 7,20 1,22-2,25-2,26-3,13-3,5-1,3-2,4 0,7 0,8-1,12 1,7-1,-1 1,-2 0,1 0,0 0,5 0,-3 0,-6 0,-8 0,-6 0,-11 0,-9 0,-9 5,-1 2,-22-1,-34 0,-40-3,-25 0,-23-2,-10-1,0 0,-1 0,0 0,-2 0,0-1,-5 6,-2 2,0-1,-9 4,-2 0,-3-2,-3 4,-2-1,3-3,5 4,5-2,6-2,8-2,4-2,6-2,-4-2,-3 0,2 0,21 0,35-1,33-4,29-2,30-5,18 0,9 2,5-2,1-4,3 0,15-2,7 3,17-2,6 2,3 4,5 3,2-1,0 0,-8 2,-13 2,-15 2,-13 2,-15 0,-3 1,-12 5,-19 3</inkml:trace>
  <inkml:trace contextRef="#ctx0" brushRef="#br0" timeOffset="8218.09">208 3722,'0'-10,"5"-3,22 0,21-2,28-4,15-4,14-2,7 2,12 0,3 5,6 5,10-1,1 3,-4 2,-5 4,-1-3,-8 0,-6 1,-2 3,-12 1,-9 1,-11 1,-9 1,-4 0,-18 1,-30-1,-18 0</inkml:trace>
  <inkml:trace contextRef="#ctx0" brushRef="#br0" timeOffset="9326.88">1094 3575,'-15'5,"-15"2,-23-1,-17-1,-6-2,-2 0,24-7,31-2,34 0,25 0,17 2,9 2,10 1,12-5,7-1,18 1,11 1,10 1,7 2,7 1,3 1,12 0,4 0,0 0,-4 0,-3 1,7-1,1 0,3 0,-2 0,-10 0,-15 0,-16 0,-15 0,-16 0,-13 0,-10 0,-23 0,-34 0,-29 0,-22 0,-4 0</inkml:trace>
  <inkml:trace contextRef="#ctx0" brushRef="#br0" timeOffset="9358.13">2423 3604,'-25'0,"-24"0,-22 5,-16 2,-7-1,2 4,2 0,0-1,7-2,26-8,39-4,37 0,25-5,21-1,14 2,9-3,14 1,15 3,8 1,8 4,11 1,6 1,8 1,8 0,9 1,7-1,-4 1,-1-1,-11 0,-9 0,-15 5,-18 2,-19-1,-13-1,-11-2,-5 5,-21-1,-34 0,-36-2,-25-1,-16-3,-9-5,-8-2,-7 0,-5 0,2 2,1 2,13 1</inkml:trace>
  <inkml:trace contextRef="#ctx0" brushRef="#br0" timeOffset="11155.7">2778 3545,'5'-5,"16"-2,16 1,16-4,9 0,4 1,15-2,30 0,16 2,12 3,6 2,0 2,-5 2,-12 0,-7 5,-4 2,-7 0,-12-2,-8 4,6 0,2-1,-6-2,-8-2,-24-2,-32-1,-35-1,-33 0,-28-1,-24-4,-5-3,-2 2,0 0,8 2,4 2,2 1,0 0,0 1,-6 1,-18-1,-5 0,-4 6,-1 1,9-1,8-1,12-1,11-1,24-2,41-6,33-2,24 1,19 0,14 2,10 1,10 2,8 0,13 1,5 1,-2-1,-2 0,-1 6,1 1,-1-1,5-1,-3 4,-6 0,-8-1,-2-3,-7-1,-11-2,-10-1,-2-1,-4-1,-23 1,-35 0,-39-1,-31 1,-14 0,-5 0,-5 0,-3 0,-2 0,-1 0,0 0,-6 5,-6 2,-2-1,3 0,7-3,10 0,30-2,42-1,35 0,27 0,21 0,17 0,10-1,2 1,4 0,10 0,0 0,-4 0,-7 0,0 0,-3 0,-8 0,-11 0,-3 0,-26 0,-37 0,-31 0,-23 0,-20 0,-15 0,-11 0,-5 0,-4 0,0 0,1 0,0 0,1 0,1 0,5 0,3 0,20 0,36 0,32 0,25 0,22 0,18 0,11 0,8 0,7 0,8 0,11 0,12 0,-2 0,-2 0,-7 0,-8 0,-13 0,-13 0,-10 0,-2 0,-24 0,-39 0,-42 0,-25 0,-12 0,-10 0,0 0,3 0,-5 0,1 0,25 0,37 0,32-5,24-2,16 1,14 0,6 3,6 0,0 2,-4 1,-4 0,-4 0,-23 5,-29 2,-32 0,-14-2</inkml:trace>
  <inkml:trace contextRef="#ctx0" brushRef="#br0" timeOffset="13358.38">208 591,'10'0,"14"0,22 0,14 0,11 0,9 0,21 0,14 0,1-5,2-1,6-1,2 2,9 2,3 1,-3-5,1 0,-3 0,-3 2,-4 2,-9 1,-13 1,-16 1,-11 5,-5 2,-4 0,-18-2,-34-1,-19-1</inkml:trace>
  <inkml:trace contextRef="#ctx0" brushRef="#br0" timeOffset="13983.84">474 503,'-15'0,"-15"0,-13 0,7 0,24 0,34 0,28 0,22 0,12 0,13 0,10 0,1 0,3 0,3 0,6 0,4 0,10 0,3 0,-2 0,1 5,-2 1,-4 1,-4-2,-3-2,-3 0,-6-2,-13-1,-14 0,-5 0,-3 0,-5 0,-19-1,-35 1,-30 0,-14 0</inkml:trace>
  <inkml:trace contextRef="#ctx0" brushRef="#br0" timeOffset="14436.97">976 562,'-10'5,"-13"2,-14-1,-14-1,-14-1,-7 3,20-4,34-8,29-3,24 0,15-4,15 1,16 1,19 3,13 2,12-2,10-1,8 2,14-4,5 0,11-3,6 0,2-2,6 2,7 2,4 3,-5 4,-11 2,-6 1,-13 1,-14 1,-17-1,-17 1,-17-1,-15 1,-7-1,-26 0,-37 0,-21 0</inkml:trace>
  <inkml:trace contextRef="#ctx0" brushRef="#br0" timeOffset="14827.7">1891 503,'-10'0,"-18"0,-25 0,-13 0,15 0,35 0,32-5,27-2,17 1,13 0,14 3,18-5,15 1,4 0,-1-3,10 0,2 2,4 2,12 2,12-3,2-1,-1 1,1 2,9 2,-7 1,-10 1,-13 1,-10 0,-8 1,-10-1,-10 0,-13 0,-7 1,-3-1,-26 0,-43 0,-38 0,-16 0</inkml:trace>
  <inkml:trace contextRef="#ctx0" brushRef="#br0" timeOffset="15187.08">3250 473,'-20'5,"-27"2,-20-1,-19 4,-5 1,-2-3,5-1,2-3,31-2,40-6,37-8,30-1,27-4,19 1,24-1,26 1,13 5,14 3,2 3,2-2,5-1,-3 2,-8 2,-7 1,-8 1,-10 1,-11 1,-12 0,-14 1,-15-1,-9 0,1 0,-24 1,-39-1,-33 0,-26 0,-16 0,-1 0</inkml:trace>
  <inkml:trace contextRef="#ctx0" brushRef="#br0" timeOffset="15936.62">4018 473,'-15'0,"-20"0,-19 0,-21 0,-7 0,15 0,29 0,31 0,32 0,27-5,24-7,24 0,16 0,13-1,5 0,9 3,1 3,-4 3,4 2,-2 1,-5 1,-11 1,-12-1,-10 1,-3-1,-8 0,-26 1,-38-1,-45 0,-29 0,-23 0,-9 0,-2 0,-3 0,-1 0,2 0,0 0,4 0,5 0,5 0,-2 0,1 0,3 0,21 0,29 0,42-5,31-2,22 1,11 1,1 1,4 2,2 1,-2 0,-1 1,-2 1,3-1,0 0,0 0,-8 1,-23-1,-37 0,-40 0,-31 0,-20 0,-8 0,-3 0,17 0,32 0,37 0,30 0,14 0,-3 0</inkml:trace>
  <inkml:trace contextRef="#ctx0" brushRef="#br0" timeOffset="17017.96">6116 1,'0'10,"0"18,0 15,0 15,0 17,0 12,-6 6,-5 2,-8-1,-4 20,1 0,0 6,-2 3,-2 5,-1 6,-1 16,-1 12,-1 9,-5 0,4 2,1-5,2 1,5-9,6-12,7-16,4-15,4-12,2-40,0-50,2-39,-1-29,0-21,0-13,-1-12,0-20,1-8,-1 16</inkml:trace>
  <inkml:trace contextRef="#ctx0" brushRef="#br0" timeOffset="17577.76">5938 562,'0'-10,"0"-13,-5 1,-2 21,1 25,-5 18,1 13,2 6,1 9,3 12,2 12,1 15,-4 5,-1 2,0 2,1 11,2 3,1 0,1-2,1-4,0-3,0 3,-5 0,-2-2,1-6,1-9,-4-7,1-6,0-10,3-24,1-42,2-36,1-29,1-28,-5-21,-1-15,-6-13,1-7,-4-12,1-1,3-2,3 4,3 0,3 4,6 10,2 26</inkml:trace>
  <inkml:trace contextRef="#ctx0" brushRef="#br0" timeOffset="20516.07">5967 356,'0'-16,"0"-14,0 3,0 25,0 24,-5 38,-1 19,-6 11,0 10,2 9,-2 5,0 14,-2 10,2 6,1 5,4 6,3 3,-3-6,-1-4,2-6,-4-8,0-7,-3-9,1-5,1-2,4-4,-2-11,0-6,6-34,5-56,1-43,5-30,2-22,-1-16,-3-8,-1-14,3-5,0 1,-2-6,-1 5,4 13,-1 16,4 17,0 14,3 6,-1-1,2-3,-2 22,-3 35,-3 41,-4 27,-2 19,-1 10,-6 10,-3 6,-4 7,0 1,-4 4,2-2,3-3,-2-3,1-4,3-3,3-6,3-3,1-6,1 5,1-1,1-25,-1-31,1-31,-1-23,1-22,-1-17,0-12,0-7,5 1,2 5,-1 27,-1 38,-1 42,-2 26,-5 20,-4 8,1 6,0-2,2 0,2 1,0-3,2-6,-1-6,2-19,-1-29,0-27,0-23,1-2,-1 20,0 32,0 27,0 26,0 10,0 1,-5-20,-2-29,1-32,1-37,1-37,2-18,1-8,0 22,1 39,1 40,-1 34,0 26,0 12,-5-12,-1-33,-1-36,2-38,1-32,2-13,1-7,0 2,1 27,0 40,1 39,-1 37,-5 25,-1 15,0 2,1-30,1-41,2-44,1-39,0-18,1-17,0-6,1 23,-1 42,0 35,0 40,0 32,1 20,-1 5,0-4,0-23,0-32,0-43,0-40,0-23,0-8,0-2,0-2,0-8,0-12,4-10,8-16,6-7,0-9,7-11,5 0,1 7,1 14,1 14,-7 8,-6 33,-8 49,-5 41,-4 27,-2 19,-7 14,-8 5,0 14,-4 3,2-20,3-48,4-37,3-28,3-16,2-14,7-5,1-5,5 1,1-1,2-2,0-2,-3-12,-4 0,2 7,-1 8,3 8,0 6,-3 25,-2 39,-8 41,-8 23,-3 12,0 8,-2 1,1-4,-3-5,-3 0,2-2,3-18,4-33,4-31,8-22,4-27,6-18,0-5,4-4,-1 3,-3 0,-4 5,2-5,5 3,-1 19,-3 36,-12 37,-7 27,-2 17,-5 14,-9 15,0 9,-2-1,3-22,7-38,10-44,12-45,9-23,2-8,4-9,-2 1,-4 3,0 2,-2 6,-4 28,-3 39,-8 46,-3 30,-6 15,-6 14,-5 14,-4 3,-3-4,4-31,11-36,8-45,10-29,10-24,1-10,5-7,-3-1,-3 0,-4 3,-4 21,-3 35,-12 37,-5 26,-4 17,0 13,4-14,4-33,8-29,10-23,4-18,0-15,2 14,-1 29,-2 34,-4 24,-2 16,-3-12,4-32,6-34,5-27,1-15,-3 8,-5 14</inkml:trace>
  <inkml:trace contextRef="#ctx0" brushRef="#br0" timeOffset="23702.19">6351 1389,'0'10,"0"19,0 18,-5 23,-1 8,-1 12,-3 5,0 2,1-6,3-8,1-23,3-37,1-33,1-29,0-18,1-20,-1-6,0 0,6-5,1-3,-1 4,5 26,-1 40,-2 37,-1 37,-8 24,-4 14,-5 2,-2-5,2-8,2-21,3-33,2-29,1-25,2-27,0-30,0-11,6 2,1 6,-5 24,-19 32,-15 26,-13 21,11 1,21-12,34-16,23-11,13-12,-7 5,-22 13,-32 19,-4-1,9 0,19-11,17-8,16-12,-10 0,-23 10,-24 18,-22 15,-17 9,-15 7,-9 4,12-5,26-6,33-18,25-14,24-15,12-9,10-8,3 2,-17 14,-20 11</inkml:trace>
  <inkml:trace contextRef="#ctx0" brushRef="#br0" timeOffset="25280.09">6529 1478,'5'-11,"1"3,1 12,-2 16,-1 13,-2 23,-1 11,0 9,-6 7,-2 0,0-5,2-20,1-31,1-34,2-27,5-16,8-11,11 0,13 16,-1 25,-6 31,-8 24,-7 16,-7 9,-9 5,-4-14,4-30,2-30,1-22,1-17,-6-10,-11 6,-14 20,-2 27,0 23,4 25,3 14,0 8,3-12,7-25,4-28,5-29,8-24,3-18,2-12,-2-8,-1 2,-2 7,4 21,0 32,0 21</inkml:trace>
  <inkml:trace contextRef="#ctx0" brushRef="#br0" timeOffset="26764.79">6853 1714,'0'5,"0"12,0 12,0 13,0 13,0 7,0-16,0-27,0-26,6-22,5-16,12-5,12 5,-5 16,-18 23,-15 22,-13 18,-4 14,2 14,4 6,5-13,3-32,3-29,2-23,1-18,1-15,-1-8,1 14,0 21,-1 16</inkml:trace>
  <inkml:trace contextRef="#ctx0" brushRef="#br0" timeOffset="28827.59">7149 1833,'0'4,"5"3,12-6,8-12,-1-15,-4-18,-10-2,-17 17,-13 24,-12 23,-7 18,4 18,8 10,13 4,20-5,18-12,16-20,10-26,-8-14,-26 5,-25 9,-18-8,-8-12,2-14,6-13,8-8,7-7,16-7,17 0,15 13,2 24,-7 32,-12 25,-21 18,-19 10,-6-4</inkml:trace>
  <inkml:trace contextRef="#ctx0" brushRef="#br0" timeOffset="30566.04">7562 1833,'0'-11,"0"-12,-10-8,-8 6,-7 18,-3 25,-2 19,-2 14,6 8,6 4,12 1,23-10,13-24,12-27,0-30,-3-25,-6-14,-10-10,-8-3,-21 13,-20 16,-4 28,-8 28,-1 22,6 21,9 19,9 11,7 3,10-12,21-23,11-31,6-26,-4-23,-3-21,-6-10,-8-6,-16 11,-20 19,-20 27,-4 25,0 21,8 15,9 15,14-4,20-17,13-26,8-25,5-26,-5-23,-6 9,-8 23,-5 31,-1 24,4 18,10 6,1-12,-4-12</inkml:trace>
  <inkml:trace contextRef="#ctx0" brushRef="#br0" timeOffset="33015.11">7828 1891,'0'10,"5"8,12 2,8-19,4-18,-2-17,-5-13,-13-8,-17 5,-17 11,-10 22,-4 29,0 23,7 20,3 11,7 4,17-9,19-21,18-27,8-30,-2-23,-8-20,-9-9,-13 2,-23 17,-15 27,-6 28,-2 28,4 23,10 13,17-1,21-12,13-25,7-29,2-24,-4-18,-8-13,-18 3,-21 15,-16 23,-10 24,3 20,8 20,9 10,13-4,18-18,13-31,11-26,6-21,-4-14,-8-13,-9-5,-7-7,-7-4,-3-4,-2-8,-2-3,0 5,1 8,0 23,0 37,0 32,1 40,0 26,0 16,0 13,0 3,0-2,0-2,0-10,0-10,0-10,0-6,0-21,0-27,0-27,0-28,0-22,0-17,0-16,0-6,0-3,0 0,0 3,0 8,0 9,0 7,5 22,2 30,-1 32,-1 31,-1 22,-2 21,-1 11,-1 0,0-8,0-2,0-7,0-6,0-6,-1-19,1-28,0-17</inkml:trace>
  <inkml:trace contextRef="#ctx0" brushRef="#br0" timeOffset="36062.11">8389 1418,'-5'5,"-11"12,-4 13,-13 16,-1 11,5-10,18-27,11-28,15-22,10-16,1-11,6-10,-2-4,-7 15,-7 27,-6 34,-5 31,-3 29,-8 19,-1 5,-1 3,-3 0,0-5,2-7,2-7,3-7,1-19,7-27,3-28,-1-22,0-16,3-16,0-6,-1-3,-3 1,-1 3,-2 2,-1 3,-1-4,0 20,0 27,-1 32,1 30,0 21,-1 16,-4 4,-1-2,0-5,1-6,-9-5,-12-3,4-13,15-14,20-14,1-10,-11-8,-16-4,-21-2,6-1,17 0,20-4,20-6,14-6,-5 0,-20 4,-21 9,-22 11,-16 4,-16 1,12-1,23-3,26-2,22-6,16-9,17-7,8-5,-13 1,-30 9,-29 7,-24 9,-17 10,-11 7,-11 1,-3 1,14-3,33-5,31-14,23-13,22-9,13-5,9-4,3 3,-12 7</inkml:trace>
  <inkml:trace contextRef="#ctx0" brushRef="#br0" timeOffset="37780.06">8418 2098,'10'0,"14"0,12-10,11-3,6 0,-9 8,-24 4,-24 3,-22 0,-21 6,-14 1,-5-1,13-2,25-1,33-3,26 0,2-2,-25 5,-28 11,-21 8,-3 0</inkml:trace>
  <inkml:trace contextRef="#ctx0" brushRef="#br0" timeOffset="38186.3">8330 1507,'5'0,"2"0</inkml:trace>
  <inkml:trace contextRef="#ctx0" brushRef="#br0" timeOffset="39859.04">8360 1507,'-5'0,"-12"10,-13 13,4-7,16-16,15-19,17-15,9-13,-1-13,-4-6,-8-2,-7 15,-9 27,-11 33,-4 25,-4 18,-5 9,-8 11,1-17,10-28,18-27,15-24,10-23,5-13,4-6,-5 14,-6 26,-13 33,-12 30,-11 20,-3 15,1 6,4 5,-1 4,1 2,3-3,2-1,4 1,1-5,2-20,0-30,0-31,6-29,1-20,0-11,-1-10,-2-8,-2-1,-1 4,0 20,-1 30,0 34,-1 31,1 20,0 9,-1 3,6 1,2-3,4-12,1-16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5:28.70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217 241,'0'5,"0"17,5 19,2 18,-1 15,4 13,0 14,4 3,-1 0,2-8,-1-15,-3-22</inkml:trace>
  <inkml:trace contextRef="#ctx0" brushRef="#br0" timeOffset="637.91">246 330,'0'5,"0"11,0 14,0 16,0 11,5 15,2 11,-1 1,-1 2,-2 6,0-3,-2-6,5-7,0 3,1 9,3 9,0-2,-2-6,-2-29,-2-40,-2-33,-1-30,-1-7</inkml:trace>
  <inkml:trace contextRef="#ctx0" brushRef="#br0" timeOffset="1028.51">246 655,'0'-15,"0"-16,-5 9,-1 17,-1 20,2 27,2 22,0 15,7 4,2 3,1-3,3-5,0-7,4-5,-1 2,-2 4,-3-1,-4-1,-1-4,3-2,0-2,0-2,-1 5,-2 5,-2-18,0-44,0-33,-6-27,-2-26,0-18,2-9,-4-7,0-8,-4-5,1 19</inkml:trace>
  <inkml:trace contextRef="#ctx0" brushRef="#br0" timeOffset="3527.95">187 300,'0'-10,"0"1,0 14,0 19,0 27,0 14,0 12,0 12,0 6,0 7,0 2,0 2,0-1,5-3,2 1,4 2,1 0,-2 1,2 8,0 0,-3-5,-3-6,-2-10,-2-11,-1-4,-2-6,1-19,-1-40,1-36,0-25,-1-19,1-19,0-14,-5-15,-1-14,-6-19,1-16,-4-4,1 6,-2 0,1 9,-1 9,1 14,4 19,4 19,2 15,-2 25,0 37,1 31,2 27,1 23,1 14,1 13,1 7,5 1,2 4,0-2,3 3,1-3,3 2,-1 4,-3-3,-2-4,-4-3,-1 0,-2-1,-1-2,-1-8,1-3,-1-6,6-7,1-25,0-36,0-35,-3-28,0-21,-2-13,-1-11,0-10,-5-12,-2-5,-5-3,0-8,2 2,-3 10,2 10,2 14,2 14,8 32,4 45,1 38,-1 30,-1 19,4 12,0 10,-1 8,-1 1,-3 1,-1-2,-1-1,0-3,4-4,1-4,0-9,-1-10,-1-7,-2-1,-1 3,-1-2,0-22,0-44,0-34,0-22,-1-22,1-14,0-12,0-4,0-5,0 0,0 5,0 4,0 9,0 9,0 4,5 5,2 20,-1 33,4 31,0 23,-2 15,-1 15,-3 16,-2 9,-1 15,-1 4,0 4,-5-2,-2-5,-5-6,0-4,-3-4,1-2,2-2,4-5,4-2,1-5,-3 0,0-18,0-28,1-31,2-29,2-25,0-23,1-14,0-10,0-4,0-4,1 3,-1 3,0 5,0 9,0 5,0 1,0 6,5 20,7 36,1 32,-2 28,-2 24,-3 15,-3 16,-1 6,-1 3,-2-3,1-2,-6-2,-1-3,0-7,2-3,1-5,1 0,2 1,6-23,1-40,1-38,-1-30,-2-22,-2-17,0-14,-2-8,0-6,0-6,0-3,0 1,-1 6,1 5,0 12,0 14,0 2,5 1,2 21,-1 41,-1 41,-2 28,0 21,-2 15,-1 9,0 10,0 8,0 1,0-2,-1 1,1-3,0-3,0-4,0-4,0-1,0-7,0-3,0-4,-5-1,-1 7,-1-21,2-40,2-40,0-27,2-25,1-16,0-14,0-10,5-6,2-3,0-7,-2 3,-2 2,0 7,-2 13,-1 13,0 12,5 3,1 5,6 18,-1 39,-1 30,-3 27,-2 22,-2 13,-2 9,-6 8,-2 3,0 0,-3-3,-1-3,2-2,3-2,1 3,3-3,1-3,1-2,-5 1,-1 0,0-25,2-43,0-35,2-29,1-23,1-19,0-16,0-9,5-2,2 4,5 11,-1 12,-1 5,-2 27,-4 43,-1 34,-2 23,-1 18,0 15,-5 13,-2 7,0-4,2-2,1-7,-3-3,-1-1,1 2,2-4,2-20,1-35,1-32,1-9,0 13,0 7</inkml:trace>
  <inkml:trace contextRef="#ctx0" brushRef="#br0" timeOffset="7777.5">217 3223,'-10'6,"-8"10,8 4,22-2,18-9,19-11,12-5,16-7,14-6,12-4,3-3,-1 3,-3 5,-4 6,-4 6,-7-2,-9 1,-8 2,-5 2,-4 2,3 1,5 0,-18 2,-34-1,-35 0,-23 6,-21 0,-10 1,-12 8,-2 2,-2 3,0-2,-1 1,-6 3,-1 1,1 4,-4 1,0 0,1 2,8 0,4-5,2-7,5-6,20-5,31-9,30-10,30-1,25 0,17-2,6 1,10-2,0 2,-1 3,-6-1,0 1,-1-3,11 2,5 2,1-2,-1 1,-3-2,-6 0,-5 3,-5 3,-7 3,-1-3,-1-1,-24 7,-29 3,-33 1,-23 6,-16 0,-8 0,-3-2,-6-3,-1-1,3-2,-3-1,2 0,-3 5,-3 1,1 0,-2 4,3 0,4-1,-1 2,-4 0,27-8,36-8,41-5,26-4,13-1,10 3,8 3,4 3,2-2,1 0,-1 1,0-3,-1 1,5 1,1-3,-1 1,-2 2,-5 2,-4 2,-6 2,-6 1,5 1,-1 1,-18-1,-39 1,-43-1,-33 0,-16 0,-6 0,-4 0,1 5,0 2,-1-1,-2-1,-6-1,-3 3,0 1,-5 3,-5 1,-16-2,-6 2,-3 0,6 2,3 3,8 0,12 2,9-3,24-9,44-10,35-5,27-7,16 0,14-2,10 1,7-2,9 3,13-2,8 3,0 3,1 4,-1 3,1-3,11 0,3 1,-5-4,-10 0,-3 2,-12 2,-8 3,-9 0,-4 2,-1 1,-24 1,-35-1,-43 0,-26 1,-21-1,-8 5,-6 2,-3 0,-3-2,0 4,-6-1,-6 5,-11-1,-1 3,-2-1,-1-3,-5 1,-3 0,5 1,13 0,15-3,33-8,36-5,38-6,31-2,27-4,18 0,12-2,9 2,6 4,2-2,7 2,6 2,1 3,-2 3,6 1,5 2,8 0,-1 1,-6-1,-8 1,-6-1,-11 0,-11 0,-7 5,-12 2,-6-1,-2-1,-25-1,-41-2,-34-1,-24 0,-14-1,-13-1,-9 1,-7 0,-4 0,-1-1,-5 1,-7 0,-16 0,-3 0,0 0,5 5,8 2,6 4,32 1,38-2,34-2,27-9,24-3,23-1,24-5,26 0,16 1,9 2,5 2,5 3,-3 1,6 0,-5 1,-13 1,-13-1,-12 1,-12-1,-10 0,-6 5,2 2,-6-1,-28-1,-43-6,-36-3,-23-2,-21 2,-14 0,-15-3,-6-1,-6 1,-11 2,-12 1,-3 2,-10 1,-7 1,-8 5,-3 7,-4 1,4 4,20-2,23-2,21-5,32-2,41-8,39-4,32-1,23 1,23 2,16 1,9 1,9 1,2 1,4 0,9 0,0 1,1-1,-5 0,-1 0,-10 0,-6 0,-9 6,-15 0,-13 6,-8 0,-21-2,-31-3,-45-2,-30-3,-26 0,-16-2,-8 0,-7-1,-6 1,-9-1,-10 1,-12 0,-2 0,-2-1,-7 7,4 0,6 1,12 3,20 0,17-1,40-3,40-7,37-3,34-6,28-2,30 2,15 2,21 2,14 3,10 2,0 0,6 1,-4 1,5-1,0 1,-5-1,-3 0,-10 1,-14-1,-12 0,-14 5,-19 2,-11 4,-8 1,-27-2,-40-3,-32-7,-25-4,-20-1,-16 0,-10 1,-11 2,-10 0,-6 1,-11 1,-13-5,-10-2,-5 1,-7 1,3 1,8 2,8 1,18 0,19 1,32 0,53 1,44-1,32 0,26 0,19 1,16-1,23 0,22 0,18 0,8 0,2 0,-8 0,0 5,-11 1,-11 6,-18 0,-19-2,-20-3,-14 3,-8 0,-8 2,-22 0,-31-7,-29-5,-29-2,-18 0,-16-6,-7-1,-10-4,-5 0,-9-3,-7 2,-15 3,-13-2,-3 1,-4 4,3 2,4 2,15 3,17 0,17 1,27 1,39-1,33 1,28-1,18 0,13 1,15-1,7 0,8 0,6 0,10 0,0 0,-6 0,-12 0,-12 4,-2 3,-6 4,-21-4,-31-4,-41-7,-38-2,-26-2,-14 2,-8 2,3 1,8 1,3 1,26 1,38 0,38 5,30 2,23 0,8-2,2-1,-3-2,-5-1,-15 0</inkml:trace>
  <inkml:trace contextRef="#ctx0" brushRef="#br0" timeOffset="11481.51">158 388,'-5'-5,"-12"-12,-13-2,-16 6,4 11,25 6,30 1,33 1,18-1,15-1,7-2,5-1,2 0,1-1,-2 0,0 0,3-5,2-2,-2 0,-1 2,-2 2,-6 0,-8-3,-7-1,-1-5,3 1,-21 1,-34 3,-36 2,-24 3,-26 6,-20 2,-7 1,4-2,7-1,2-1,6 3,6 2,4-1,-2 3,2 0,1-2,16-2,38-7,30-4,22 0,14 0,12 1,11-3,6-2,5 2,-3 1,-1 3,-5 0,-7 2,-4-4,-5-1,-3 0,3 1,6 2,1 1,-22 1,-34 1,-39 0,-27 0,-18 0,-9 0,0 1,2-1,0 0,-3 0,-3 0,-7 5,-4 1,-1 1,0-2,1-2,7-1,8 0,1 3,-1 2,-1-1,21-11,32-5,29 0,25-5,18 2,10 1,12 5,9 2,11 2,6 2,7-4,7-1,5 0,2 2,3 1,1 1,6-4,1-2,0 2,-8 1,-7 2,-8 0,-7 2,-4 1,-8 0,-8 0,-7 1,0-1,-2 0,-23 0,-33 0,-28 1,-23-1,-13 0,-8 0,-4-1,-6 1,-1 0,-3 0,-4 0,-4 0,-2 0,-3 0,0 0,-2 0,1 0,0 0,0 0,5 6,1 0,26 1,37-2,32-6,25-4,20-5,15-1,17-4,12 0,10 4,5 2,-1 4,4 2,3-3,5 0,6 0,6-3,-1-1,7-3,-2 0,-5 3,-5-3,-1 2,-8 2,-9 3,-15 2,-14 2,-7 2,-6 0,-21 0,-40 1,-31-1,-28 1,-16-1,-12 0,-14 0,-11 5,-9 2,-7-1,-7 0,-9-3,-2 5,-8 5,-5 0,-3 4,4-2,17 2,15-2,18-4,29-3,36-8,34-5,31-1,30-4,25-1,21-3,23 0,8-2,6 1,8-1,3 2,4 3,-5 3,-4 4,-3 1,-12 3,-9 0,-12 1,-6-1,-11 1,-7-1,-1 1,-5-1,-27 0,-39 0,-34 0,-29 0,-23 0,-20 0,-10 0,-10 0,-7 0,-9 0,-10 0,-12 5,-7 2,-9 4,4 6,-3 0,1 2,-4 3,7-3,18-4,23-5,40-3,43-4,42-2,38-2,31-4,23-3,22-5,11-4,12 0,15 2,6 0,-6 2,-12 4,-5 2,-4 3,-5 3,-6 0,-6 1,-9 1,-10 0,-7-1,-6 1,1-1,-5 0,-24 0,-42 0,-41 0,-32 0,-24 0,-13 0,-13 0,-15 0,-17 0,-12 0,-12 5,-5 2,-5 4,-9 6,4 5,1 3,9 3,22-3,24-1,37-5,51-11,46-6,39-8,29-9,31-2,19-3,17 3,7 3,7 4,8-1,1 2,-1 2,-5 2,-12-3,-8 0,-9 1,-15 2,-13 1,-16 2,-11 2,1-1,-6 2,-21-1,-31 0,-37 1,-26-1,-19 0,-15 0,-17 0,-9 0,-9 0,-7 0,-11 5,-5 2,-7 5,0-1,-4 4,6 0,15 1,17-2,15-2,31-5,44-2,34-3,28-1,18-7,18-1,9 0,6-3,1-1,2 2,8 2,-1 3,0 1,-5 2,-6 1,-11 0,-6-4,-4-2,0 0,-25 1,-37 2,-43 1,-38 1,-23 0,-14 1,-5 0,0 1,1-1,-1 0,0 0,3 0,3 5,2 2,7-1,9 4,1 1,30-3,32-1,33-3,29-7,27-3,25-5,16-1,13 2,15 2,8 3,-7 2,-8 1,-12 2,-12 0,-10 1,-13-6,-7-1,-7-1,-6 2,-6 2,-18-4,-32-1,-39 1,-25 2,-19 2,-13 1,-2 1,-2 1,-2 0,-1 0,0 5,-5 2,-2 0,1-2,6-1,8-2,8-1,22-1,34 0,30 0,28 0,22 0,20-1,11 1,0 0,-6 0,-8 0,-8 0,-15 0</inkml:trace>
  <inkml:trace contextRef="#ctx0" brushRef="#br0" timeOffset="16621.76">5946 152,'-10'10,"-8"14,-7 22,2 19,0 8,2 2,2 3,3-2,-1 2,3-3,-2 1,3-2,-8 6,1 0,3 1,5-23,9-37,6-41,6-38,3-19,-1-12,2 0,4-1,5 1,-2 4,-5 8,1 1,3 4,3 4,-3-2,1-3,-3 14,-4 39,-5 32,-4 24,-6 16,-10 10,-6 8,-1 9,-2 5,2 3,0 2,-2 2,-3-1,3 1,6-2,4-4,-1-8,3-6,-4-1,2 4,7-22,4-34,7-31,8-37,6-21,0-14,1-6,-4-4,1-10,-3-3,1 2,3 4,-3 10,-4 4,-3 9,0 1,-1 0,-2 22,-2 37,-2 41,-6 37,-9 23,-6 14,0 4,2 1,5 4,-2 3,2-1,3-4,-3-4,2-5,1-7,2-4,3-5,1-2,-4-3,0 5,-1 1,8-24,2-32,7-39,1-32,-2-18,-1-13,-3-8,-2-4,-2-2,0-5,-1-1,-1 1,1 2,-1 8,1 3,15 2,-5 9,-4 23,-4 40,-1 36,-6 25,-3 19,0 12,2 13,-3 5,0 2,1-3,2-2,3-2,1-2,1-7,1-3,0-5,0-6,1-4,-1 0,0 5,0-15,1-38,-1-31,0-25,0-20,0-16,0-10,0-12,0-4,0-1,0 7,0 4,0 7,0 3,0 4,0 0,-6 18,0 34,-1 40,2 28,1 21,-3 15,-1 8,1 4,2 7,2 1,1-2,1-2,1-7,0-5,5-6,2-7,0-5,-2-5,-1 13,-2 9,-1-1,5-23,6-33,0-46,0-29,-4-22,-2-15,-3-7,-1-8,-2-2,-5-4,-2 1,0 3,1 9,-3 5,0 8,-4 7,-4 27,0 40,3 32,5 26,2 20,4 12,2 7,1 4,0 0,6-1,2 3,-1 1,3-1,1-2,-2-3,-3-6,-2-8,-2-7,-1-6,5 1,0 0,0-17,-1-31,-2-30,-1-32,-1-23,0-17,-1-8,0-9,-1-7,-4 0,-2-2,-5 2,0 5,2 10,-2 1,0 5,3 9,-2 6,0 26,3 31,2 28,2 22,3 19,0 17,1 15,5 9,2 13,0 9,-1 4,3 1,0-4,3-8,1-7,-3-12,-3-5,-3-8,4-2,0 2,3-24,1-40,-3-53,-2-29,-3-19,-1-10,-7-3,-3-4,1-1,0-1,-3-4,-5 3,-1 3,-2 11,-4 0,2 6,5 28,3 39,5 33,3 29,7 23,3 15,5 14,1 12,3 7,-2 5,-2-3,-4-6,2-11,-1-7,4 0,4 1,-1-6,-3-27,-3-39,-5-43,-1-33,-8-16,-3-7,-5-4,0-4,1-2,-2 0,-4 4,1 7,-2 1,2 24,4 42,4 31,3 24,2 13,3 13,5 10,3 0,4-2,0-6,-1-4,-3 7,2 4,4 1,1-25,-4-31,-2-35,-9-26,-3-26,-2-13,0-3,-5 1,1 5,-4-11,-5-1,0 24,5 42,3 44,9 34,4 21,7 8,2 3,-2-3,-1-2,-4-6,4 4,-1 3,-1 2,3-5,0-26,-2-38,-2-43,-2-27,-2-16,-2-6,1-6,-7 0,-1 4,1 3,-5 0,-5 2,1 22,2 34,9 30,5 21,7 20,2 10,0 4,-2-1,-2 2,-3 5,-1-1,-1-24,-1-36,-1-41,1-27,-1-14,1-6,-5-6,-2-6,0 22,2 37,1 36,2 28,0 15,2 15,5 5,7 5,7-1,-1-20,-2-28,-5-36,-4-37,-3-21,-2-15,-7-5,-2 23,0 21</inkml:trace>
  <inkml:trace contextRef="#ctx0" brushRef="#br0" timeOffset="18433.87">6094 1245,'15'0,"-10"0,-6 5,-2 17,-2 19,1 24,1 10,1 2,0-1,2-4,-1-4,2-4,-1 2,0 1,0-2,0 4,0 4,0 1,0-18,0-28,0-34,0-41,-5-33,-2-13,1 0,1 0,1 6,2 8,0 2,2 5,0 3,0 5,0-3,1 1,4 0,2 18,0 31,-2 39,-6 36,-4 18,0 6,0 4,1-2,2-6,0 5,1-3,1 6,0 8,0-2,1-6,-1-23,0-33,0-41,0-33,0-20,0-14,0-4,0 2,0 10,0 17</inkml:trace>
  <inkml:trace contextRef="#ctx0" brushRef="#br0" timeOffset="20184.14">6035 1364,'-10'0,"-13"9,-3 0,7-13,24-16,24-14,19-12,10-7,-5 14,-25 20,-29 17,-23 15,-18 10,-12 6,8-7,22-12,25-13,28-11,18-8,13-11,4-4,-12 4,-26 13,-27 14,-29 14,-19 10,-16 12,-7 7,-2 1,17-6,29-12,28-16,30-13,29-15,21-14,11-10,10-7,-2-4,-7 2,-25 12,-34 23,-32 20,-32 16,-20 11,-17 5,-7 8,-5-2,0-3,-1-1,23-2,32-10,30-14,30-9,19-12,15-15,16-7,5-7,-4-2,-21 13,-31 22,-37 17,-32 19,-25 9,-23 9,-22 8,-7 4,4-6,6-2,31-14,38-12,34-15,28-14,18-10,17-7,13-10,3-4,-1-4,-19 9,-35 15,-32 22,-29 15,-18 14,0 2</inkml:trace>
  <inkml:trace contextRef="#ctx0" brushRef="#br0" timeOffset="22121.22">6272 1393,'0'-10,"0"1,0 13,0 21,0 15,0 22,0 21,0 10,0 5,0-4,0-9,0-7,0-23,0-31,0-29,0-34,0-26,0-16,0-10,0 1,0-5,0 4,0 2,0 7,0 7,0 21,0 35,0 30,0 29,0 23,0 10,0 8,0 6,0 2,0 2,0 0,0-5,0-8,0-6,0-6,0-4,0-17,0-27,0-27,0-21,0-16,0-15,0-7,5-2,6 0,7 3,10 12,11 21,3 26,-5 25,-9 19,-10 14,-7 13,-6 6,-8 6,-5 1,1-18,0-29,1-29,3-29,1-21,1-16,1-8,0 0,-5 1,-11 15,-9 20,-4 28,2 26,6 24,6 21,1 10,3 9,3 4,4-1,1-19,2-22</inkml:trace>
  <inkml:trace contextRef="#ctx0" brushRef="#br0" timeOffset="23965.62">6773 1748,'-10'5,"-3"11,0 19,3 18,2 10,4 4,1 1,2-16,1-27,1-27,-1-30,1-23,-1-18,1-6,-6-1,-2 25,1 36,1 31,2 29,0 17,2 15,1 4,0-1,0-18,0-30,0-33,1-27,9-18,8-10,17-6,12 5,8 11,-11 11,-22 10,-25 22,-18 20,-9 20,-5 18,-2 11,6 5,7 1,9-1,6-2,11-12,4-15</inkml:trace>
  <inkml:trace contextRef="#ctx0" brushRef="#br0" timeOffset="25888.76">7098 1924,'5'0,"12"0,18-5,3-12,0-17,-6-14,-19-3,-22 11,-19 19,-10 26,-8 24,-2 16,2 16,10 8,10 2,10 3,8 1,14-9,18-15,13-27,17-26,-7-14,-26 6,-27 10,-22 0,-6-11,-3-12,5-13,8-11,9-6,6-11,9-3,16-1,14 1,13 12,4 21,-7 26,-9 24,-16 19,-24 20,-22 9,-15 5,0-15,8-16</inkml:trace>
  <inkml:trace contextRef="#ctx0" brushRef="#br0" timeOffset="27090.22">7512 1895,'0'-10,"-10"-9,-9 5,-10 14,-1 17,-1 22,1 13,6 13,5 5,13 2,16-12,12-27,12-28,6-30,-5-22,-8-11,-3-13,-6-3,-6 1,-16 8,-16 14,-10 27,-10 27,-4 28,7 19,4 11,7 5,9 1,7 5,15-10,17-26,14-34,2-27,-1-25,-7-19,-8-7,-19 4,-19 19,-16 28,-9 35,-2 24,6 17,5 15,7 7,8 0,17-12,24-22,12-36,11-30,-3-20,-4-7,-9 5</inkml:trace>
  <inkml:trace contextRef="#ctx0" brushRef="#br0" timeOffset="27731.17">7512 1865,'-5'5,"-2"12,1 13,5 16,5 11,10 5,13-7,-2-14,-17-23,-14-25,-16-22,-4-20,2-18,10-1,7 10</inkml:trace>
  <inkml:trace contextRef="#ctx0" brushRef="#br0" timeOffset="29855.8">7807 2042,'-5'5,"-2"12,11 8,14-6,10-15,-1-19,-4-22,-7-19,-10-11,-17 6,-16 19,-14 26,-5 26,6 27,9 16,10 10,9 4,16-4,13-19,13-25,1-33,2-27,-7-18,-6-9,-7-2,-16 5,-18 19,-14 32,-2 34,0 23,2 15,7 12,8 4,17-5,19-19,13-29,5-27,3-34,-6-24,-7-11,-18 6,-26 21,-13 28,-7 32,-2 25,7 16,9 14,14 5,19-9,19-25,4-30,2-30,2-28,-7-14,-1-18,-6-8,-6-11,-6-1,-3 5,-4 5,4 2,1 7,-1 7,-1 7,-2 5,0 18,-1 28,-1 26,0 27,0 28,-1 23,1 12,-5-1,-2-1,1 2,1 1,1-3,2-6,1-5,1-1,0 0,0-4,5-25,2-33,-1-30,0-28,-3-24,0-11,-2-4,-1-4,0-4,0-2,0-3,-1 4,1 7,0 20,0 26,0 18</inkml:trace>
  <inkml:trace contextRef="#ctx0" brushRef="#br0" timeOffset="32887.28">8221 1629,'0'-10,"5"-13,11-13,9-11,10-12,14-1,8 10,-5 18,-11 25,-13 23,-11 19,-9 19,-10 11,-11 8,-12 7,-12 11,-5-1,-6-5,-4-7,2-3,-2-2,-1-10,9-20,10-28,23-26,22-17,20-7,14 1,10 16,1 22,-10 25,3 8,3-2,3-8,2-18,1-26,-4-20,-22 2,-20 16,-23 22,-15 20,-12 6,-16-11,-3-20,-2-13,-6-6,-2 2,6 14,-3 18,5 16,18 4,25-19,21-22,20-19,15-16,6-15,0-8,3-3,-7 1,-6 1,-5-2,-1-1,-7 3,-6 2,-7 2,-5-3,-3 0,-12 10,-20 21,-9 30,-9 32,5 26,-1 20,2 11,3 7,8-1,10-17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43:02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4750 326,'-3'4,"0"1,0 0,1 0,0 0,0 0,0 0,1 1,-1-1,1 0,0 1,1-1,-1 1,1-1,1 5,-2 7,-11 239,14 101,1-111,-21 251,-42 196,50-484,9 31,1-33,-11 41,-5 191,12-206,-25 140,0 22,13-133,-20 63,12-123,5 57,-3 33,-34 348,13-110,-6-20,18 195,31-665</inkml:trace>
  <inkml:trace contextRef="#ctx0" brushRef="#br0" timeOffset="3218.75">16386 1,'0'192,"18"637,0-394,-21 17,0-115,3 1504,-15-1559,0-20,-3 183,5 410,15-530,-2 1126,15-1163,0-24,-16 681,1-912</inkml:trace>
  <inkml:trace contextRef="#ctx0" brushRef="#br0" timeOffset="7218.87">526 6883,'-13'11,"1"1,1 0,-1 1,2 0,0 1,1 0,0 0,1 1,0 0,0 5,-16 26,8-17,-189 368,175-330,4 0,3 2,3 1,3 0,1 13,15-77,-17 112,-1 89,18-168,2-1,1 1,2 0,2-1,1 0,2 0,6 14,3-3,2 0,1-2,15 21,-20-41,1-1,1-1,2-1,0 0,1-1,11 7,159 128,32 9,122 69,-253-182,3-3,91 34,12-4,389 144,-177-108,58-6,-421-100,177 44,108 23,-201-55,0-7,37-3,-8-4,322 11,-215-22,443 14,493 8,-782-23,1398 3,-1443-15,-30 1,191-21,-274 12,136-9,-241 17,37-13,-50 6,87 0,176 22,3-1,-201-13,85-3,-110 16,357 5,-58 39,-255-17,119-6,-178-11,144 26,-115-10,12-8,263 19,-200-13,-155-13,283 12,-119-21,439-4,-401-19,-1-14,14-17,-180 23,-1-6,101-41,295-126,-457 167,531-244,-492 217,34-18,-5-6,-3-7,-4-7,24-29,-128 89,-1-2,-3-2,-2-2,20-29,-35 38,-1 0,-2-2,-2-2,-2 1,-2-2,7-25,-16 34,-1-1,-2 0,-2-1,-1 1,-1-13,-3-47,-5-39,3 109,-1 0,-2-1,0 2,-1-1,-2 0,0 1,-2 1,0 0,-11-17,-1 6,-1 1,-1 1,-2 2,-1 0,-26-22,8 11,-2 1,-1 3,-2 2,-2 2,-1 2,-1 3,-2 2,0 2,-1 3,-40-8,-297-58,295 65</inkml:trace>
  <inkml:trace contextRef="#ctx0" brushRef="#br0" timeOffset="47376.82">3982 8536,'0'5,"-10"12,-9 23,-10 14,-11 9,-9 3,-11 6,0 1,10-8,14-14</inkml:trace>
  <inkml:trace contextRef="#ctx0" brushRef="#br0" timeOffset="48017.42">3627 8654,'5'6,"7"10,11 14,12 21,10 13,12 4,7 2,-3-16,-11-18</inkml:trace>
  <inkml:trace contextRef="#ctx0" brushRef="#br0" timeOffset="50140.88">16652 9127,'0'5,"0"12,5 18,7 18,1 15,3 6,10-9,0-17</inkml:trace>
  <inkml:trace contextRef="#ctx0" brushRef="#br0" timeOffset="50797.94">17066 9127,'-5'5,"-7"12,-11 18,-17 23,-12 26,-11 15,-11 11,-3 1,2-4,9-3,5-11,13-20</inkml:trace>
  <inkml:trace contextRef="#ctx0" brushRef="#br0" timeOffset="137282.31">4750 8005,'-5'0,"-2"-10,1 1,0 18,3 23,0 20,2 11,1 6,0 1,0-12</inkml:trace>
  <inkml:trace contextRef="#ctx0" brushRef="#br0" timeOffset="138204.2">4691 7976,'10'-5,"13"-2,13 0,15-3,15 0,5-4,-9 6,-15 4</inkml:trace>
  <inkml:trace contextRef="#ctx0" brushRef="#br0" timeOffset="138860.47">4779 8152,'-10'5,"2"2,12 0,15-2,20-1,13-2,-2-1</inkml:trace>
  <inkml:trace contextRef="#ctx0" brushRef="#br0" timeOffset="142407.19">4248 8654,'34'-15,"2"2,-1 1,2 2,0 1,0 2,24-1,64-2,38 5,-158 5,217 1,-85 1,-1-5,14-8,-98 5</inkml:trace>
  <inkml:trace contextRef="#ctx0" brushRef="#br0" timeOffset="143296.19">5576 7592,'0'5,"0"11,-5 14,-1 16,-6 16,0 17,-3 10,1 1,-2-1,-3 0,-4 0,2-5,5-7,5-7,5-14</inkml:trace>
  <inkml:trace contextRef="#ctx0" brushRef="#br0" timeOffset="144202.84">4189 7680,'4'0,"18"0,15 0,15 0,15 0,11 0,7 0,9 0,9 0,7 0,0 0,-4 0,-5 0,-9-5,-11-2,-14 1,-18 1</inkml:trace>
  <inkml:trace contextRef="#ctx0" brushRef="#br0" timeOffset="146344.79">17007 8507,'0'5,"0"12,0 12,-5 13,-2 8,0 6,2 3,1-8</inkml:trace>
  <inkml:trace contextRef="#ctx0" brushRef="#br0" timeOffset="146844.84">16948 8536,'5'-5,"11"-7,14-1,16 2,11-3,5 2,3 2,-6 8,-11 5</inkml:trace>
  <inkml:trace contextRef="#ctx0" brushRef="#br0" timeOffset="147360.45">16918 8714,'5'5,"12"1,17 0,14-1,9-1,4-7,-3-2,-11-1</inkml:trace>
  <inkml:trace contextRef="#ctx0" brushRef="#br0" timeOffset="148516.62">16416 9245,'5'0,"12"0,18 0,17-5,12-2,8-4,3-1,3-3,-1 1,-4 3,1 3,-2 3,1 3,4-4,-1-1,1 1,-2-4,-14 1</inkml:trace>
  <inkml:trace contextRef="#ctx0" brushRef="#br0" timeOffset="149391.6">17716 8241,'0'-8,"-1"-1,0 1,0-1,0 1,-1 0,-1 0,0-3,3 11,0 0,0 0,0-1,0 1,0 0,0 0,0 0,0 0,0 0,0-1,0 1,0 0,0 0,0 0,0 0,0 0,0 0,0-1,0 1,0 0,-1 0,1 0,0 0,0 0,0 0,0 0,0-1,0 1,0 0,0 0,-1 0,1 0,0 0,0 0,0 0,0 0,0 0,0 0,-1 0,1 0,0 0,0 0,0 0,0 0,0 0,-1 0,1 0,0 0,0 0,0 0,0 0,0 0,-1 0,1 0,0 0,0 0,0 0,0 0,0 0,0 1,0-1,-1 0,1 0,0 0,0 0,-4 14,-1 22,1 18,0 29,-4-1,-16 72,-27 39,19-78,-9 75,36-133,4-14</inkml:trace>
  <inkml:trace contextRef="#ctx0" brushRef="#br0" timeOffset="150860.52">16386 8241,'-1'1,"0"0,0-1,0 1,1 0,-1 0,0 0,0-1,1 1,-1 0,0 0,1 0,-1 0,1 0,-1 0,1 0,-1 1,1-1,0 0,0 0,-1 0,1 0,0 0,0 1,0-1,0 0,0 0,1 0,-1 0,0 0,1 1,0 0,1 0,-1-1,1 0,0 1,0-1,-1 0,1 0,0 0,0 0,0 0,0 0,0 0,1-1,-1 1,1-1,16 4,-1-2,1 0,14-1,-32-1,113-4,0-4,7-7,98-7,-87 10,0-5,72-21,-78 15,-73 17</inkml:trace>
  <inkml:trace contextRef="#ctx0" brushRef="#br0" timeOffset="154204.24">16682 9304,'2'33,"2"-1,1 1,1-1,8 19,-3-8,-10-39,14 43,-14-46,-1 0,1 0,-1 0,0 0,1 0,0 0,-1-1,1 1,-1 0,1 0,0 0,0-1,-1 1,1-1,0 1,0 0,0-1,0 0,0 1,0-1,0 1,0-1,0 0,0 0,0 1,0-1,0 0,0 0,0 0,0 0,0 0,0-1,0 1,0 0,0 0,0-1,0 1,-1 0,1-1,0 1,0-1,0 1,1-2,10-8,0-1,0-1,-1 0,-1 0,0-1,7-12,14-17,53-53,-58 69,-1-1,-2-1,-1-1,-1-1,2-7,-16 17,-7 20,0 0,0 0,0 0,0 0,0-1,0 1,0 0,0 0,0 0,-1 0,1 0,0-1,0 1,0 0,0 0,0 0,0 0,0 0,-1 0,1-1,0 1,0 0,0 0,0 0,0 0,-1 0,1 0,0 0,0 0,0 0,0 0,-1 0,1 0,0 0,0 0,0 0,0 0,0 0,-1 0,1 0,0 0,0 0,0 0,0 0,-1 0,1 0,0 0,0 1,0-1,0 0,-28 22,-36 60,4 3,4 2,-40 84,71-125,-24 49,-25 42,62-118,-1-1,0 1,-2-2,0 0,-10 8,18-20,6-8,8-17,20-27,475-659,-482 680,1-1,-18 23,-8 10,-149 189,-21 50,-38 51,163-235,6-11</inkml:trace>
  <inkml:trace contextRef="#ctx0" brushRef="#br0" timeOffset="156593.18">4070 8566,'-245'264,"63"-67,554-664,-357 446,-19 23,-26 31,-47 65,-188 225,220-272,13-13,-2-2,-30 25,87-100,395-472,-317 392,-473 576,491-625,-51 69,-18 29</inkml:trace>
  <inkml:trace contextRef="#ctx0" brushRef="#br0" timeOffset="159579.2">3686 8448,'-2'0,"0"0,-1 0,1 0,0 1,0-1,0 1,-1-1,1 1,0 0,0 0,0 0,0 0,0 0,0 0,0 1,1-1,-1 1,0-1,1 1,-1-1,0 2,0 1,-1 0,1 0,0 1,0-1,1 1,-1-1,1 1,0-1,0 1,0 2,0 13,1 1,0 0,2 0,1 9,-2-22,4 32,2-1,2 1,1-2,15 37,-18-57,2 0,-1 0,2-1,0 0,1 0,1-1,1-1,0 0,1-1,9 9,-2-12,-21-11,0-1,0 1,1 0,-1 0,0-1,0 1,0 0,1 0,-1-1,0 1,0 0,0 0,0-1,1 1,-1 0,0-1,0 1,0 0,0-1,0 1,0 0,0-1,0 1,0 0,0 0,0-1,0 1,0 0,0-1,0 1,-1 0,1-1,0 1,0 0,0 0,0-1,-19-38,-28-37,-103-153,127 205,23 25,0-1,-1 1,1-1,0 1,0-1,-1 1,1 0,0-1,0 1,0-1,0 1,0 0,0-1,0 1,0-1,0 1,0 0,0-1,0 1,0-1,0 1,0 0,1-1,-1 1,0-1,0 1,1 0,25 63,21 17,54 70,-76-119,0-1,2-1,1-1,1-2,26 18,-36-36,-19-21,-20-28,-17-14,-3 2,-30-31,84 101,2-1,0-1,1 0,1-1,0-1,8 3,-61-50,15 14,40 45,2 4,-22-27,-7-5,-48-43,32 24,1-1,1-1,1-1,1-1,1 0,1-2,1 0,-4-14,-56-145,65 167,14 41,-2-17,0-1,0 1,1-1,0 1,0-1,0 1,0-1,0 0,1 0,0 0,0 0,2 2,-5-7,1 1,0 0,-1 0,1 0,0-1,-1 1,1 0,0-1,-1 1,1-1,-1 1,1 0,-1-1,1 1,-1-1,1 0,-1 1,1-1,-1 1,0-1,1 0,-1 1,0-1,0 0,0 1,1-1,-1 0,0 1,0-1,0 0,0 1,0-1,0 0,0 1,0-1,0 0,-1 0,1 1,0-1,-1-30,-3 19,0 7</inkml:trace>
  <inkml:trace contextRef="#ctx0" brushRef="#br0" timeOffset="163842.87">17007 8773,'0'10,"-5"13,-7 13,-1 11,1 2,4-8</inkml:trace>
  <inkml:trace contextRef="#ctx0" brushRef="#br0" timeOffset="-70247.44">9623 857,'-9'57,"0"-14,-35 641,31-455,-2 93,15-128,-17 587,3 130,16-574,-2 1045,-7-1194,-16 65,4-66,8 61,11-203</inkml:trace>
  <inkml:trace contextRef="#ctx0" brushRef="#br0" timeOffset="-68243.9">9504 5790,'5'0,"17"0,15-5,15-7,10-1,4 2,6-3,1-4,8-4,0 2,-4 5,-4 4,-5 4,-4 4,-13-4,-15 1</inkml:trace>
  <inkml:trace contextRef="#ctx0" brushRef="#br0" timeOffset="-67653.82">9888 5997,'0'10,"0"13,0 13,0 11,0 6,0 11,0 3,0 1,0-16,0-33,0-18</inkml:trace>
  <inkml:trace contextRef="#ctx0" brushRef="#br0" timeOffset="-67247.57">9800 6085,'0'-10,"10"-9,19 0,13-3,11-7,6 1,-7 5</inkml:trace>
  <inkml:trace contextRef="#ctx0" brushRef="#br0" timeOffset="-66903.85">9829 6233,'5'0,"17"0,15-5,10-2,3 1,-7 1</inkml:trace>
  <inkml:trace contextRef="#ctx0" brushRef="#br0" timeOffset="-65791.11">10450 5553,'0'5,"0"12,0 13,0 16,0 11,-5 10,-2 10,1 0,1-1,1-5,2-4,1 2,1-1,0-2,0-2,0 3,0-20,0-17</inkml:trace>
  <inkml:trace contextRef="#ctx0" brushRef="#br0" timeOffset="-64185.02">9534 6765,'123'-7,"-1"-6,0-4,68-22,-66 14,-120 24,23-3,-1-2,-1-1,1-1,18-8,-37 13,-1-1,1 1,-1-1,0 0,0-1,0 1,-1-1,0 0,0-1,0 1,0-1,-1 0,0 0,0 0,-1-1,1 1,-2-1,1 0,0-4,6-41,-8 6</inkml:trace>
  <inkml:trace contextRef="#ctx0" brushRef="#br0" timeOffset="-60856.33">10450 5701,'0'-4,"0"0,0 0,0 1,0-1,-1 0,0 0,0 1,0-1,0 0,0 1,-1-1,1 1,-1 0,0-1,-2-2,2 5,-1-1,1 0,-1 0,1 1,-1-1,0 1,1 0,-1 0,0 0,0 0,0 0,0 1,0-1,0 1,0 0,0 0,0 0,0 0,0 0,-1 1,-36 5,0 3,0 1,1 1,1 3,-36 17,-26 8,44-20,-1-1,0-4,-2-2,-37 2,81-12,0 0,1 0,-1 1,1 1,-1 1,-7 3,16-5,0 0,0 1,1-1,-1 1,1 0,0 1,0-1,1 1,-1 0,1 0,0 0,1 1,-1-1,1 1,0 0,-1 2,-2 9,0 1,2-1,0 1,1 0,0 0,1 0,2 4,-1 41,6 28,-1-22,-6 189,0-195,2-58,0 0,0-1,0 1,0-1,1 1,0 0,0-1,0 1,0-1,1 0,-1 1,1-1,0 0,1 0,-1 0,3 3,-2-4,0-1,0 0,1 0,-1 0,0 0,1 0,0-1,-1 1,1-1,0 0,-1 0,1-1,0 1,0-1,0 0,0 0,-1 0,1 0,0-1,0 1,47-7,-3-3</inkml:trace>
  <inkml:trace contextRef="#ctx0" brushRef="#br0" timeOffset="-48181.8">8855 6528,'0'-3,"0"0,0 0,1 1,0-1,-1 0,1 0,0 1,1-1,-1 0,0 1,1-1,-1 1,1 0,0-1,0 1,0 0,0 0,0 0,0 0,0 1,1-1,-1 1,1-1,-1 1,1 0,-1 0,3-1,10-3,0 0,1 1,-1 1,12-1,0 0,4-4,24-6,-52 13,1 0,-1 1,0 0,1 0,-1 0,0 0,1 0,-1 1,0-1,1 1,-1 0,0 0,2 1,-4-1,0 0,1 0,-1 0,0 1,0-1,0 0,0 1,0-1,-1 1,1-1,0 0,0 1,-1 0,1-1,-1 1,0-1,0 1,1 0,-1-1,0 1,0 0,0-1,0 1,-1 0,1-1,0 1,-1-1,1 1,-2 1,-19 50,19-47,-43 78,-3-1,-4-3,-8 3,49-68,-1 0,-1-2,0 1,-5 2,21-19,1 1,0 0,-1 0,1 0,0 1,0-1,0 1,0 0,0 0,0 1,0-1,0 1,1-1,64 4,-55-1,-1-1,1-1,0 0,0-1,4 0,-3-4,1-1,-1 0,0-1,-1 0,1-1,-2-1,1 0,4-5,-13 10,12-5,-16 15,-22 20,11-19,1 0,-2 0,1-1,-1-1,0 1,0-2,-12 4,-88 18,81-20,1 1,-1 1,-19 9,40-13,-38 14,47-18,-1 1,1-1,-1 0,1 1,-1-1,1 0,-1 1,0-1,1 0,-1 0,1 0,-1 0,0 0,1 0,-1 0,0 0,1 0,-1 0,0 0,1 0,-1 0,1 0,-1-1,0 1,1 0,-1 0,1-1,-1 1,1 0,-1-1,1 1,-1-1,1 1,-1-1,1 1,-1-1,1 1,0-1,-1 1,1-1,0 1,0-1,-1 0,1 1,0-1,0 1,0-1,0 0,0 1,0-1,0 0,0 1,0-1,0 1,0-1,0 0,0 0,7-18,1 0,1 0,1 0,0 1,1 1,1-1,14-13,10-20,1-1,-3-3,-2-1,-3-1,-2-1,15-49,-42 106,0 1,1-1,-1 0,0 1,0-1,0 1,1-1,-1 1,0-1,0 0,0 1,0-1,0 1,0-1,0 0,0 1,-1-1,1 1,0-1,0 0,0 1,-1-1,1 1,0-1,0 1,-1-1,1 1,-1-1,1 1,0-1,-1 1,1 0,-1-1,1 1,-1 0,1-1,-1 1,1 0,-1 0,1-1,-1 1,0 0,1 0,-1 0,1 0,-1 0,0 0,1 0,-1 0,1 0,-1 0,0 0,1 0,-1 0,-45 11,22-4,18-6,-20 3,1 0,0 2,0 1,0 1,1 1,1 1,-1 1,-3 4,-7 8,22-13,17-11,29-10,0 1,9-1,-17 6,-1-2,-1-1,1 0,-1-2,9-5,66-53,-98 67,-1 0,1 0,0 0,0 1,0-1,0 0,0 1,0-1,0 0,0 1,0 0,0-1,0 1,0-1,0 1,0 0,1 0,-1 0,0 0,0 0,0 0,0 0,0 0,1 0,-1 0,0 1,-1 0,1 0,-1 0,1 0,-1 0,0 0,0 1,1-1,-1 0,0 0,0 0,0 1,0-1,0 0,-1 0,1 0,0 0,0 1,-1-1,0 1,-26 63,-101 162,-7 14,68-112,38-79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7:46.561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4815 1140,'-16'-10,"-14"-3,-13 5,-3 15,5 15,11 15,14 6,21 0,19-7,15-14,17-16,9-20,-2-16,-7-20,-13-10,-13-5,-27-2,-25 11,-22 14,-20 20,-14 14,-8 22,-5 20,8 19,13 10,18 5,24 1,26-2,33-7,22-13,17-15,6-13,1-20,-8-24,-10-24,-16-13,-15-6,-22-2,-23 11,-22 16,-21 15,-15 22,-9 28,4 20,10 12,23 8,29 3,28-10,22-13,16-15,14-22,7-16,3-17,-13-13,-15-15,-15-8,-23 1,-22 13,-19 13,-18 24,-21 19,-12 24,-2 16,14 11,30 6,32-8,29-14,20-18,16-14,12-17,6-19,-4-13,-9-16,-14-9,-29 3,-33 16,-23 26,-15 22,-7 20,1 21,7 15,17 6,26-3,24-11,21-19,14-20,15-27,6-16,-3-12,-12-9,-16-11,-24 6,-29 13,-27 19,-16 24,-14 22,-8 23,3 19,26 14,31-5,30-16,23-16,16-21,15-22,7-22,2-21,-7-12,-14-7,-21-2,-25 11,-29 15,-21 24,-17 21,-8 20,-8 16,10 11,17 13,26-5,28-12,23-14,23-23,13-17,5-23,-3-16,-7-15,-14-7,-24 3,-30 13,-24 15,-15 20,-10 27,-15 18,1 13,3 16,13 8,27 4,28-11,30-14,26-20,24-29,8-23,-4-17,-7-21,-11-8,-25-2,-35 12,-28 22,-20 28,-12 23,-12 18,2 16,6 11,14 6,20 3,25-8,27-15,20-22,12-21,7-13,2-20,-5-13,-13-9,-14-3,-19 3,-26 12,-22 18,-15 20,-14 16,-8 23,5 15,12 10,21 6,25-7,24-13,25-18,14-19,9-24,2-20,-9-12,-25-3,-28 9,-26 21,-23 25,-19 23,-10 13,8 9,20-1,38-15,30-22,21-16,13-18,-12-4,-26 4,-24 16,-23 20,-15 18,3 10,25-6,29-14,22-24,11-22,7-16,-11 1,-22 11,-31 23,-18 22,1 9,5 2</inkml:trace>
  <inkml:trace contextRef="#ctx0" brushRef="#br0" timeOffset="5532.89">4460 1140,'0'-5,"0"-16,0-26,0-19,0-8,0-3,0 3,0-2,0 3,0-2,0-3,0 2,0 3,0 20,0 28,0 29,-5 24,-2 17,1 16,1 7,1 3,2-1,11-2,4 2,9-1,7-2,-12-17,-9-27,-6-33,-8-30,-3-17,0-11,2-7,1-2,3-2,1 1,1 0,1-2,0 2,1 5,-1-1,0 22,1 31,-1 33,0 30,0 18,-5 9,-2 7,0 7,-3 3,0-2,1-6,3 0,7-5,3-3,1-5,0-2,-1-18,-1-26,-1-26,-2-28,1-17,-1-10,-1-10,1-7,0-6,0-3,0-2,0 5,0 6,5 7,6 5,7 5,1 17,-9 26,-11 32,-5 24,-1 15,-5 15,-1 5,3 0,2-1,3-3,3-3,0 2,2 0,0 4,6-1,6-1,7-3,14-3,3-16,-16-28,-16-25,-18-23,-23-21,1-3,21 14,18 28,19 26,5 5,-1-10,-11-23,-12-19,-23-13,3 0,15 13,17 22,16 23,13 14,-1-3,-13-20,-16-21,-22-18,-8 3,8 16,16 26,11 22,18 10,-3-7,-17-15,-22-25,-24-18,-18-9,-11-9,9 1,24 24,30 19,26 19,11 21,-6-7,-14-19,-21-28,-16-23,-15-19,-2 8,8 23,15 24,12 23,7 16,1-3,-11-19,-10-27,-15-32,-6-20,1-9,0-4,6 1,7 18,6 28,5 29,4 23,2 18,6 16,2 8,5 3,4 4,6-1,13 3,0-23,-5-30,-9-29,-12-23,-18-23,-8-18,-7-7,-3 0,2 2,0 4,4 19,6 33,10 30,16 27,5 18,6 14,3 10,-2 1,-6-18,-10-25,-23-14,-12 3,-8 8,-2 7,-6 2,6-2,8-9</inkml:trace>
  <inkml:trace contextRef="#ctx0" brushRef="#br0" timeOffset="-113085.54">0 1583,'0'6,"10"5,14 2,12 4,10-1,13 1,11-2,3-3,10-4,16-4,1-1,-7-3,-8 0,-9-1,-8 0,0 1,9-1,1 1,-3 0,1 0,-2 0,-4 0,-62 0</inkml:trace>
  <inkml:trace contextRef="#ctx0" brushRef="#br0" timeOffset="-113084.54">2270 1584,'26'-5,"49"-7,-4-1,-3-4,1 2,-1 3,-2-2,-2 2,8-2,7 1,5-2,-2-4,0 2,2-2,-4 3,-5-1,-6-3,-4 3,2-2,-1-2,-1 2,-1 0,-3-2,5-3,0 3,-1 0,-1-2,-1-1,3-2,0-7,-15 3,-32 16,-29 10,-23 11,-21 10,-12 6,-3 0,-7 1,-4 1,1 2,4-4,-1-1,3 1,-1 1,-13-3,-12 0,-10 1,0 2,7-3,12 0,5-4,8-4,7 0,0-2,-4 2,2-1,3 3,2-2,3-3,-2-2,-1-4,-3-2,0-1,-4 4,40 0</inkml:trace>
  <inkml:trace contextRef="#ctx0" brushRef="#br0" timeOffset="-113086.54">1448 1557,'-5'0,"-64"-1,2 1,2-6,-3-1,0-5,2-5,1 0,-2 3,-1 4,-3 9,0 4,3 2,2 0,2 0,2-2,2-1,-4-1,-1 4,0 2,1-1,17-1,26 3,27 1,27 4,18-1,11-2,4-3,2 2,4 1,4-3,5-1,4-3,2-1,2-2,-5 0,-1 0,0-5,1-3,-3 2,-1 0,1 2,-37 3</inkml:trace>
  <inkml:trace contextRef="#ctx0" brushRef="#br0" timeOffset="-113088.54">2215 1543,'67'-8,"1"3,3-4,5-5,4-5,-1 1,-4 3,-5-1,-4-2,2-4,-1 2,-2 5,-1-1,-2-2,-2-3,5-3,1-2,-1-3,-1 5,-2 1,4-1,1 4,-1 0,-2 4,-2 4,-16 4,-31 4,-33 7,-24 14,-25 4,-15 2,-5 4,3 1,6-3,5-7,6-1,-6 2,-1 2,3-2,-2-4,-4 0,1 2,-1-1,2 1,-1-1,2-5,4 2,4 3,2 0,4-4,-5 1,-1-1,-3 2,52-10</inkml:trace>
  <inkml:trace contextRef="#ctx0" brushRef="#br0" timeOffset="-113090.54">2080 1524,'38'-8,"70"-12,0 0,0-2,9 3,-2 5,0-1,-4 3,-7-2,-10 1,-11-2,-11 2,-6-2,0 1,-1 4,9-2,1-4,-1 1,-19 2,-29 5,-33 2,-36 9,-31 7,-13 3,-1-1,-6 3,3 3,6-1,4 1,4-2,7-3,-1 0,27-7,31-9,32-9,24-3,19-4,9 2,8-2,0 3,2-1,3-3,-4 2,-5 4,-5 5,5-2,0-3,3-5,3 1,-3-1,-19 2,-34 9,-38 11,-30 5,-19 6,-9 6,-12 5,-7 2,-3-2,24-7,38-10,36-12,26-11,23-2,17-3,13-4,5-3,-1 4,-6 0,-6 5,-2-1,-3-1,1 3,-1 3,3 5,-3-1,-17 1,-28 2,-34 7,-35 9,-26 8,-16 5,-3 0,3-4,21-6,36-8,38-12,33-3,-2-1,-27 8,-36 14,-25 5,-24 6,-10 3,-2 4,4-4,0 0,3-5,0 0,3 1,23-2,36-10,40-10,31-6,25-6,9-1,5 2,0-2,-1 3,-6 2,-3 3,-22 3,-32 2,-35 7,-34 1,-24 1,-13 4,-3 5,-4-1,-3 4,-8-3,-13 1,-3 3,-5 3,3 3,-5 2,2-5,5-5,10-1,13-3,10-5,29-8,31-4,28-7,28-2,26-4,23-4,15 2,5-2,9-2,10 2,2 1,-5 2,-10 5,-9 4,-7 3,-7 3,-8-3,-9-1,-7 0,-5 2,-24 6,-39 3,-29 0,-20 0,-13 4,-9 0,-10-1,-5-2,-3-2,-3 3,-5 1,-1 3,5 1,4 2,6 0,3-3,-1 1,23 0,37-3,31-3,25-8,20-3,17-5,10-2,11-4,5 1,1-1,-2 1,-2 4,-8 3,-8 3,1 3,3 1,-23 2,-42-1,-34 1,-30 0,-17-1,-14 1,-8 4,-5 1,-8 6,-7-1,-1 4,2-1,4-3,3 2,8-1,4-3,7 2,5-1,26-2,30-7,39-4,29-2,22 1,13 0,2-4,1 0,0 1,5 1,-4 3,-2 1,-6 1,-7 0,-7 1,0 1,-1-1,-18 0,-32 1,-34-1,-25 0,-15 0,-8 0,-4 0,-4 0,-6 0,0 0,-1 0,-2 0,-3 0,3 0,5 0,6 0,-1 0,22-5,30-7,27-1,28 1,23 4,17 2,14 2,8 3,18 0,3 1,-3 1,-6-1,-7 1,-6-1,-4 1,-8-1,-8 0,-3 0,-3 0,-19 0,-34 0,-34 0,-30 0,-27-5,-17-2,-7 1,-3-4,6-1,24 3,33 1,34 3,32 2,22 1,16 1,18 0,4 0,-24-4,-37-8,-33 0,-32 0,-29 4,-19 2,-4 2,17-2,37-7,44-5,45-4,34 0,17 0,1-1,-28 2,-47 6,-45 5,-28 9,-29 5,-16 2,-4 4,23 2,39-8,40-8,32-10,24-6,16 0,4-2,-18-3,-36 4,-33 6,-28 9,-17 6,2-7,19-2,29-4,14 4,-7 14,-21 17,-18 14,-14 6,-17 6,-7 0,17-9,26-10,33-15,34-21,25-19,15-4,3-3,-23 9,-32 14,-33 14,-31 6,-20 16,3 5,26-10,25-7,24-11,16-6,-9 2,-20 11,-27 10,-23 1,1-3,26-15,25-13,20-9,13-7,-1 6,-19 11,-25 18,-12 2,-1-11,2-16,2-19,7-15,8-8,2-15,4-4,5 15,3 33,-2 32,5 26,4 17,-5-3,-6-20,-16-24,-14-26,-6 1,0 15,13 20,17 18,16 14,4-4,-5-19,-18-28,-14-21,-3 4,10 16,20 16,20 17,3 4</inkml:trace>
  <inkml:trace contextRef="#ctx0" brushRef="#br0" timeOffset="17458.41">4725 993,'5'0,"12"0,13 10,17 3,9 5,7 4,1-2,1 1,4 2,0-3,-1 0,3-3,4 0,4 3,4 2,-2-1,1-1,0 2,-2 2,-6-2,0-6,-3-5,2 0,4-2,3 4,4 3,2 0,-3 1,-6-1,-6-4,-5-3,-3-4,2 2,5 0,1 4,3 1,5-3,-2-2,2-3,-3 3,0 6,-2 0,2 4,2-3,3-2,-2-4,-4-3,0 3,-3 0,2-2,2 4,5-1,-2-1,-5-2,1 3,-3-1,-3-1,1-2,0-1,-4-2,-1 4,-3 0,4 1,0 3,-1-1,-1 5,3-1,1-3,-2-2,4-4,-1 4,-1-1,-3-1,-2-1,-2-2,4 4,1 0,-1 0,-2-2,0-1,-2-2,-1-2,4 1,2-1,-1-1,-1 1,-2 0,-16-1,-25 1,-28 0,-21 0,-22 0,-12 0,-11 0,7 0</inkml:trace>
  <inkml:trace contextRef="#ctx0" brushRef="#br0" timeOffset="26999.4">4725 1289,'-5'-15,"-1"-16,0-11,0-10,13 4,14 11,14 11,16 11,14 12,12 12,12 4,6 6,3-2,-2-2,-5-5,-10 2,-27-2,-39-3,-37-1,-29-3,-22-2,-13-5,-2-3,-1-5,-6-5,-1 0,5-7,8 0,23 5,38 5,36 10,27 6,26 12,12 10,7 4,0 4,-1 1,7 0,-4-1,-6-6,-22-7,-36-11,-32-14,-31-9,-23-8,-21-5,-16-2,-8-7,1 3,23 3,40 6,38 8,45 11,26 12,21 20,6 6,3 2,4 0,1 5,-1 1,-4-2,-2-2,-28-12,-35-11,-32-12,-27-16,-18-6,-22-9,-19-4,-10-3,-3 2,0 0,2 2,22 6,40 8,41 7,29 11,30 10,28 14,19 13,6 11,3 2,-9-3,-14-3,-12-5,-27-8,-32-14,-31-16,-30-7,-34-12,-25-9,-7-4,-1-1,6 4,5 8,8 1,2 0,6 4,5-2,0 3,1 4,-2 4,20 3,30 2,33 2,29 0,19 6,13 6,9 2,12 3,4 4,1 3,-2 3,-7-3,-3-1,-7 0,-2 2,0-3,3-1,-2 1,-5-3,-6 1,-3-4,-3 1,-17-8,-32-10,-32-10,-24-9,-14 0,-12 3,-5 4,-10 0,-6-3,3-4,31 6,45 11,39 11,26 4,18 5,7 5,5 3,-1-2,-1-1,-3 2,-6 2,0-4,-2-6,2 0,-2 2,3 3,3-2,4 0,-2-2,-19-5,-35-4,-42-13,-33-11,-18-8,-8 0,0 4,2 1,-1-2,2 3,3 5,4-1,-8-3,-5-4,0 2,24 5,36 3,36 5,26 3,15 7,8 3,8 5,6 0,5 4,-3 4,6 3,2-1,-3-6,-2 1,-1 1,-4 4,0-3,0-4,-2 0,-5-2,5 2,0 2,-4 0,-19-9,-35-11,-39-4,-38-7,-19 0,-6 1,0-1,4 1,1-2,3 2,-6-3,1 3,3 2,5 4,24 2,41 3,31 1,26 1,15 1,11 0,13 4,6 3,6 3,2 7,-2-2,1-2,-6-4,0 2,-2 3,-1-1,-6 3,-9-2,-3-3,1-5,-2 3,-20-1,-28-2,-30-7,-33-4,-27-6,-17-1,-5-4,-3 1,-2 2,4 4,8-2,6 0,0 3,28 2,46 2,33 1,31 7,19 1,15 6,5 0,6-1,-1 1,-10 0,-6 2,-10-1,-3 2,-7-1,1-3,2-4,2-2,-1 2,-4 0,-5 5,1-1,-1 3,-23 0,-34-8,-34-11,-28-3,-21-1,-9 1,20 2,30 2,40 7,44 7,32 8,22 1,8-4,-1-3,-10 0,-13-1,-7-3,-28-2,-33-3,-32-7,-23-2,-18-5,-15-7,-11 1,-4 3,-13 4,-6-2,4 1,2-2,2 1,2-2,-5 0,-7-1,-11 1,-7-2,-8 2,-8 4,-7-2,6 0,6-1,10 1,9-3,10 1,5 3,5-1,32 1,37 3,46 7,34 4,23 6,12 3,-21-2,-36-7,-41-10,-34-2,-31-1,-14 2,-2 2,2-3,1 0,5 1,-1-2,-1 0,-8 2,-9-3,-9 0,5 3,8 2,5 2,23 2,41 1,36 1,30 0,23 1,15-1,4 6,3 1,-4 0,-1-2,-5-1,-5 3,0 1,-3-2,7 5,6 4,-21 0,-37-3,-43-8,-28-5,-26-7,-16-2,-3 0,3 2,3-3,-5 1,-3 2,-4 2,-12 3,-7-4,1-1,5 2,11 1,13 2,30 1,35 1,32 1,28 0,18 0,14 0,21 1,4 4,1 2,-1 4,-7 1,-3 3,4 5,1-3,1-2,-31-5,-41-4,-43-3,-28-7,-16-2,-11-6,-13-1,-5 2,-2 3,-5 3,-9 1,-6 3,-3-4,-6-1,3 0,8 1,9 2,12 1,28 1,44 1,43 0,31 0,24 1,17-1,10 0,2 0,-2 0,-3 0,-3 0,-8 0,-9 0,-8 0,-6 0,-3 5,-19 2,-35-1,-30-1,-21-6,-18-4,-9 0,-8 1,-5 0,-9 2,-14 0,-9 2,-4-1,-4 1,1 0,0 1,6-1,7 0,8 0,30 0,54 0,38 0,26 0,21 0,13 0,3 0,3 0,-4 0,-1 0,-4 0,-1 0,-3 0,-19 0,-34 0,-31 0,-23 0,-27-5,-13-7,-4-1,-4 2,2-3,4 1,0 3,3 3,-2 3,-3 2,1 1,4 1,-1 1,1-1,24 1,35-1,29 1,23-1,14 0,8 0,4 0,1 0,4 0,1 5,8 2,0-1,-2 0,-21-3,-28-5,-30-4,-35 0,-20-4,-12-1,-3-3,0 1,-2-3,1 2,-3 3,-2 3,1 4,4-3,4-1,4 2,3-4,17 1,36 1,30 2,22 2,13 2,6 6,10 3,6-1,5 0,-1-2,-5-1,-6 3,7 6,3 1,-1 4,-24-2,-37-3,-42-9,-27-5,-30-6,-11-3,-1 1,1 2,0 2,6 3,8 1,6 2,6-5,3-1,23 0,37 1,30 2,20 1,17 1,12 1,8 0,5 0,-2 0,-8 0,-1 0,-4 6,0 0,-3 1,-18-2,-34-2,-30-1,-28-5,-18-3,-10-6,-8 0,-7-3,-5 0,-2 4,3 3,6 3,2-3,24 1,35 0,32 2,23 2,25 2,18 0,10 1,-21-5,-47-6,-47-7,-30 0,-24-2,-26 3,-4 3,7 0,30 2,42 3,38 3,41 8,28 3,10 1,1-1,-4 0,-2-3,0 5,-3 6,-25-5,-38-8,-36-5,-24 0,-16-6,-6 0,-9-4,-10-3,-1 0,-7-1,3 2,17 15,36 7,34 8,28 1,19 4,18 4,13-2,9-4,10-1,5 4,4 2,-4-2,-4 1,-3-3,-8-4,-2-5,-6 2,0 4,-3-1,-25-2,-39-8,-33-5,-21-6,-18-3,-14 1,-9 3,-4 1,-3 3,0 1,6 2,2 0,6 0,21 0,36 6,36 1,31-1,28-1,17-1,13-2,9 5,5 0,4-1,-5-1,-6 4,-7-1,-11 0,-6-3,-3-2,-25-1,-38-1,-32-1,-24 0,-21 0,-11 0,-9-1,-11 1,-7 0,4 0,2 0,-4 0,19 5,42 6,42 2,33-1,26 2,10-2,7-2,4-3,2-3,5-2,-3-1,-9-1,-23-1,-37 0,-33 1,-30-1,-19 1,-10 0,-8 0,-7 0,-4 0,-3 0,-1 0,0 0,5 0,6 0,8 0,0 0,17 5,28 2,29-1,23 5,23-1,13-2,10-1,4-3,4-2,-2-1,-4-1,-4 5,-5 1,-28 0,-40-1,-30-1,-20-7,-10-3,-10 0,-2 1,-4 1,-3-4,2 0,0 1,-2 2,-7 2,-3 1,-2 1,6 5,2 3,7 0,0 3,25 1,36-2,36-2,26-3,19-7,10-3,2-5,-16-1,-34-4,-30 2,-36 2,-19 4,-11 3,-13 2,-7 2,2 1,25 0,45 1,35 0,35-1,18 1,9-1,0 0,2 0,-2 0,-5-5,1-1,-23-1,-39 2,-43 2,-36 0,-21 2,-6 1,-2 0,5 5,-2 2,0-1,6-1,2-1,5-1,8-2,-1-1,3 0,19 0,27-5,33-7,25-1,17 1,15-2,-9 1,-29 4,-30 2,-24 3,-23 2,-13 1,-6 1,19 1,32-1,34 1,25-6,25-6,16-2,4 2,3-3,-25-4,-48 2,-47 2,-29 5,-24 3,-13 3,0 2,6 1,23 1,38-1,35 1,25 0,19-6,14-1,8 0,1 1,-2-4,-3-5,-2 0,1-3,6 1,-21-1,-44 2,-33 4,-22 3,-14 3,-16 3,-10 7,-1 1,0 7,30-1,35-6,31-5,25-2,16-7,10-6,11-1,7 2,7-1,-2-5,-24 3,-32 8,-36 5,-26 4,-17 6,-10 7,-3 2,-2 2,-8 4,-8 8,22-1,46-6,41-6,31-12,21-11,8-5,4-5,3-1,9-1,4-4,-6 2,-25 5,-50 5,-40 4,-26 8,-22 9,-10 2,-7 4,-5 0,2 1,0 3,5-2,5 1,6-4,18-4,29-4,43-3,32-3,18-2,16-5,13-8,0 0,-2-5,-9 2,-8 4,-4 3,-20 4,-40 2,-33 2,-29 6,-18 2,-7 5,-8 1,-5 2,-5 5,34 8,35 0,31-5,28-7,17-10,9-7,8-3,12-6,1-1,-20 1,-32 2,-46 3,-32 2,-29 12,-12 4,-7 5,1 4,26 4,45-3,44-5,28-6,25-10,15-5,0-3,-20 1,-43 0,-46 12,-37 9,-19 2,-12 4,13-3,38-5,39-4,35-4,19-8,-10-3,-34 3,-36 3,-28 1,-23 0,-8-1,3 1,15-1</inkml:trace>
  <inkml:trace contextRef="#ctx0" brushRef="#br0" timeOffset="-113092.54">1448 1637,'-77'0,"-18"1,2 1,1 4,6 2,8-1,6-2,22-6,28-3,34-2,25-3,20-2,21 2,8 3,4-4,-4 1,-20 1,-38 3,-38 1,-32 2,-25 2,-20 0,-11 0,1-5,-8-1,-6 0,-4 1,-3 2,9 1,12 6,34 2,42 0,34-1,26-1,1-1,-17-2,-22 0,-26-1,-19 0,-12-1,-2-9,4-4,12 1</inkml:trace>
  <inkml:trace contextRef="#ctx0" brushRef="#br1" timeOffset="45171.89">4194 1967,'-5'-10,"-12"-3,-12 0,-18 8,-4 20,5 17,11 13,17 9,20-4,26-7,19-9,15-12,8-18,-4-22,-7-16,-14-18,-25-10,-30 0,-30 11,-17 19,-9 21,-4 21,11 24,20 17,26 10,27-6,20-13,14-12,14-22,2-23,-10-18,-20-14,-24-4,-26 7,-29 11,-22 21,-5 22,10 25,15 17,26 4,27-8,27-11,18-17,10-18,6-23,-10-19,-14-12,-24 2,-26 10,-31 12,-20 25,1 24,9 18,24 12,25-2,23-19,22-21,8-21,-4-23,-27-7,-37 5,-26 13,-16 21,-4 21,14 12,29 1,28-9,22-19,5-20,-9-7,-18 5,-28 12,0 6,13 4,17-9,1-3,-11 4,-22 9,3 3,14-9,2-5,6 5,3-4,-1-14,-2-15,-7-11,-2-13,-7-7,-2 14,2 25,3 27,-4 24,2 23,1-7,2-20,2-24,2-26,2-17,0 3,0 20,-5 23,-6 28,-6 19,-1 12,3-9,4-24,9-30,9-24,5-23,-1-12,-2 14,-7 26,-15 38,-4 25,-5 17,-4 9,8-12,12-24,12-28,10-29,2-20,-1-12,-5 10,-3 23,-4 31,-3 31,4 23,6 13,5-12,1-30,-4-35,-3-27,-4-23,-9-11,-8-5,2 15,8 27,4 29,5 29,8 20,5 13,-2-15,-3-26,-10-25,-6-27,-8-24,-4-12,-9-4,-1 15,2 27,10 34,7 31,3 24,2 13,0 4,0-15,-1-35,-1-30,0-31,-1-23,0-13,-5-3,-7 19,-1 31,-4 33,2 26,-3 17,3 10,-2-12,3-23,2-27,10-28,5-20,6-16,2-8,-1 19,-6 33,-11 30,-2 29,-1 22,-3 16,0-15,8-28,4-30,8-25,7-20,2-13,-2-11,-4 14,-3 31,-3 35,-2 29,4-3,0-18,5-23,0-22,-1-17,-8 3,-5 18,0 27,-6 22,-1 15,-4-4,0-20,8-24,5-21,2-17,2 3,-1 19,0 6,5-9,6-11,1 4,-8 3,-13 15,-12 20,-3 2,4-15,3 3,6 11,3 14,8-2,9-21,2-20,0-2,-4 17,3 0,-1-1</inkml:trace>
  <inkml:trace contextRef="#ctx0" brushRef="#br1" timeOffset="48780.64">4047 875,'0'-5,"0"-12,0-13,0-16,-6 9,-5 22,-2 22,1 21,3 16,-2 10,1-9,2-22,2-26,3-26,6-19,8-12,2-10,-1 17,-3 32,-7 30,-5 24,-1 15,-6 11,0-10,0-29,3-28,8-22,3-21,6-12,1-11,0-2,-4 1,-1 19,-8 34,-3 31,-1 23,1 22,-4 12,-6 9,0 2,-2-1,1 0,4-2,3-18,9-35,5-30,5-24,2-16,-1 5,-3 20,-3 24,-1 23,-3 1,0-12,-2-19,6-3,1 10,0 0,-1-10,-1-13,3-13,1-11,4-16,-1-9,-1-6,-3-1,-2 4,-2 24,-2 36,-6 31,-7 27,-2 17,2 8,-2 2,1-15,3-28,3-27,8-30,8-24,9-19,0-11,-2-2,-4 4,-5 21,-2 30,-3 31,-2 31,-5 25,-8 12,-1 6,2-15,3-28,8-34,9-32,3-20,5-15,5-7,-2 16,-8 28,-7 34,-14 33,-10 20,-1 11,2-11,5-24,9-27,11-30,5-19,4-13,1 9,-3 23,-3 26,-4 13</inkml:trace>
  <inkml:trace contextRef="#ctx0" brushRef="#br1" timeOffset="51534.6">3957 846,'0'4,"0"13,0 13,0 11,0-6,0-19,0-23,0-19,0-1,0 14,0 20,0 3,0-9,0-16,0-20,0-15,5 13,2 21,0 24,-2 21,4 15,0-5,-2-19,-6-7,-4 3,-2 9,1-4,-4-6,-12-1,4-7,9-10,6-5</inkml:trace>
  <inkml:trace contextRef="#ctx0" brushRef="#br1" timeOffset="55499.95">4194 1908,'-5'5,"3"12,18 13,15 6,13 3,14-7,12-2,4-7,-10-17,-31-10,-37-4,-32-1,-20 1,-11 2,16 3,27 0,33 2,29 1,19 0,19 1,13-1,5 0,-3 1,-21-1,-34 0,-37-5,-29-7,-24-1,-13 1,-11 4,-6-3,0 1,5-3,21 0,35 3,32 3,34 3,25 7,11 3,7 0,4 5,2 5,-25-1,-34-2,-32-8,-27-6,-24-7,-13-12,-11-3,-9-2,1-3,4 4,5 1,20 5,34 10,35 11,40 10,31 14,20 2,8 0,4 1,-4 0,0 1,-11-6,-12-7,-27-7,-35-9,-37-6,-32-2,-31 0,-22 1,-7 2,5 0,7 2,-1 1,-1 0,0 0,5 0,21 0,32 0,42 6,38 5,21 2,9-1,6-3,-2-3,-4-3,-1-1,6 3,0 2,-1 4,-3 5,-6 0,-5-3,-19-3,-34-4,-29-2,-28-8,-22-7,-14-3,-6-3,-8-4,-13 1,0 0,8 2,1 0,1 3,6 4,24 4,32 2,32 3,25 2,25 0,13 1,6 5,1 2,4-1,-1 3,-2 1,2-3,3-1,3-3,0 3,-5 1,-4 3,-5 1,3-3,-2-2,-15-2,-28-3,-32-6,-24-2,-18-1,-14-3,-7-1,-1-3,-8-5,0 2,-7 3,-8-6,-8 1,3-2,10 3,9-1,10 3,6 5,-1 3,1-6,3-1,1-9,-4-4,19 2,28 5,27 12,28 7,22 4,11 7,5 7,4 5,-16 0,-34-5,-31-4,-26-9,-17-6,-12-7,-10-6,16 3,27 5,28 14,23 10,3 3,-15-7,-18-10,-20-6,0 3,14 7,18 7,19 1,24 9,19 0,12 1,3-3,-4-1,5 2,13 7,-1-1,4-1,-6 0,1 1,-1-4,-7-7,-3-1,-2-3,-4-4,-6-3,-6-3,-14-2</inkml:trace>
  <inkml:trace contextRef="#ctx0" brushRef="#br1" timeOffset="55968.68">4784 2086,'-15'0,"-15"-5,-17-2,9 0,21 2,28 6,23 4,16 0,9 5,9 0,4 4,4 4,0 0,-4-4,2-4,3 1,3-1,-1 3,0-1,2-3,-2 3,-5-1,-5-3,5-2,11-2,1-2,1-1,-5-2,-20 1,-27 0,-19-1</inkml:trace>
  <inkml:trace contextRef="#ctx0" brushRef="#br1" timeOffset="56406.19">5346 2204,'-10'0,"-18"-5,-15-7,-10-1,-11-3,-5 0,20 4,28 3,37 3,42 4,20 1,13 1,6 0,-5 6,-1 2,-2-1,-1 3,0 1,-1-3,1-1,0 2,1 0,-6 3,-1 0,0 3,-3-1,-1-3,2-4,-3-2,-4-3,-5-1,7 4,0 1,-3 5,-18 0,-19-1</inkml:trace>
  <inkml:trace contextRef="#ctx0" brushRef="#br1" timeOffset="56968.84">5730 2204,'-15'0,"-15"0,-13-5,7-7,19-1,27 2,27 2,28 3,13 3,7 6,0 3,1 0,0 0,2 3,-1 6,1-1,1 4,-6-3,-1-2,1-5,10-3,6 3,-5-1,-3-1,-7 4,-3-1,-4-1,-2 3,-2 0,1-3,-2-2,6-2,6-2,4-1,-24-1,-23-1</inkml:trace>
  <inkml:trace contextRef="#ctx0" brushRef="#br1" timeOffset="57281.33">6645 2351,'-15'0,"-15"0,3 0,15-4,26-3,20 1,19 1,16 1,11 2,7 1,4 0,7 1,1 0,4 1,5-1,4 0,3 5,-3 2,-5-1,-6-1,-6-1,-3 3,-2 1,-7-1,-2-2,-5-1,-5-2,-5-1,-18-6,-28-2,-32 0,-29-3,-23-1,-10 2,7 3</inkml:trace>
  <inkml:trace contextRef="#ctx0" brushRef="#br1" timeOffset="57844.02">7532 2292,'-16'0,"-19"0,-19 0,-10 0,15 0,36 0,36 0,24 0,18 0,15 0,17 0,13 5,3 2,2 0,2-2,6-1,2 3,-5 1,-8-2,-8 0,-11-3,-12-1,-10-1,-6-1,0 0,0 0,-2-1,-1 1,4 0,0-5,0-2,-12 1</inkml:trace>
  <inkml:trace contextRef="#ctx0" brushRef="#br1" timeOffset="58078.38">8270 2440,'-11'0,"8"0,14 0,20 0,15 0,14 0,8 0,2 0,-1 0,-2 0,-3-5,-2-2,4 1,6 1,0-4,-2 1,2 0,10-3,5 1,3 1,-4 3,-6 2,-17 2</inkml:trace>
  <inkml:trace contextRef="#ctx0" brushRef="#br1" timeOffset="58531">8801 2440,'5'0,"17"0,19 0,14 0,17-5,6-2,0 1,-3-4,0 0,-2 1,-3-2,6-5,0 1,8 2,-1-1,1 2,1-3,1 2,-4-2,-6 1,-15 4</inkml:trace>
  <inkml:trace contextRef="#ctx0" brushRef="#br1" timeOffset="59546.31">9422 2382,'5'0,"11"0,19 0,13-6,14 0,10-6,15 0,6-3,3 1,0 3,-6-2,-9 1,-7-2,-7 2,1-3,-2 1,3 4,1 2,-18 4,-32 2,-30 1,-22 1,-17 1,-10 4,-5 3,-6 3,-7 2,-5-3,1-3,5 3,4 5,11-1,14-2</inkml:trace>
  <inkml:trace contextRef="#ctx0" brushRef="#br1" timeOffset="60296.25">10190 2292,'10'-5,"18"-6,15-2,9 1,7-2,3-3,6-5,2 2,-2 5,-6-1,-15 2</inkml:trace>
  <inkml:trace contextRef="#ctx0" brushRef="#br1" timeOffset="61593.64">4607 2322,'5'-5,"12"-2,18 1,13 1,-12 1,-26-3,-31-1,-27 1,-20 2,-13 2,-4 1,-1 1,-2 1,24 0,33 0,32 1,36-1,36 0,22 0,9-5,-3-2,-4 1,-2 1,-9 1,-7-3,1-1,4 1,-4 2,-15 2</inkml:trace>
  <inkml:trace contextRef="#ctx0" brushRef="#br1" timeOffset="62875.07">4490 2292,'-10'0,"-19"-5,6-6,22-2,26 1,29 3,16 3,5 3,1 1,6 2,1 0,-5 0,0 1,1-1,3 1,3-1,-4 5,-5 2,-21 0,-30-2,-28-1,-30-2,-24-1,-12 0,-10-1,-6-1,1 1,0-5,-1-7,-1-2,-1-2,4 0,2 4,19 3,15 4,0 2,-1 2,-8 1,16 0,24 1,25 0,22-1,15 1,-6-1,-18 0,-24 0,-27 0,-18 5,-17 2,-6-1,12 0,12-3,14 0</inkml:trace>
  <inkml:trace contextRef="#ctx0" brushRef="#br1" timeOffset="62953.18">3692 2204,'-10'0,"-4"0</inkml:trace>
  <inkml:trace contextRef="#ctx0" brushRef="#br1" timeOffset="63844.1">4016 1938,'-4'-5,"-13"-17,-3-14,7-2,11 17,6 10</inkml:trace>
  <inkml:trace contextRef="#ctx0" brushRef="#br1" timeOffset="64765.27">3987 1908,'-5'10,"-2"14,-9 2,-13 2,-10-4,-10-6,9-6,22-5,23-4,6-7,-9-3,-14 0,-21 0,-20 3,10 1,21 1,26 1,21 1,16 0,12 1,-8-1,-22 0,-25 0,-22 1,-23-1,-12 0,-12 0,-8 0,-7 0,27 0,33 0,32-5,29-2,19 1,10-4,5-1,-10 3</inkml:trace>
  <inkml:trace contextRef="#ctx0" brushRef="#br1" timeOffset="65187.11">3898 1938,'-5'0,"-16"0,-21 5,-12 2,-13-1,-9-1,-7 4,-10 0,-4-1,4-3,9 4,23 0,37-2,37-7,33-3,17-1,9-1,2 2,-12 0</inkml:trace>
  <inkml:trace contextRef="#ctx0" brushRef="#br1" timeOffset="65765.57">3781 1998,'-5'0,"-2"0</inkml:trace>
  <inkml:trace contextRef="#ctx0" brushRef="#br1" timeOffset="-114946.84">3573 2027,'-10'0,"2"0,12 0,21 0,15-5,12-7,7-1,3-4,7-8,-10-11,-23 2,-29 15,-26 17,-24 19,-15 6,-12 4,15-2,27-10,29-19,24-7,22-13,-1 3,-19 10,-23 17,-29 7,-19 2,-12-2,-13-3,-3-3,0-3,2-2,3-2,-2 0,0 0,18-1,31 0,31 1,7 0,-14-1,-23 1,-18 0,-13 0,-7 0,-16 0,39 0</inkml:trace>
  <inkml:trace contextRef="#ctx0" brushRef="#br1" timeOffset="-114948.84">4016 2382,'0'-10,"-10"-9,-13-1,-18-6,-12 0,-12 5,-20 1,-16-1,0-3,6 4,10 5,-6 0,-3 2,5-1,23 1,37 4,38 2,34 3,24 3,16 5,8 8,0 6,-2 1,-5-3,-7-5,-21-3,-31-4,-35-8,-30-2,-23-1,-12 2,-8 0,-4-3,2 0,5 0,7 3,0 1,3 2,30 2</inkml:trace>
  <inkml:trace contextRef="#ctx0" brushRef="#br1" timeOffset="-114947.84">2924 2113,'32'1,"28"-1,9 0,9 1,0-1,-2 0,-4 0,-5 0,1 5,0 2,8-1,6 0,0-3,-5 4,-5 1,-20-1,-29-2,-13 8,2 3,9-3,-5-2,-14-9,-19-4,-20-2,-20-1,-9 2,-10-5,-1-1,2-4,4 1,-1 2,-3 3,-5-3,2 1,-1 1,3 3,0 1,1 3,-5-5,54 4</inkml:trace>
  <inkml:trace contextRef="#ctx0" brushRef="#br1" timeOffset="-114949.84">2924 2085,'44'-1,"37"2,-1-1,-5 0,5 0,5 5,2 7,-4 1,-20-1,-31-3,-37-3,-32-8,-29-3,-35-1,-25-4,0-1,5-3,14 0,86 12</inkml:trace>
  <inkml:trace contextRef="#ctx0" brushRef="#br1" timeOffset="-114951.84">2924 2036,'68'7,"22"0,-1-2,-6 2,-7 1,-2-1,-13-3</inkml:trace>
  <inkml:trace contextRef="#ctx0" brushRef="#br1" timeOffset="-114953.84">2924 1967,'32'0,"61"0,-8 0,-7 0,-8 1,-1-1,-1-1,2 1,0 0,-13 0</inkml:trace>
  <inkml:trace contextRef="#ctx0" brushRef="#br1" timeOffset="-114954.84">2924 2027,'49'0,"26"0,7 0,-1 0,1-5,2-2,6 1,-1 1,-22 1,-37 2,-38 6,-28 2,-29 0,-17 4,-6 6,-2 4,-1 0,25-4,33-5,38-4,28-4,29-6,18-9,11-2,0 2,-20 2,-18 4,-2 2,0-3,1-5,2-6,2 0,-14 4,-24 3,-25 4,-21 4,-6-4,12-5,26-5,22-11,11-9,-5 5,-13 19,-10 27,-22 15,2-1,12-16,17-16,15-16,1 5,-14 10,-21 16,-31 16,-19 14,-11 4,15-10,30-16,43-16,33-19,16-6,10-10,1 0,-24 11,-38 15,-38 17,-27 12,-26 3,-17 6,-5 3,4 1,21-6,31-8,41-13,45-13,28-16,16-4,1-3,-7 3,-27 5,-36 6,-32 11,-31 15,-24 10,-23 2,-6 6,15-2,37-10,38-10,35-5,20-9,17-8,4-3,1-3,-20 2,-29 9,-35 5,-37 8,-26 4,-11 0,-13 4,-6 4,25 5,39-2,35-4,33-5,25-9,14-5,3-7,-15-2,-29 1,-35 8,-31 4,-26 7,-17 2,14-1,33-1,47-3,35-1,25-3,13 0,2-1,-20 0,-37 4,-40 7,-28 2,-20-1,-10-4,-5-2,15-2,31-3,29 0,24-1,16-1,11 1,10-1,9 1,-19-1,-29 6,-30 2,-25-1,-22-1,-14-1,-6-2,-7-1,0 0,2-12,3-2,5-10,17 4,27 6,28 9,22 6,16 2,16 1,7 0,3-2,-2-1,-1-1,-18 0,-28 4,-32 2,-25-1,-21-1,-16-1,-12-7,0-3,3 0,6-4,5-11,-1-1,3-7,17-4,33 3,34 8,24 7,16 6,8 4,-12 4,-29-3,-29-2,-29 2,-18 0,5 1,25 2,32-5,30-1,18 1,-6 1,-26 2,-33 1,-25 6,-2 2,20 0,23-1,25 4,22 0,11-1,16-2,3-3,7-1,-2-1,4-1,1 0,-1 0,-6-1,-7 1,1 5,3 2,1-1,-13-1</inkml:trace>
  <inkml:trace contextRef="#ctx0" brushRef="#br1" timeOffset="77031.5">4312 2174,'-10'0,"2"0,12 0,20 0,32 0,16 0,6 0,4 0,-1 0,1 0,-5-5,-4-2,0 1,-2 1,-3 2,-3 0,-3 2,-2 1,-1 0,5 0,6 0,-3 0,-14 1</inkml:trace>
  <inkml:trace contextRef="#ctx0" brushRef="#br1" timeOffset="-114955.84">3632 2233,'-4'-5,"-13"-6,-13-3,-11-2,-14 1,-8-3,-8 3,-2 3,-8 4,-1-2,-2 2,-1-4,63 7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9:26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355 384,'0'6,"0"15,0 21,0 12,0 8,0 2,5-8,2-15</inkml:trace>
  <inkml:trace contextRef="#ctx0" brushRef="#br0" timeOffset="640.6">147 355,'6'0,"15"0,16 0,11 0,7 0,4 0,-2 0,-11 0</inkml:trace>
  <inkml:trace contextRef="#ctx0" brushRef="#br0" timeOffset="1983.92">0 119,'5'0,"12"0,17 0,19 0,11 0,3 0,6 0,6 0,-1 0,-3 0,0-5,-2-2,-4-4,-3-6,2 0,-1 4,-11 3</inkml:trace>
  <inkml:trace contextRef="#ctx0" brushRef="#br0" timeOffset="3421.75">1181 0,'-19'415,"16"-360,-26 298,-6 119,33-426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3:09.97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388 1,'5'0,"12"0,18 5,12 2,10 4,4 1,2 3,0-1,5 2,1 4,-2 3,-2 2,-1 3,2 1,1 1,-1 5,-2 2,3 5,1 5,-7 4,2-1,-5 1,-3 2,-10 2,3 1,-8 2,0 1,-2 5,2 2,0 0,8-2,-4 4,0 0,4-1,2-2,-6 3,3-6,0-2,2 3,-3 1,1-5,7-13,6-9,1-1,1-1,0-8,-16-7,-15-7</inkml:trace>
  <inkml:trace contextRef="#ctx0" brushRef="#br0" timeOffset="5515.45">2721 1833,'-10'-10,"-13"-4,-8-14,-9-7,-7-3,-6-6,-4-4,12 15,25 24,25 18,22 18,16 9,12-1,10-7,5-3,1-6,-3-6,-1-5,-4 1,4-2,0-1,-1 3,-2 1,-2-3,-1 4,4-1,-19-2,-28-2,-31-2,-24-2,-16-1,-19-1,-12-1,-7 1,-7-1,1 1,4 0,26-5,36-2,32 1,32 1,20 1,16 7,11 7,8 8,-22 0,-37-3,-38-9,-28-10,-18-5,6 0,21 0,30 3,25 2,23 1,13 2,-9 1,-29 0,-29 0,-23 1,-18-1,-16-5,-7-6,-3-2,16 1,27 4,29 2,29 2,20 2,16 7,6 2,8 0,-2-1,-17-2,-36-1,-36-2,-31 0,-25-6,-9-2,-3 0,17 2,34 1,38 1,31 2,24 0,16 6,5 2,2 0,-4-1,-6-2,-6-2,-20-1,-29 0,-34-1,-30 0,-23-1,-10 1,-9 0,1 0,24 0,37 0,37 0,26 0,15 0,-6 0,-22 0,-31 0,-31 0,-19 0,-11-6,-5 0,-1-6,1 0,-2-8,0-10,2-11,2-9,13 10,26 17,31 22,31 16,20 6,10 4,-11-2,-25-10,-32-8,-25-14,-19-10,-11-8,-11-4,-3-1,0 4,2-3,19 9,27 18,28 15,24 15,16 9,17 3,7 5,3-4,-1-5,-3-2,3-2,0-6,-18-7,-32-11,-30-12,-23-10,-16-8,-15-4,-6 3,-2-5,2-2,2-6,-2-1,1-5,2 1,7-2,20 11,25 16,22 22,23 24,17 14,17 9,6 1,7-4,0 1,-3-8,-9-12,-15-10</inkml:trace>
  <inkml:trace contextRef="#ctx0" brushRef="#br0" timeOffset="9062.18">2692 1773,'-15'0,"5"0,19 0,23 5,17 7,9 6,6 0,1-3,-15-4,-26-4,-28-3,-22-2,-2 3,13 1,20 0,24 3,17 1,16 3,7 0,2-3,-16-3,-27-2,-34-3,-31-1,-19-1,-10 0,-4-1,15 1,27-1,28 1,30 0,19 5,11 2,6 4,2 1,-16-2,-27-3,-28-2,-23-2,-17-2,-22-6,-9-7,-3-1,2-4,19-4,29 2,34 8,6 8,-10-3,-15 2,-20-5,-15-16,-10-13,10 5,28 12,27 21,8 10,-15-7,-16-14,-17-10,-13-12,-8-9,-6-9,8 10,12 22,23 24,4 11,-1-7,-8-15,-6-16,-3-16,-7-15,-2-9,6 11,18 29,22 29,15 23,-6 1,-17-19,-17-23,-16-18,-8-15,-6-15,5 12,15 25,17 26,20 22,19 22,10 13,8 6,2 1,-3 5,-8-20,-22-30,-17-28,-24-24,-13-21,-9-13,-2-6,3 0,4-5,5 1,8 18,15 33,19 30,15 25,19 20,7 18,12 11,7 1,1 3,6-4,0-6,-2-6,-2-9,2-6,0-11,-8-14,-13-12</inkml:trace>
  <inkml:trace contextRef="#ctx0" brushRef="#br0" timeOffset="9952.78">2396 1714,'-10'-10,"-8"-13,4-3,14 13,17 18,21 15,14 12,8 7,4 2,6-7,2-4,-17-6,-33-9,-30-10,-24-12,-16-15,-15-8,-8-10,5-12,-3-3,1-2,2-2,-8-5,3-2,4 0,9 1,19 7,25 18,16 16</inkml:trace>
  <inkml:trace contextRef="#ctx0" brushRef="#br0" timeOffset="11108.98">2072 1389,'0'-5,"0"-17,-6-14,-5-12,-7-7,-10-10,-6-3,4 14,11 32,14 30,8 23,4 1,-5-14,-8-26,-2-21,-5-16,-11-10,-1-6,9 12,17 25,13 26,15 28,2 20,-4 10,-1 5,-6 2,-11-15,-17-27,-12-28,-8-28,-9-19,1-11,-2-10,-1-8,2-6,-3 1,-5 11,6 22,8 20</inkml:trace>
  <inkml:trace contextRef="#ctx0" brushRef="#br0" timeOffset="11515.24">1806 828,'0'-5,"-5"-12,-12-12,-8-18,-14-4,-7-5,-14-12,-13 0,-4-4,1 11,9 21,15 17</inkml:trace>
  <inkml:trace contextRef="#ctx0" brushRef="#br0" timeOffset="12608.93">1392 444,'-10'-5,"-19"-12,-13-7,-16-6,-7-2,-4-1,-4 6,-15 1,-3 1,4 5,7 0,2 4,0 4,-3 5,2 3,-4-3,-5-4,4-2,11-2,17 0</inkml:trace>
  <inkml:trace contextRef="#ctx0" brushRef="#br0" timeOffset="12655.8">388 207,'-10'-5,"-3"-11,10-4,16 2,16 4,18 5,16 3,12 3,9 2,5 1,-13 1</inkml:trace>
  <inkml:trace contextRef="#ctx0" brushRef="#br0" timeOffset="13202.66">507 178,'-11'-5,"-17"-7,5-6,17-5,29 1,22 5,12 5,7 4,3 4,4 8,6 2,10 7,-11-1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4:44.76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136 1418,'-5'0,"8"-5,14-11,14-9,12-15,-7 10,-19 20,-23 21,-20 20,-16 8,5-1,18-13,27-26,28-22,12-17,9-13,-6 14,-16 23,-20 24,-22 21,-20 20,-15 13,-16 5,2 1,16-10,29-26,28-28,19-20,15-22,9-14,8-9,4-9,-1-3,-18 17,-22 32,-32 30,-26 25,-18 16,-12 16,-5 3,-4-1,1-1,15-12,32-14,24-29,21-20,21-25,17-20,18-16,10-11,9-6,-3 7,-23 17,-40 30,-35 36,-29 27,-24 20,-14 17,1 6,-6 2,-4 4,15-12,27-22,36-32,26-30,24-25,22-21,19-14,9-14,2 3,-23 18,-39 41,-48 41,-38 33,-31 30,-24 18,-5 13,-5-1,6-3,10-8,26-21,33-31,39-38,32-30,31-29,23-26,11-3,8-8,-4 8,-1 2,-8 7,-26 21,-35 30,-40 34,-38 37,-23 14,-15 19,-15 10,-11 10,-3 9,7-8,16-12,27-21,33-35,37-35,30-30,29-26,17-21,19-18,12-2,-1 1,-9 8,-23 24,-42 44,-43 31,-32 29,-31 24,-19 22,-17 11,-6 11,-1-3,12-8,28-20,29-32,42-34,28-28,30-30,19-27,5-4,7-10,4-3,-1 4,-7 3,-19 21,-31 37,-33 33,-38 37,-29 22,-30 19,-14 18,0 5,2-4,29-14,36-27,35-38,32-33,21-24,12-27,10-12,3-3,-3 6,-18 20,-28 30,-30 28,-29 28,-20 18,-16 16,-6 11,-1 3,16-14,34-22,32-35,28-34,19-23,4-14,8-7,3-1,-16 19,-33 25,-24 25,-22 28,-17 15,-11 14,-6 12,11-10,29-26,33-33,24-28,11-18,7-13,9 0,-17 14,-31 34,-29 30,-22 21,-16 13,-9 9,0 2,16-4,20-17,28-27,19-26,16-22,15-20,9-7,-11 12,-26 24,-26 35,-29 25,-15 17,-5 9,11-11,26-25,21-33,23-24,16-14,-10 7,-16 18,-23 19,-21 3,-23-4,-13-2,-7-1,-3 6,0 7,-3 6,-1 2,3 1,12-6,16-16,15-18,16-20,5 2,-7 18,-6 22,-11 26,-11 19,-8 11,3-8,25-29,20-37,20-31,17-17,7-8,-10 9,-20 25,-18 29,-19 22,-15 23,-11 16,-14 9,10-10,19-24,24-31,19-25,23-17,11-17,8-16,10-11,-5 1,-13 21,-23 32,-26 32,-17 32,-19 21,-14 14,-2 5,9-19,18-32,18-29,22-22,19-21,4-15,3-6,-11 15,-25 38,-16 34,-17 24,-12 22,-9 12,0 4,10-16,11-26,22-34,18-32,13-19,7-10,5-5,-14 10,-14 25,-18 29,-17 25,-8 25,2-6,19-29,16-26,19-20,11-19,7-15,6-6,-8 16,-14 33,-12 36,-11 27,-10 18,-3 9,12-5,22-18,22-25,16-25,3-21,6-15,8-14,2-8,3-6,-12 19,-26 35,-31 30,-21 24,-13 21,-18 22,-6 13,-10 2,1-1,20-14,27-31,20-38,29-36,18-27,21-24,16-19,8-3,-3 6,-17 25,-29 39,-27 40,-33 34,-24 30,-13 12,-8 3,0-4,5-1,15-15,18-28,23-36,19-29,16-19,11-18,6-8,3-2,-4 17,-16 27,-21 39,-25 33,-15 25,-15 9,-12 14,2 0,3-6,14-21,22-37,16-33,16-26,10-22,2-18,5-11,-5-1,-4 23,-7 33,-15 40,-19 38,-13 27,-9 14,-5 13,4-2,7-8,6-26,12-43,11-37,15-31,3-23,3-11,-4-7,-1-5,-4 4,0 0,-4 25,-4 38,-4 37,-8 32,-9 23,-8 14,-6 8,-4-1,4-7,4-22,12-32,12-31,10-30,8-35,0-22,1-11,3-3,0 1,-3 6,-5 26,-12 39,-6 34,-3 27,-7 29,-6 18,-5 12,-5 5,-2-3,3-8,6-27,16-35,14-34,5-27,10-26,0-12,6-9,-2-3,-7 2,-7 21,-7 32,-4 37,-8 33,-4 10</inkml:trace>
  <inkml:trace contextRef="#ctx0" brushRef="#br1" timeOffset="177231.97">343 296,'10'-10,"-2"-3,-12 0,-6-2,9-9,0 0,-10 13,-13 15,-3 0,14-9,19-14,3 0,-15 10,-16 15,0-3,14-1,19-12,7 1,-5 12,-13 20,-18 17,-16 11,3 3,17-9,26-21,26-26,16-21,15-18,5-12,-15 9,-27 21,-30 25,-35 32,-22 20,-16 22,-7 2,6-2,19-14,34-22,35-28,26-31,20-28,14-21,10-13,6-9,1 1,-4 6,-23 22,-43 32,-35 40,-35 29,-20 27,-19 18,-10 9,-3-1,9-2,26-16,34-25,31-32,32-39,19-26,21-20,19-18,8-16,-3 0,-2 7,-8 14,-23 26,-38 38,-39 36,-36 34,-21 14,-8 10,-6 7,7-1,0-5,-1 0,3-5,4 2,19-13,33-28,35-33,35-34,24-35,19-23,4-9,-5 5,-3 5,8 2,3 1,-1 5,-28 21,-40 36,-37 32,-42 35,-23 20,-10 9,4 3,0-1,-8 11,1 2,-6 5,3-1,5 2,2-9,19-13,40-30,33-36,30-24,12-19,13-18,8-15,13-15,-5-8,-6 7,-6 8,5-3,8-7,6 2,3 5,-26 26,-34 34,-42 35,-26 25,-17 11,-9 13,-5 6,-1 1,-5-1,5 3,3-6,3-3,-4 7,-5 7,3 6,18-11,32-33,35-37,23-40,25-28,6-12,10-19,2-2,11-9,10-6,1 1,-2 10,-29 28,-42 41,-53 53,-32 27,-18 22,-8 9,0 2,-2 8,2-6,4-2,10-3,0 0,-4-2,4 1,23-12,23-27,25-29,26-30,27-32,14-16,13-21,3-5,-5 0,-7 6,-6 13,-6 6,-5 10,3 0,6 1,-26 22,-39 32,-36 37,-28 25,-15 12,-4 10,0 3,-1-2,3 0,3-2,4-9,9-1,-1 4,0 0,0 3,20-10,27-21,26-28,26-40,31-37,9-16,16-16,2-1,-11 6,-4 8,-7 8,-1 2,8-1,-16 11,-39 27,-49 44,-31 31,-16 20,-13 8,0 9,2 1,5-2,5-4,10-4,-5 7,-7 5,-1 0,17-13,28-24,28-28,36-33,15-22,20-24,7-12,1 3,-3 3,11 0,15-9,1-1,-23 19,-44 34,-54 43,-49 43,-23 18,-6 10,-12 16,-8 5,1 5,5-6,31-17,39-28,37-35,38-36,29-37,23-31,22-22,-2-4,1 6,-4-1,-18 22,-45 38,-44 42,-32 35,-34 36,-32 31,-18 12,-8 7,11-8,36-24,41-37,48-48,43-41,26-34,21-21,9-15,1 0,-9 7,-10 11,-21 24,-37 38,-45 44,-44 38,-23 19,-19 16,-11 19,2-1,10-9,26-22,46-39,42-47,39-37,29-32,17-18,10-8,-4 2,-9 4,-21 28,-35 35,-39 34,-45 35,-30 33,-24 13,-5 14,4 0,25-17,38-31,36-35,37-35,23-23,15-20,10-8,0-8,-20 20,-36 35,-33 38,-37 25,-22 28,-15 7,5 1,20-12,33-32,30-30,23-21,15-22,10-8,-10 9,-20 22,-29 29,-25 24,-13 15,9 1,20-19,16-25,21-22,17-14,-5 3,-14 17,-7 10,-12 5,-8 2</inkml:trace>
  <inkml:trace contextRef="#ctx0" brushRef="#br1" timeOffset="179339.32">431 1093,'-10'6,"1"-10,14-13,14-14,0-1,-14 14,-22 15,-19 24,-3 3,5-18,19-20,26-22,22-26,5 9,-24 27,-25 29,-24 34,-13 20,-12 11,-2 9,1 1,14-17,22-35,24-36,22-32,14-19,4-14,2-9,3 0,-10 18,-16 32,-22 35,-15 29,-13 23,-8 19,9-4,20-23,26-29,21-28,24-31,13-19,3-14,-16 22,-33 34,-37 41,-26 27,-22 25,-12 11,2 1,22-15,28-33,39-39,24-28,11-20,10-11,5-6,-16 15,-26 35,-29 31,-34 23,-17 20,-9 11,10-7,29-18,28-26,28-27,28-32,13-18,9-9,5-3,3 0,-6 9,-16 19,-36 32,-34 28,-27 27,-19 16,-7 7,10-6,28-20,26-25,20-26,16-22,15-14,6-10,-9 10,-18 23,-28 31,-21 24,-4 2,5-15,14-21,9-19,-1-1,-15 13,-13 13,-3 7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4:49.26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231 263,'10'-5,"18"-7,-5-1,-17 7,-25 19,-28 22,-18 11,9-2,28-15,29-21,29-23,25-19,13-13,-10 6,-35 21,-31 22,-25 23,-21 16,-12 11,-5 7,15-6,27-18,33-25,27-18,17-19,16-14,12-11,4-6,-3-4,-4 10,-19 12,-34 24,-31 20,-28 23,-17 19,-20 15,-12 8,-11 7,22-10,33-20,40-23,30-31,31-25,21-25,17-14,13-15,3-2,-8 4,-26 16,-36 30,-40 32,-36 27,-21 20,-22 23,-12 16,-11 5,-4-2,27-14,36-30,45-36,33-28,29-31,20-14,15-11,5-2,-4 9,-10 12,-25 22,-35 27,-31 27,-37 26,-27 17,-22 13,-17 15,-6 9,-5 3,8-4,31-18,38-27,42-31,34-34,25-28,18-27,14-16,17-13,3 6,-7 9,-28 25,-42 33,-49 40,-36 35,-27 19,-15 14,-13 13,-10 11,5-2,15-7,27-21,41-32,34-33,34-34,26-27,15-24,14-20,4-3,0 0,-8 13,-25 20,-35 38,-38 32,-40 37,-27 27,-22 21,-16 11,6-1,15-7,26-19,45-43,34-35,34-32,18-25,17-21,9-12,8-4,-9 4,-26 19,-30 32,-41 39,-37 41,-26 29,-17 19,-5 6,1-3,12-6,22-16,30-29,28-31,24-26,21-29,22-17,9-10,-1-4,-13 18,-29 35,-31 38,-32 26,-23 19,-8 9,-10 4,6 1,18-16,31-27,31-28,18-23,12-18,12-11,5-6,-14 12,-31 24,-31 32,-23 25,-22 17,-12 19,-10 5,17-11,29-26,28-25,31-28,18-22,13-14,-5 7,-23 21,-31 30,-27 25,-30 26,-14 15,13-6,26-18,29-32,23-25,29-24,15-18,-8 6,-30 26,-30 26,-19 22,-2 6,13-12,18-15,23-25,6 2,-14 14,-25 16,-24 17,-12 12,6 0,22-14,24-20,18-23,5-4,-15 12,-12 16,-6 7</inkml:trace>
  <inkml:trace contextRef="#ctx0" brushRef="#br1" timeOffset="178120.41">113 676,'0'-10,"-6"7,-10 9,-19 18,7 5,18-6,21-19,19-19,14-17,-5 1,-20 22,-17 22,-25 19,-9 14,7-1,18-17,19-25,24-22,15-23,-6 5,-21 19,-24 19,-22 22,-18 19,-7 12,10-3,21-21,23-25,26-24,17-23,10-15,5-3,-14 19,-30 22,-29 24,-24 26,-20 18,-2 10,13-4,24-17,29-25,34-29,13-23,12-19,4-10,-1 1,-13 18,-26 21,-31 32,-24 19,-25 21,-20 18,-13 9,1 2,19-11,29-22,34-27,27-26,18-21,11-9,9-13,3-2,0-1,-23 20,-31 26,-32 25,-25 22,-16 14,-13 14,14-4,31-21,30-22,23-24,22-20,21-20,9-7,-10 11,-32 23,-39 26,-24 22,1 6,15-7,18-17,22-21,21-18,-5 1,-15 16,-24 21,-9-2,1-11,9-15,8-13,-10-2,-16 6,-17 12,-5 5,7-10,13-12,12-10,11-7,3-5,-2-7,-4 16,-3 32,-9 19,-4 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4:54.02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429 128,'-10'0,"-13"-5,-14-2,-9 5,7 4,21-4,23-2,26-10,18-3,-9 2,-23 8,-28 16,-27 5,-18 12,6 0,21-4,31-10,30-13,25-11,18-8,16-6,2 1,-19 5,-37 11,-41 13,-34 9,-21 14,-15 6,-5-1,15-3,35-5,36-11,28-15,22-10,17-9,11-5,1-4,-4-2,-26 5,-32 12,-31 13,-34 13,-26 13,-15 9,-10-2,1-1,6 4,28-3,38-17,38-16,25-8,26-7,20-11,11-5,-2 3,-3-4,2-6,-5 3,-29 9,-40 19,-34 11,-31 10,-33 18,-24 14,-21 5,-10 3,7-1,9-5,34-10,45-11,44-10,30-12,28-13,18-13,9-9,4-3,-6-1,-2-5,-8 0,-2 7,-5 4,-21 8,-34 11,-31 14,-24 11,-21 8,-22 10,-17 11,-8 1,-2 0,2 2,3-2,29-9,36-10,34-9,42-17,23-9,17-13,4-7,2-4,2-6,0-1,0 2,0-4,-6 2,-21 7,-38 19,-37 18,-42 18,-37 21,-13 7,-9 7,-10 3,-5 6,10-2,35-12,47-14,44-30,31-14,24-18,16-13,10-6,0-1,5-2,6-3,-4 1,-22 15,-40 17,-41 23,-33 14,-36 20,-20 12,-8 8,-2 3,7-3,25-13,41-13,46-24,35-17,30-24,12-10,6-10,1-5,-1 2,-6 9,-24 14,-38 15,-33 17,-32 18,-29 21,-14 8,-8 6,1 0,0-6,25-5,38-15,38-22,32-18,28-21,27-20,6-7,-1-2,-7 3,-26 18,-35 20,-40 24,-39 27,-28 18,-22 10,-6 2,4-1,23-9,32-19,39-19,34-23,26-18,18-15,10-5,0-4,-19 12,-43 23,-35 24,-32 22,-24 16,-11 0,-3 3,17-1,29-14,34-18,33-15,25-18,12-11,-10 5,-27 11,-29 14,-30 16,-21 11,-14 6,-6 2,13-5,25-8,27-12,24-13,23-6,13-11,7-3,-14 3,-25 10,-37 11,-28 16,-18 10,-9 11,12-2,24-11,27-16,29-14,19-11,-8 7,-20 6,-25 12,-20 11,-16 16,4 2,28-15,27-17,20-19,-1-2,-17 5,-22 11,-10 5</inkml:trace>
  <inkml:trace contextRef="#ctx0" brushRef="#br1" timeOffset="177242.56">311 186,'-10'0,"-14"0,3-10,20-13,0 2,-10 15,-13 13,-13 20,6 7,22-9,23-13,20-18,13-14,-11 7,-31 20,-28 20,-13 15,-17 10,-5 12,14-6,24-22,30-22,23-24,17-15,9-14,10-4,-16 9,-28 21,-33 27,-26 22,-16 15,5-2,20-14,30-12,28-26,25-22,11-23,-10 3,-30 19,-31 24,-30 22,-24 17,-13 19,-4 9,24-12,32-24,28-23,22-22,26-18,13-9,4-7,4-4,-21 10,-36 30,-42 31,-33 23,-27 19,-16 11,-2 7,1-3,22-15,38-17,36-21,27-24,30-22,19-21,13-13,11-12,-1-4,-8 1,-4 13,-27 17,-29 26,-34 31,-38 29,-25 16,-18 10,-10 2,2 0,6-2,23-13,32-21,32-20,30-24,25-19,18-16,17-14,8-8,-4-2,-2 0,-7 12,-23 16,-42 25,-40 30,-37 33,-34 18,-21 13,-18 9,4-1,27-9,46-19,52-34,41-30,29-20,16-21,11-12,-3-6,-2 3,-6 2,-28 21,-39 27,-32 26,-40 26,-26 21,-19 10,-3 3,5-1,29-13,37-21,37-28,34-21,19-18,15-10,4-13,5-4,2-1,-3 2,-21 17,-36 24,-37 24,-27 21,-17 15,5-2,28-7,26-16,23-21,17-16,16-15,8-8,7-3,-14 12,-32 19,-36 23,-28 18,-17 15,10-6,27-15,27-22,25-16,3-5,-22 9,-18 7,-10 4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0:39.24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26 17,'21'19,"1"-1,0-1,1-1,1-1,0-1,1-1,13 4,-18-11,-17-9,-26-22,-128-98,412 337,-238-192,-39-33,-42-35,-125-116,340 337,-143-155,-14-20,0 0,0 0,0 0,0 0,0 0,0 0,0 0,0 0,0 1,0-1,0 0,0 0,0 0,0 0,0 0,0 0,0 0,0 1,0-1,0 0,0 0,0 0,0 0,0 0,0 0,0 0,0 0,0 1,0-1,0 0,0 0,0 0,0 0,0 0,0 0,0 0,-1 0,1 0,0 1,0-1,0 0,0 0,0 0,0 0,0 0,0 0,-1 0,1 0,0 0,0 0,0 0,0 0,0 0,0 0,0 0,-1 0,1 0,0 0,0 0,0 0,0 0,0 0,0 0,0 0,0 0,-1 0,1-1,0 1,-31-19,-7-11,-78-66,98 77,24 22,30 29,116 127,-131-142,-16-17,-27-33,-42-34,-10-4,56 56,18 15,0 0,0 0,0 0,0 0,0 0,0 0,0 0,0 0,0 0,0 0,0 0,0 0,-1 0,1 0,0 0,0 0,0 1,0-1,0 0,0 0,0 0,0 0,0 0,0 0,0 0,0 0,0 0,0 0,0 0,-1 0,1 0,0 0,0 0,0 0,0 0,0 0,25 29,-9-12,0-1,1 0,1-1,1-1,0-1,9 4,-25-15,-1-1,1 1,0-1,0 1,-1 0,1 0,-1 0,1 0,-1 1,0-1,0 1,0-1,0 1,-1-1,-1 0,1 0,-1 0,0 0,0 0,1 0,-1-1,-1 1,1 0,0 0,0 0,-1 0,1 0,-1 0,1 0,-1-1,0 1,0 0,0 0,0-1,0 1,-1 0,-27 41,-2-3,-2 0,-2-2,4-3,14-19,17-16,0 0,-1 0,1 1,0-1,0 0,0 0,0 0,0 0,0 0,-1 0,1 0,0 0,0 0,0 0,0 0,0 0,-1 0,1 0,0 0,0 0,0 0,0 0,0 0,-1 0,1 0,0 0,0 0,0 0,0-1,0 1,0 0,-1 0,1 0,0 0,0 0,0 0,0 0,0 0,0-1,0 1,0 0,0 0,0 0,0 0,-1 0,1 0,0-1,0 1,0 0,0 0,0 0,0 0,0 0,0-1,0 1,0 0,0 0,14-35,0 12,0 1,2 1,1 0,15-15,-62 108,12-40,7-13,0 0,2 1,0 0,1 0,-1 6,9-16,6-11,9-13,17-31,-30 41,0 1,1-1,-2 0,1 0,0 0,-1 0,0 0,0 0,0 0,0 0,-1 0,1-2,-1 6,0-1,0 1,0 0,0 0,0 0,0-1,-1 1,1 0,0 0,0 0,0-1,0 1,0 0,0 0,0 0,-1 0,1 0,0-1,0 1,0 0,0 0,-1 0,1 0,0 0,0 0,0 0,-1 0,1 0,0 0,0 0,0-1,-1 1,1 0,0 0,0 0,0 1,-1-1,1 0,0 0,0 0,0 0,-1 0,1 0,0 0,0 0,0 0,0 0,-1 0,1 1,0-1,0 0,0 0,0 0,0 0,-1 0,1 1,0-1,0 0,0 0,0 0,-11 9,1 0,0 1,1 0,0 1,-5 8,-13 14,27-34,0 1,0 0,0 0,0 0,0 0,0 0,-1 0,1 0,0 0,0 0,0 0,0 0,0 0,0 0,0 0,0 0,0 0,0 0,-1 0,1 0,0 0,0 0,0 0,0 0,0 0,12-22,29-43,-30 47,56-104,-66 121,0-1,0 1,0 0,0-1,0 1,-1-1,1 1,-1-1,1 1,-1-1,0 0,1 1,-1-1,0 0,0 1,0-1,0 1,-1-1,1 0,0 1,-1-1,0 2,-1 0,0 1,1-1,-1 1,1 0,-1-1,1 1,-1 0,1 0,-1 0,1 0,0 0,-1 0,1 0,0 0,0 1,0-1,0 0,0 1,0-1,0 1,-19 20,1 0,2 2,0 0,1 1,1 0,2 1,-1 5,14-31,0-1,0 1,0 0,0 0,0 0,1 0,-1 0,0 0,0-1,0 1,0 0,0 0,1 0,-1 0,0 0,0 0,0 0,0 0,1 0,-1 0,0 0,0 0,0 0,0 0,1 0,-1 0,0 0,0 0,0 0,0 0,1 0,-1 0,0 0,0 0,0 0,0 0,1 1,-1-1,0 0,0 0,0 0,0 0,0 0,0 0,1 1,-1-1,0 0,0 0,0 0,0 0,0 0,0 1,0-1,0 0,0 0,0 0,0 0,0 1,17-16,20-20,-18 17,0 0,13-19,-4-4,-23 32,1 0,0 0,0 0,1 1,0 0,0 1,1-1,7-4,2 1,1 2,0-1,0 2,0 1,1 0,0 1,2 1,42-9,35-1,47-11,-123 18,-18 2,-6 5,0 0,0 0,0 0,0 0,0 0,0 1,0-1,-1 1,1 0,0-1,0 1,0 0,0 0,-1 0,-62 1,1 2,0 3,0 3,-9 5,44-4,29-10,0 0,0 1,0-1,0 0,0 1,0-1,0 0,1 1,-1-1,0 0,0 1,0-1,0 0,1 0,-1 1,0-1,0 0,1 0,-1 1,0-1,0 0,1 0,-1 0,0 0,1 1,-1-1,0 0,1 0,-1 0,0 0,0 0,1 0,-1 0,0 0,1 0,-1 0,0 0,1 0,-1 0,1 0,59 6,192-6,-299-1,0 1,1 3,-1 2,-45 10,65-2,27-13,0 0,0 1,0-1,0 1,0-1,0 0,0 1,0-1,0 0,0 1,0-1,0 0,0 1,1-1,-1 0,0 0,0 1,0-1,1 0,-1 1,0-1,0 0,1 0,-1 0,0 1,0-1,1 0,-1 0,0 0,1 1,-1-1,0 0,1 0,-1 0,0 0,1 0,-1 0,0 0,1 0,-1 0,8 2,0 0,-1-1,1 0,0 0,0-1,1 0,33-2,34 0,0-5,1-2,-156 6,24 2,10 0,1 1,-1 3,0 2,25 0,23 1,33 1,83-1,-58-4</inkml:trace>
  <inkml:trace contextRef="#ctx0" brushRef="#br0" timeOffset="1595.91">204 106,'-50'-28,"40"22,0-1,0 1,-1 1,1 0,-1 0,-1 1,1 1,0 0,-1 0,-9 0,21 3,-1-1,0 1,0 0,0 0,1 0,-1 0,0 0,0 0,1 0,-1 0,0 0,0 0,0 0,1 0,-1 1,0-1,0 0,1 1,-1-1,0 0,1 1,-1-1,0 1,1-1,-1 1,1-1,-1 1,1 0,-1-1,1 1,-1 0,1-1,-1 1,1 0,0-1,0 1,-1 0,1 0,0-1,0 1,0 0,0 0,0 0,0-1,0 1,0 0,0 0,0 0,0-1,0 1,1 0,-1 0,0-1,1 1,-1 0,1 0,25 40,-9-21,1 0,1-1,4 1,-22-19,0 0,0 1,0-1,0-1,0 1,0 0,0 0,0 0,0 0,0-1,0 1,1-1,-1 1,0-1,1 1,-1-1,0 0,1 1,0-1,-10-20,-29-32,24 39,11 15,17 27,-4-10,-5-9,1 1,-1-1,2 0,-1-1,1 0,0 0,7 5,-11-15,-5-7,-7-13,-42-68,42 66,8 23,0-1,0 1,0 0,0 0,0 0,0 0,0 0,0-1,0 1,0 0,0 0,0 0,0 0,0 0,0 0,0-1,0 1,0 0,0 0,0 0,0 0,1 0,-1 0,0 0,0-1,0 1,0 0,0 0,0 0,1 0,-1 0,0 0,0 0,0 0,0 0,0 0,0 0,1 0,-1 0,0 0,0 0,0 0,0 0,0 0,1 0,-1 0,0 0,0 0,0 0,0 0,0 0,1 0,-1 0,0 0,0 0,0 1,0-1,0 0,0 0,0 0,1 0,31 30,125 155,-107-122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1:19.38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233 193,'10'12,"0"0,-1 1,-1 0,0 1,1 2,22 35,-20-38,-10-17,-14-24,-11-11,16 23,-1 1,0 0,-1 0,-1 1,-1 0,0 1,0 0,-7-4,19 17,0 0,-1 0,1 0,0 0,0 0,-1 0,1 0,0 0,0 0,-1 0,1 0,0 0,0 0,-1 0,1 0,0 0,0 1,0-1,-1 0,1 0,0 0,0 0,0 0,-1 1,1-1,0 0,0 0,0 0,0 0,0 1,-1-1,1 0,0 0,0 0,0 1,0-1,0 0,0 0,0 1,0-1,0 0,0 0,0 1,0-1,0 0,0 0,0 0,0 1,0-1,0 0,0 0,0 1,0-1,0 0,1 0,-1 0,0 1,0-1,0 0,0 0,0 0,1 0,-1 1,5 19,-2-11,0 1,1 0,1-1,0 0,0 0,0 0,1-1,1 0,-1 0,3 2,-9-10,0 0,1 0,-1 0,0 0,0 1,0-1,0 0,0 0,1 0,-1 0,0 0,0 1,0-1,1 0,-1 0,0 0,0 0,0 0,1 0,-1 0,0 0,0 0,0 0,1 0,-1 0,0 0,0 0,1 0,-1 0,0 0,0 0,0 0,1 0,-1 0,0 0,0-1,0 1,1 0,-1 0,0 0,0 0,0 0,0 0,1-1,-1 1,0 0,0 0,0 0,0-1,0 1,0 0,0 0,0 0,0-1,1 1,-1 0,0 0,0 0,0-1,0 1,0 0,0 0,0-1,0 1,-1 0,1 0,0 0,0-1,0 1,-4-20,-3 0,0 1,-2-1,0 2,-1-1,-1 1,0 1,-2 0,0 1,-1 0,-5-4,18 19,0 0,0-1,0 1,0 0,-1 0,1 0,0 0,-1 1,1-1,-1 0,1 0,0 1,-1-1,0 1,0-1,1 2,1-1,0 0,0 1,-1-1,1 0,0 1,0-1,-1 1,1-1,0 1,0-1,0 1,0-1,0 0,-1 1,1-1,0 1,0-1,0 1,0-1,1 1,-1-1,0 1,0-1,0 1,0-1,0 1,1-1,-1 0,0 1,22 49,-1-10,3-2,0 0,3-2,1-1,13 12,-41-48,0 1,0 0,0 0,0 0,0 0,0 0,0-1,0 1,0 0,0 0,0 0,1 0,-1 0,0 0,0-1,0 1,0 0,0 0,0 0,1 0,-1 0,0 0,0 0,0 0,0 0,0 0,1 0,-1 0,0 0,0 0,0 0,0 0,0 0,1 0,-1 0,0 0,0 0,0 0,0 0,1 0,-1 0,0 0,0 0,0 0,0 0,0 0,0 0,1 1,-1-1,0 0,0 0,0 0,0 0,0 0,0 0,0 0,0 1,0-1,0 0,1 0,-1 0,0 0,0 1,0-1,0 0,-6-20,-16-26,3 13,-1 1,-2 1,-1 2,-1 0,-1 1,-2 1,-6-2,31 27,1 0,-1 1,0-1,0 1,0 0,0-1,0 1,0 0,-1 0,1 1,0-1,0 0,-1 1,1-1,0 1,-1 0,1 0,-1 0,-1 0,4 0,-1 0,1 1,-1-1,0 0,1 1,-1-1,1 0,0 1,-1-1,1 1,-1-1,1 1,0-1,-1 1,1-1,0 1,-1-1,1 1,0 0,0-1,0 1,-1 0,1-1,0 1,0 0,5 27,20 25,2-1,3-1,1-2,36 42,-46-68,-24-40,-27-47,-9 5,28 45,0-1,1-1,1 0,0 0,1 0,1-1,-2-10,36 62,-2 5,12 17,15 17,-23-44,-28-30,-1 0,0 0,0 1,1-1,-1 0,0 0,1 1,-1-1,0 0,1 0,-1 0,0 0,1 0,-1 1,0-1,1 0,-1 0,0 0,1 0,-1 0,0 0,1 0,-1 0,0 0,1 0,-1 0,1-1,-1 1,0 0,1 0,-1 0,0 0,1 0,-1-1,0 1,0 0,1 0,-1-1,0 1,0 0,1 0,-1-1,0 1,0 0,0-1,1 1,0-23,-11-25,-25-57,33 82,2 22,0 1,0 0,0 0,0-1,1 1,-1 0,0 0,0-1,0 1,0 0,0 0,1-1,-1 1,0 0,0 0,0 0,1-1,-1 1,0 0,0 0,0 0,1 0,-1 0,0 0,0-1,1 1,-1 0,0 0,1 0,-1 0,0 0,0 0,1 0,-1 0,0 0,0 0,1 0,-1 0,2 1,0 1,1-1,-1 0,0 1,0-1,-1 1,1-1,0 1,0 0,-1 0,1 0,-1 0,0 0,1 0,2 6,0 0,0 1,-1-1,0 1,-1 0,1 0,-2 0,1 0,-1 0,-1 1,0-1,0 0,0 0,-2 1,1-1,-1 0,0 0,-2 4,-9 26,-1-1,-3 0,-13 23,18-37,-50 90,47-97,12-25,11-32,5-2,1 1,2 0,9-13,-14 36,-6 18,-7 33,-11 25,-11 28,9-36,3 1,0 8,37-123,58-202,-79 243,-4 23,0 0,0 0,0 0,0 0,0 0,-1 0,1 0,0-1,0 1,0 0,0 0,0 0,0 0,0 0,0 0,0 0,0 0,-1 0,1 0,0-1,0 1,0 0,0 0,0 0,0 0,0 0,-1 0,1 0,0 0,0 0,0 0,0 0,0 0,0 0,-1 0,1 0,0 0,0 0,0 0,0 1,0-1,0 0,-1 0,1 0,0 0,0 0,0 0,0 0,0 0,0 0,0 0,0 0,0 1,0-1,0 0,-1 0,1 0,0 0,0 0,0 0,0 0,0 1,0-1,0 0,0 0,-21 34,11-13,-8 12,3 1,0 0,2 1,2 1,-1 9,11-44,1 0,0 0,0-1,-1 1,1 0,0 0,0 0,0-1,0 1,0 0,0 0,0 0,0-1,0 1,0 0,0 0,0-1,1 1,-1 0,0 0,1-1,-1 1,0 0,1 0,-1-1,13-10,15-34,20-51,-17 35,1 0,8-5,-61 119,7-16,-45 94,44-109,15-23,0 0,0 0,0 0,0 0,0 0,0 1,0-1,0 0,0 0,0 0,0 0,0 0,0 0,0 1,0-1,-1 0,1 0,0 0,0 0,0 0,0 0,0 0,0 0,-1 0,1 0,0 0,0 0,0 0,0 1,0-1,0 0,-1 0,1 0,0 0,0 0,0 0,0 0,0-1,-1 1,1 0,0 0,0 0,0 0,0 0,0 0,-1 0,1 0,0 0,0 0,0 0,0 0,0 0,0-1,0 1,0 0,-1 0,1 0,0 0,0 0,0-1,8-39,78-174,-126 294,11-12,-84 186,148-332,-3-1,16-69,-44 134,-1 9,-1 0,0 0,-1 0,0-1,1 1,-2 0,1-1,0 1,-1-1,0 1,-1-1,1 1,-1-3,0 7,0 1,1 0,-1-1,1 1,-1-1,0 1,1 0,-1 0,0-1,0 1,1 0,-1 0,0 0,0 0,1 0,-1 0,0 0,0 0,1 0,-1 0,0 0,1 0,-1 1,0-1,0 0,1 1,-1-1,0 0,1 1,-1-1,1 1,-1-1,1 1,-1-1,1 1,-1 0,-26 22,-8 21,1 2,3 1,1 1,-7 22,22-44,148-291,-115 240,-21 43,-21 51,2-15,3-7,-13 47,30-81,8-16,19-33,4-4,-29 40,1 0,-1 0,0 0,0 0,1 1,-1-1,0 0,1 0,-1 0,0 0,0 0,1 0,-1 1,0-1,0 0,0 0,1 0,-1 1,0-1,0 0,0 0,1 1,-1-1,0 0,0 0,0 1,0-1,0 0,0 1,0-1,0 0,0 0,0 1,0-1,0 0,0 1,0-1,0 0,0 0,0 1,0-1,0 0,0 1,0-1,0 0,-1 0,1 1,0-1,0 0,0 0,0 0,-1 1,-4 21,-38 69,56-132,3 0,1 2,2 0,2 0,1 2,4-2,-18 29,-1 1,1 0,1 0,0 1,0 0,1 1,-1 0,2 0,-1 1,1 1,0 0,0 0,0 1,0 0,2 1,21-4,0 1,1 2,-1 2,21 1,-35 1,1-2,-1 0,1 0,4-3,-7-4,-20 1,-31-2,-51 3,0 4,-10 4,31-1,356 1,-320-1,-21 0,-47-5,74 0,21 5,-1 0,1 0,0 0,0-1,0 1,0 0,0 0,0 0,0 0,0 0,0 0,-1 0,1 0,0 0,0 0,0-1,0 1,0 0,0 0,0 0,0 0,0 0,0 0,0 0,0-1,0 1,0 0,0 0,0 0,0 0,0 0,0 0,0 0,0-1,0 1,0 0,0 0,0 0,0 0,0 0,0 0,0 0,0 0,1-1,-1 1,0 0,0 0,0 0,0 0,0 0,0 0,0 0,0 0,0 0,1 0,-1 0,0 0,0 0,0 0,0 0,0 0,0 0,0 0,1 0,-1 0,37-8,55 5,-1 4,1 3,38 9,-130-12,0-1,0 0,0 0,0 0,0 0,0 0,0 0,0 0,-1 0,1 0,0 0,0 0,0 0,0 1,0-1,0 0,0 0,0 0,0 0,0 0,0 0,0 0,0 0,0 0,0 0,1 1,-1-1,0 0,-24 3,-59 5,8 0,-199 30,267-36,11 0,26 1,48-1,-54-2,52 1,1-4,36-8,-87 4,-42 3,-44 3,-28 9,1 4,-4 5,69-10,22-7,0 1,0-1,0 0,0 0,0 0,0 0,0 0,0 1,0-1,0 0,0 0,0 0,0 0,0 0,0 1,0-1,0 0,0 0,0 0,0 0,0 0,0 1,0-1,0 0,0 0,0 0,0 0,0 0,1 0,-1 0,0 1,0-1,0 0,0 0,0 0,0 0,0 0,1 0,-1 0,0 0,0 0,0 0,0 0,0 0,1 0,-1 0,0 0,0 0,0 0,0 0,0 0,1 0,-1 0,0 0,0 0,0 0,0 0,40 5,-4-4,0-1,0-2,0-1,0-1,34-10,-67 13,-1 1,0-1,0 1,0-1,0 1,0-1,-1 0,1 0,0 0,0 0,0 0,-1-1,1 1,-1 0,-1 0,0 1,0-1,-1 1,1-1,-1 1,1-1,0 1,-1-1,1 1,-1 0,1-1,-1 1,1 0,-1-1,1 1,-1 0,0 0,1-1,-1 1,1 0,-1 0,1 0,-1 0,0 0,1 0,-1 0,1 0,-1 0,-65-3,-81 10,76-4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14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58,'257'2,"285"-5,-431-6,45-11,21-3,-126 18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16.0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0 116,'58'10,"-16"-1,32-3,0-4,67-5,150-25,-20 2,-133 14,-2-5,33-13,-41 9,-71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0:36.46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208 385,'0'5,"0"17,0 14,0 12,-5 17,-1 8,-1 1,-3 19,0 18,1 5,3-6,1-12,3-13,1-11,1-8,0-5,-4 2,-2 5,0 7,1-10</inkml:trace>
  <inkml:trace contextRef="#ctx0" brushRef="#br0" timeOffset="796.2">208 356,'0'5,"0"16,0 21,0 17,0 9,0 18,0 15,0-1,0-1,0-3,0-7,0-5,0 0,0 0,0-5,0-5,0-5,0 6,0 5,0 3,0-1,0-20,0-36,0-32,0-16</inkml:trace>
  <inkml:trace contextRef="#ctx0" brushRef="#br0" timeOffset="4374.56">208 503,'0'5,"0"12,0 12,0 18,0 9,0 17,0 10,0 6,0-2,0-5,0-3,0-3,0-6,0-4,0-3,0 7,0 8,0 5,0-2,0-4,0-21,0-29,0-34,0-32,0-19,0-10,0-7,0-8,0-3,0-3,0-6,-5 2,-1 8,-1 3,2-4,2-4,0 0,2 24,1 39,0 44,0 39,0 20,1 13,-6 0,-2 1,1 0,0 0,3-6,0-7,2-1,1-4,0-3,0-5,0-2,0 3,1 6,-1 5,0-19,0-36,0-30,0-25,0-15,0-11,0-9,0-9,0-5,0-5,0-6,0-3,0 0,0 7,0 8,0 3,0 5,0 20,0 35,0 30,0 23,0 21,0 17,0 10,0 7,0 3,0 1,0 0,0-6,0-2,0-6,0-2,0 2,0-3,0-4,0-5,-5 7,-2 1,1-3,1-18,2-28,0-29,2-34,1-26,0-17,0-10,0-5,0-1,1 1,-1 0,-5 8,-2 3,1 5,0 7,3 5,0 4,2 23,1 33,-1 28,2 36,-1 18,0 11,0 1,1 1,-1 0,0 1,0 0,0 0,0-5,0-2,0-5,0 0,0 2,0-3,0-4,-5-4,-2 1,1 4,1 0,1-23,2-35,6-30,2-22,0-20,0-11,-3-8,0-7,-2-4,0-2,-1-2,0-5,0-1,-1-4,1 5,0 3,0 8,0 4,0-1,0 5,0 25,0 31,0 30,0 23,0 16,0 15,0 7,0 6,0 11,0 0,0 1,0 0,0 1,0-6,0-1,0 1,0 0,0-3,0-5,0-6,5 6,2 5,4-16,1-28,-2-32,-3-30,-2-22,-2-17,-2-18,-1-20,0-7,0-5,-1-4,1-1,-1 0,1-6,0 10,0 9,0 12,0 3,0 2,0 6,0 22,0 32,0 41,0 29,0 17,0 15,0 14,0 9,0 7,0 2,0-2,0-3,0-3,0-8,0-4,0-2,0-4,0 0,0-3,0 5,0 4,0-2,0-25,0-42,0-34,0-28,0-22,0-19,0-10,0-8,0-6,0-10,0 2,0 1,0 5,0 13,0 12,0 13,0 3,0 4,0 19,0 38,0 31,0 23,0 19,0 13,0 11,0 10,0 4,0 0,0-1,0 2,0 0,0-3,0-2,0-2,0-3,0-6,-5 3,-2 7,1-3,1-7,2-27,0-39,2-32,1-24,0-21,0-15,0-15,0-23,1-12,-1-5,0-1,0 7,0 9,0 9,0 7,5 5,1 4,1 6,-2 28,-2 48,0 36,-2 27,-1 15,0 10,0 6,0 4,-1 1,1 0,0 0,0-1,0-1,0-1,0-5,0-2,-5 5,-2-2,1-5,1-2,2-24,0-41,2-33,1-28,0-21,0-14,0-12,0-16,1-9,-1 1,0 5,5 13,1 13,1 6,-2 8,-2 26,0 31,-2 43,-1 28,0 20,0 12,-5 7,-2 2,0 0,2 0,-4-8,0-2,2-6,1-6,2-6,2-4,1 7,1 7,0 0,1-17,-1-40,0-33,1-29,-1-23,0-15,0-10,0-8,0-4,0 1,0-3,0 7,0 10,0 9,0 23,0 36,0 31,0 24,0 21,0 10,0 10,0 0,-5-1,-2 0,1 3,1-1,1 4,-3 5,-1-3,1-5,2-22,1-30,2-30,1-24,1-23,0-18,1-7,-1-7,0 2,0-2,1-1,-1 23,0 42,0 34,0 25,0 20,0 14,0 6,0-2,0-4,0 0,0-2,0-4,0-19,0-27,-5-28,-2-34,1-19,1-11,1-8,2 19,1 39,0 43,1 33,1 16,4-3,2-15</inkml:trace>
  <inkml:trace contextRef="#ctx0" brushRef="#br0" timeOffset="6264.5">90 3604,'-10'-5,"1"-1,14-1,14 2,15 2,22 0,10-3,11-1,6-5,14-4,11-1,18-1,6-4,2 3,8 4,0 5,-10-2,-6 3,-10 2,-10 2,-2 2,-9 2,-16 0,-22 2</inkml:trace>
  <inkml:trace contextRef="#ctx0" brushRef="#br0" timeOffset="7389.72">474 3486,'-10'0,"-14"0,-17 5,8 7,20 1,22-2,25-2,26-3,13-3,5-1,3-2,4 0,7 0,8-1,12 1,7-1,-1 1,-2 0,1 0,0 0,5 0,-3 0,-6 0,-8 0,-6 0,-11 0,-9 0,-9 5,-1 2,-22-1,-34 0,-40-3,-25 0,-23-2,-10-1,0 0,-1 0,0 0,-2 0,0-1,-5 6,-2 2,0-1,-9 4,-2 0,-3-2,-3 4,-2-1,3-3,5 4,5-2,6-2,8-2,4-2,6-2,-4-2,-3 0,2 0,21 0,35-1,33-4,29-2,30-5,18 0,9 2,5-2,1-4,3 0,15-2,7 3,17-2,6 2,3 4,5 3,2-1,0 0,-8 2,-13 2,-15 2,-13 2,-15 0,-3 1,-12 5,-19 3</inkml:trace>
  <inkml:trace contextRef="#ctx0" brushRef="#br0" timeOffset="8218.09">208 3722,'0'-10,"5"-3,22 0,21-2,28-4,15-4,14-2,7 2,12 0,3 5,6 5,10-1,1 3,-4 2,-5 4,-1-3,-8 0,-6 1,-2 3,-12 1,-9 1,-11 1,-9 1,-4 0,-18 1,-30-1,-18 0</inkml:trace>
  <inkml:trace contextRef="#ctx0" brushRef="#br0" timeOffset="9326.88">1094 3575,'-15'5,"-15"2,-23-1,-17-1,-6-2,-2 0,24-7,31-2,34 0,25 0,17 2,9 2,10 1,12-5,7-1,18 1,11 1,10 1,7 2,7 1,3 1,12 0,4 0,0 0,-4 0,-3 1,7-1,1 0,3 0,-2 0,-10 0,-15 0,-16 0,-15 0,-16 0,-13 0,-10 0,-23 0,-34 0,-29 0,-22 0,-4 0</inkml:trace>
  <inkml:trace contextRef="#ctx0" brushRef="#br0" timeOffset="9358.13">2423 3604,'-25'0,"-24"0,-22 5,-16 2,-7-1,2 4,2 0,0-1,7-2,26-8,39-4,37 0,25-5,21-1,14 2,9-3,14 1,15 3,8 1,8 4,11 1,6 1,8 1,8 0,9 1,7-1,-4 1,-1-1,-11 0,-9 0,-15 5,-18 2,-19-1,-13-1,-11-2,-5 5,-21-1,-34 0,-36-2,-25-1,-16-3,-9-5,-8-2,-7 0,-5 0,2 2,1 2,13 1</inkml:trace>
  <inkml:trace contextRef="#ctx0" brushRef="#br0" timeOffset="11155.7">2778 3545,'5'-5,"16"-2,16 1,16-4,9 0,4 1,15-2,30 0,16 2,12 3,6 2,0 2,-5 2,-12 0,-7 5,-4 2,-7 0,-12-2,-8 4,6 0,2-1,-6-2,-8-2,-24-2,-32-1,-35-1,-33 0,-28-1,-24-4,-5-3,-2 2,0 0,8 2,4 2,2 1,0 0,0 1,-6 1,-18-1,-5 0,-4 6,-1 1,9-1,8-1,12-1,11-1,24-2,41-6,33-2,24 1,19 0,14 2,10 1,10 2,8 0,13 1,5 1,-2-1,-2 0,-1 6,1 1,-1-1,5-1,-3 4,-6 0,-8-1,-2-3,-7-1,-11-2,-10-1,-2-1,-4-1,-23 1,-35 0,-39-1,-31 1,-14 0,-5 0,-5 0,-3 0,-2 0,-1 0,0 0,-6 5,-6 2,-2-1,3 0,7-3,10 0,30-2,42-1,35 0,27 0,21 0,17 0,10-1,2 1,4 0,10 0,0 0,-4 0,-7 0,0 0,-3 0,-8 0,-11 0,-3 0,-26 0,-37 0,-31 0,-23 0,-20 0,-15 0,-11 0,-5 0,-4 0,0 0,1 0,0 0,1 0,1 0,5 0,3 0,20 0,36 0,32 0,25 0,22 0,18 0,11 0,8 0,7 0,8 0,11 0,12 0,-2 0,-2 0,-7 0,-8 0,-13 0,-13 0,-10 0,-2 0,-24 0,-39 0,-42 0,-25 0,-12 0,-10 0,0 0,3 0,-5 0,1 0,25 0,37 0,32-5,24-2,16 1,14 0,6 3,6 0,0 2,-4 1,-4 0,-4 0,-23 5,-29 2,-32 0,-14-2</inkml:trace>
  <inkml:trace contextRef="#ctx0" brushRef="#br0" timeOffset="13358.38">208 591,'10'0,"14"0,22 0,14 0,11 0,9 0,21 0,14 0,1-5,2-1,6-1,2 2,9 2,3 1,-3-5,1 0,-3 0,-3 2,-4 2,-9 1,-13 1,-16 1,-11 5,-5 2,-4 0,-18-2,-34-1,-19-1</inkml:trace>
  <inkml:trace contextRef="#ctx0" brushRef="#br0" timeOffset="13983.84">474 503,'-15'0,"-15"0,-13 0,7 0,24 0,34 0,28 0,22 0,12 0,13 0,10 0,1 0,3 0,3 0,6 0,4 0,10 0,3 0,-2 0,1 5,-2 1,-4 1,-4-2,-3-2,-3 0,-6-2,-13-1,-14 0,-5 0,-3 0,-5 0,-19-1,-35 1,-30 0,-14 0</inkml:trace>
  <inkml:trace contextRef="#ctx0" brushRef="#br0" timeOffset="14436.97">976 562,'-10'5,"-13"2,-14-1,-14-1,-14-1,-7 3,20-4,34-8,29-3,24 0,15-4,15 1,16 1,19 3,13 2,12-2,10-1,8 2,14-4,5 0,11-3,6 0,2-2,6 2,7 2,4 3,-5 4,-11 2,-6 1,-13 1,-14 1,-17-1,-17 1,-17-1,-15 1,-7-1,-26 0,-37 0,-21 0</inkml:trace>
  <inkml:trace contextRef="#ctx0" brushRef="#br0" timeOffset="14827.7">1891 503,'-10'0,"-18"0,-25 0,-13 0,15 0,35 0,32-5,27-2,17 1,13 0,14 3,18-5,15 1,4 0,-1-3,10 0,2 2,4 2,12 2,12-3,2-1,-1 1,1 2,9 2,-7 1,-10 1,-13 1,-10 0,-8 1,-10-1,-10 0,-13 0,-7 1,-3-1,-26 0,-43 0,-38 0,-16 0</inkml:trace>
  <inkml:trace contextRef="#ctx0" brushRef="#br0" timeOffset="15187.08">3250 473,'-20'5,"-27"2,-20-1,-19 4,-5 1,-2-3,5-1,2-3,31-2,40-6,37-8,30-1,27-4,19 1,24-1,26 1,13 5,14 3,2 3,2-2,5-1,-3 2,-8 2,-7 1,-8 1,-10 1,-11 1,-12 0,-14 1,-15-1,-9 0,1 0,-24 1,-39-1,-33 0,-26 0,-16 0,-1 0</inkml:trace>
  <inkml:trace contextRef="#ctx0" brushRef="#br0" timeOffset="15936.62">4018 473,'-15'0,"-20"0,-19 0,-21 0,-7 0,15 0,29 0,31 0,32 0,27-5,24-7,24 0,16 0,13-1,5 0,9 3,1 3,-4 3,4 2,-2 1,-5 1,-11 1,-12-1,-10 1,-3-1,-8 0,-26 1,-38-1,-45 0,-29 0,-23 0,-9 0,-2 0,-3 0,-1 0,2 0,0 0,4 0,5 0,5 0,-2 0,1 0,3 0,21 0,29 0,42-5,31-2,22 1,11 1,1 1,4 2,2 1,-2 0,-1 1,-2 1,3-1,0 0,0 0,-8 1,-23-1,-37 0,-40 0,-31 0,-20 0,-8 0,-3 0,17 0,32 0,37 0,30 0,14 0,-3 0</inkml:trace>
  <inkml:trace contextRef="#ctx0" brushRef="#br0" timeOffset="17017.96">6116 1,'0'10,"0"18,0 15,0 15,0 17,0 12,-6 6,-5 2,-8-1,-4 20,1 0,0 6,-2 3,-2 5,-1 6,-1 16,-1 12,-1 9,-5 0,4 2,1-5,2 1,5-9,6-12,7-16,4-15,4-12,2-40,0-50,2-39,-1-29,0-21,0-13,-1-12,0-20,1-8,-1 16</inkml:trace>
  <inkml:trace contextRef="#ctx0" brushRef="#br0" timeOffset="17577.76">5938 562,'0'-10,"0"-13,-5 1,-2 21,1 25,-5 18,1 13,2 6,1 9,3 12,2 12,1 15,-4 5,-1 2,0 2,1 11,2 3,1 0,1-2,1-4,0-3,0 3,-5 0,-2-2,1-6,1-9,-4-7,1-6,0-10,3-24,1-42,2-36,1-29,1-28,-5-21,-1-15,-6-13,1-7,-4-12,1-1,3-2,3 4,3 0,3 4,6 10,2 26</inkml:trace>
  <inkml:trace contextRef="#ctx0" brushRef="#br0" timeOffset="20516.07">5967 356,'0'-16,"0"-14,0 3,0 25,0 24,-5 38,-1 19,-6 11,0 10,2 9,-2 5,0 14,-2 10,2 6,1 5,4 6,3 3,-3-6,-1-4,2-6,-4-8,0-7,-3-9,1-5,1-2,4-4,-2-11,0-6,6-34,5-56,1-43,5-30,2-22,-1-16,-3-8,-1-14,3-5,0 1,-2-6,-1 5,4 13,-1 16,4 17,0 14,3 6,-1-1,2-3,-2 22,-3 35,-3 41,-4 27,-2 19,-1 10,-6 10,-3 6,-4 7,0 1,-4 4,2-2,3-3,-2-3,1-4,3-3,3-6,3-3,1-6,1 5,1-1,1-25,-1-31,1-31,-1-23,1-22,-1-17,0-12,0-7,5 1,2 5,-1 27,-1 38,-1 42,-2 26,-5 20,-4 8,1 6,0-2,2 0,2 1,0-3,2-6,-1-6,2-19,-1-29,0-27,0-23,1-2,-1 20,0 32,0 27,0 26,0 10,0 1,-5-20,-2-29,1-32,1-37,1-37,2-18,1-8,0 22,1 39,1 40,-1 34,0 26,0 12,-5-12,-1-33,-1-36,2-38,1-32,2-13,1-7,0 2,1 27,0 40,1 39,-1 37,-5 25,-1 15,0 2,1-30,1-41,2-44,1-39,0-18,1-17,0-6,1 23,-1 42,0 35,0 40,0 32,1 20,-1 5,0-4,0-23,0-32,0-43,0-40,0-23,0-8,0-2,0-2,0-8,0-12,4-10,8-16,6-7,0-9,7-11,5 0,1 7,1 14,1 14,-7 8,-6 33,-8 49,-5 41,-4 27,-2 19,-7 14,-8 5,0 14,-4 3,2-20,3-48,4-37,3-28,3-16,2-14,7-5,1-5,5 1,1-1,2-2,0-2,-3-12,-4 0,2 7,-1 8,3 8,0 6,-3 25,-2 39,-8 41,-8 23,-3 12,0 8,-2 1,1-4,-3-5,-3 0,2-2,3-18,4-33,4-31,8-22,4-27,6-18,0-5,4-4,-1 3,-3 0,-4 5,2-5,5 3,-1 19,-3 36,-12 37,-7 27,-2 17,-5 14,-9 15,0 9,-2-1,3-22,7-38,10-44,12-45,9-23,2-8,4-9,-2 1,-4 3,0 2,-2 6,-4 28,-3 39,-8 46,-3 30,-6 15,-6 14,-5 14,-4 3,-3-4,4-31,11-36,8-45,10-29,10-24,1-10,5-7,-3-1,-3 0,-4 3,-4 21,-3 35,-12 37,-5 26,-4 17,0 13,4-14,4-33,8-29,10-23,4-18,0-15,2 14,-1 29,-2 34,-4 24,-2 16,-3-12,4-32,6-34,5-27,1-15,-3 8,-5 14</inkml:trace>
  <inkml:trace contextRef="#ctx0" brushRef="#br0" timeOffset="23702.19">6351 1389,'0'10,"0"19,0 18,-5 23,-1 8,-1 12,-3 5,0 2,1-6,3-8,1-23,3-37,1-33,1-29,0-18,1-20,-1-6,0 0,6-5,1-3,-1 4,5 26,-1 40,-2 37,-1 37,-8 24,-4 14,-5 2,-2-5,2-8,2-21,3-33,2-29,1-25,2-27,0-30,0-11,6 2,1 6,-5 24,-19 32,-15 26,-13 21,11 1,21-12,34-16,23-11,13-12,-7 5,-22 13,-32 19,-4-1,9 0,19-11,17-8,16-12,-10 0,-23 10,-24 18,-22 15,-17 9,-15 7,-9 4,12-5,26-6,33-18,25-14,24-15,12-9,10-8,3 2,-17 14,-20 11</inkml:trace>
  <inkml:trace contextRef="#ctx0" brushRef="#br0" timeOffset="25280.09">6529 1478,'5'-11,"1"3,1 12,-2 16,-1 13,-2 23,-1 11,0 9,-6 7,-2 0,0-5,2-20,1-31,1-34,2-27,5-16,8-11,11 0,13 16,-1 25,-6 31,-8 24,-7 16,-7 9,-9 5,-4-14,4-30,2-30,1-22,1-17,-6-10,-11 6,-14 20,-2 27,0 23,4 25,3 14,0 8,3-12,7-25,4-28,5-29,8-24,3-18,2-12,-2-8,-1 2,-2 7,4 21,0 32,0 21</inkml:trace>
  <inkml:trace contextRef="#ctx0" brushRef="#br0" timeOffset="26764.79">6853 1714,'0'5,"0"12,0 12,0 13,0 13,0 7,0-16,0-27,0-26,6-22,5-16,12-5,12 5,-5 16,-18 23,-15 22,-13 18,-4 14,2 14,4 6,5-13,3-32,3-29,2-23,1-18,1-15,-1-8,1 14,0 21,-1 16</inkml:trace>
  <inkml:trace contextRef="#ctx0" brushRef="#br0" timeOffset="28827.59">7149 1833,'0'4,"5"3,12-6,8-12,-1-15,-4-18,-10-2,-17 17,-13 24,-12 23,-7 18,4 18,8 10,13 4,20-5,18-12,16-20,10-26,-8-14,-26 5,-25 9,-18-8,-8-12,2-14,6-13,8-8,7-7,16-7,17 0,15 13,2 24,-7 32,-12 25,-21 18,-19 10,-6-4</inkml:trace>
  <inkml:trace contextRef="#ctx0" brushRef="#br0" timeOffset="30566.04">7562 1833,'0'-11,"0"-12,-10-8,-8 6,-7 18,-3 25,-2 19,-2 14,6 8,6 4,12 1,23-10,13-24,12-27,0-30,-3-25,-6-14,-10-10,-8-3,-21 13,-20 16,-4 28,-8 28,-1 22,6 21,9 19,9 11,7 3,10-12,21-23,11-31,6-26,-4-23,-3-21,-6-10,-8-6,-16 11,-20 19,-20 27,-4 25,0 21,8 15,9 15,14-4,20-17,13-26,8-25,5-26,-5-23,-6 9,-8 23,-5 31,-1 24,4 18,10 6,1-12,-4-12</inkml:trace>
  <inkml:trace contextRef="#ctx0" brushRef="#br0" timeOffset="33015.11">7828 1891,'0'10,"5"8,12 2,8-19,4-18,-2-17,-5-13,-13-8,-17 5,-17 11,-10 22,-4 29,0 23,7 20,3 11,7 4,17-9,19-21,18-27,8-30,-2-23,-8-20,-9-9,-13 2,-23 17,-15 27,-6 28,-2 28,4 23,10 13,17-1,21-12,13-25,7-29,2-24,-4-18,-8-13,-18 3,-21 15,-16 23,-10 24,3 20,8 20,9 10,13-4,18-18,13-31,11-26,6-21,-4-14,-8-13,-9-5,-7-7,-7-4,-3-4,-2-8,-2-3,0 5,1 8,0 23,0 37,0 32,1 40,0 26,0 16,0 13,0 3,0-2,0-2,0-10,0-10,0-10,0-6,0-21,0-27,0-27,0-28,0-22,0-17,0-16,0-6,0-3,0 0,0 3,0 8,0 9,0 7,5 22,2 30,-1 32,-1 31,-1 22,-2 21,-1 11,-1 0,0-8,0-2,0-7,0-6,0-6,-1-19,1-28,0-17</inkml:trace>
  <inkml:trace contextRef="#ctx0" brushRef="#br0" timeOffset="36062.11">8389 1418,'-5'5,"-11"12,-4 13,-13 16,-1 11,5-10,18-27,11-28,15-22,10-16,1-11,6-10,-2-4,-7 15,-7 27,-6 34,-5 31,-3 29,-8 19,-1 5,-1 3,-3 0,0-5,2-7,2-7,3-7,1-19,7-27,3-28,-1-22,0-16,3-16,0-6,-1-3,-3 1,-1 3,-2 2,-1 3,-1-4,0 20,0 27,-1 32,1 30,0 21,-1 16,-4 4,-1-2,0-5,1-6,-9-5,-12-3,4-13,15-14,20-14,1-10,-11-8,-16-4,-21-2,6-1,17 0,20-4,20-6,14-6,-5 0,-20 4,-21 9,-22 11,-16 4,-16 1,12-1,23-3,26-2,22-6,16-9,17-7,8-5,-13 1,-30 9,-29 7,-24 9,-17 10,-11 7,-11 1,-3 1,14-3,33-5,31-14,23-13,22-9,13-5,9-4,3 3,-12 7</inkml:trace>
  <inkml:trace contextRef="#ctx0" brushRef="#br0" timeOffset="37780.06">8418 2098,'10'0,"14"0,12-10,11-3,6 0,-9 8,-24 4,-24 3,-22 0,-21 6,-14 1,-5-1,13-2,25-1,33-3,26 0,2-2,-25 5,-28 11,-21 8,-3 0</inkml:trace>
  <inkml:trace contextRef="#ctx0" brushRef="#br0" timeOffset="38186.3">8330 1507,'5'0,"2"0</inkml:trace>
  <inkml:trace contextRef="#ctx0" brushRef="#br0" timeOffset="39859.04">8360 1507,'-5'0,"-12"10,-13 13,4-7,16-16,15-19,17-15,9-13,-1-13,-4-6,-8-2,-7 15,-9 27,-11 33,-4 25,-4 18,-5 9,-8 11,1-17,10-28,18-27,15-24,10-23,5-13,4-6,-5 14,-6 26,-13 33,-12 30,-11 20,-3 15,1 6,4 5,-1 4,1 2,3-3,2-1,4 1,1-5,2-20,0-30,0-31,6-29,1-20,0-11,-1-10,-2-8,-2-1,-1 4,0 20,-1 30,0 34,-1 31,1 20,0 9,-1 3,6 1,2-3,4-12,1-16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5:28.70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217 241,'0'5,"0"17,5 19,2 18,-1 15,4 13,0 14,4 3,-1 0,2-8,-1-15,-3-22</inkml:trace>
  <inkml:trace contextRef="#ctx0" brushRef="#br0" timeOffset="637.91">246 330,'0'5,"0"11,0 14,0 16,0 11,5 15,2 11,-1 1,-1 2,-2 6,0-3,-2-6,5-7,0 3,1 9,3 9,0-2,-2-6,-2-29,-2-40,-2-33,-1-30,-1-7</inkml:trace>
  <inkml:trace contextRef="#ctx0" brushRef="#br0" timeOffset="1028.51">246 655,'0'-15,"0"-16,-5 9,-1 17,-1 20,2 27,2 22,0 15,7 4,2 3,1-3,3-5,0-7,4-5,-1 2,-2 4,-3-1,-4-1,-1-4,3-2,0-2,0-2,-1 5,-2 5,-2-18,0-44,0-33,-6-27,-2-26,0-18,2-9,-4-7,0-8,-4-5,1 19</inkml:trace>
  <inkml:trace contextRef="#ctx0" brushRef="#br0" timeOffset="3527.95">187 300,'0'-10,"0"1,0 14,0 19,0 27,0 14,0 12,0 12,0 6,0 7,0 2,0 2,0-1,5-3,2 1,4 2,1 0,-2 1,2 8,0 0,-3-5,-3-6,-2-10,-2-11,-1-4,-2-6,1-19,-1-40,1-36,0-25,-1-19,1-19,0-14,-5-15,-1-14,-6-19,1-16,-4-4,1 6,-2 0,1 9,-1 9,1 14,4 19,4 19,2 15,-2 25,0 37,1 31,2 27,1 23,1 14,1 13,1 7,5 1,2 4,0-2,3 3,1-3,3 2,-1 4,-3-3,-2-4,-4-3,-1 0,-2-1,-1-2,-1-8,1-3,-1-6,6-7,1-25,0-36,0-35,-3-28,0-21,-2-13,-1-11,0-10,-5-12,-2-5,-5-3,0-8,2 2,-3 10,2 10,2 14,2 14,8 32,4 45,1 38,-1 30,-1 19,4 12,0 10,-1 8,-1 1,-3 1,-1-2,-1-1,0-3,4-4,1-4,0-9,-1-10,-1-7,-2-1,-1 3,-1-2,0-22,0-44,0-34,0-22,-1-22,1-14,0-12,0-4,0-5,0 0,0 5,0 4,0 9,0 9,0 4,5 5,2 20,-1 33,4 31,0 23,-2 15,-1 15,-3 16,-2 9,-1 15,-1 4,0 4,-5-2,-2-5,-5-6,0-4,-3-4,1-2,2-2,4-5,4-2,1-5,-3 0,0-18,0-28,1-31,2-29,2-25,0-23,1-14,0-10,0-4,0-4,1 3,-1 3,0 5,0 9,0 5,0 1,0 6,5 20,7 36,1 32,-2 28,-2 24,-3 15,-3 16,-1 6,-1 3,-2-3,1-2,-6-2,-1-3,0-7,2-3,1-5,1 0,2 1,6-23,1-40,1-38,-1-30,-2-22,-2-17,0-14,-2-8,0-6,0-6,0-3,0 1,-1 6,1 5,0 12,0 14,0 2,5 1,2 21,-1 41,-1 41,-2 28,0 21,-2 15,-1 9,0 10,0 8,0 1,0-2,-1 1,1-3,0-3,0-4,0-4,0-1,0-7,0-3,0-4,-5-1,-1 7,-1-21,2-40,2-40,0-27,2-25,1-16,0-14,0-10,5-6,2-3,0-7,-2 3,-2 2,0 7,-2 13,-1 13,0 12,5 3,1 5,6 18,-1 39,-1 30,-3 27,-2 22,-2 13,-2 9,-6 8,-2 3,0 0,-3-3,-1-3,2-2,3-2,1 3,3-3,1-3,1-2,-5 1,-1 0,0-25,2-43,0-35,2-29,1-23,1-19,0-16,0-9,5-2,2 4,5 11,-1 12,-1 5,-2 27,-4 43,-1 34,-2 23,-1 18,0 15,-5 13,-2 7,0-4,2-2,1-7,-3-3,-1-1,1 2,2-4,2-20,1-35,1-32,1-9,0 13,0 7</inkml:trace>
  <inkml:trace contextRef="#ctx0" brushRef="#br0" timeOffset="7777.5">217 3223,'-10'6,"-8"10,8 4,22-2,18-9,19-11,12-5,16-7,14-6,12-4,3-3,-1 3,-3 5,-4 6,-4 6,-7-2,-9 1,-8 2,-5 2,-4 2,3 1,5 0,-18 2,-34-1,-35 0,-23 6,-21 0,-10 1,-12 8,-2 2,-2 3,0-2,-1 1,-6 3,-1 1,1 4,-4 1,0 0,1 2,8 0,4-5,2-7,5-6,20-5,31-9,30-10,30-1,25 0,17-2,6 1,10-2,0 2,-1 3,-6-1,0 1,-1-3,11 2,5 2,1-2,-1 1,-3-2,-6 0,-5 3,-5 3,-7 3,-1-3,-1-1,-24 7,-29 3,-33 1,-23 6,-16 0,-8 0,-3-2,-6-3,-1-1,3-2,-3-1,2 0,-3 5,-3 1,1 0,-2 4,3 0,4-1,-1 2,-4 0,27-8,36-8,41-5,26-4,13-1,10 3,8 3,4 3,2-2,1 0,-1 1,0-3,-1 1,5 1,1-3,-1 1,-2 2,-5 2,-4 2,-6 2,-6 1,5 1,-1 1,-18-1,-39 1,-43-1,-33 0,-16 0,-6 0,-4 0,1 5,0 2,-1-1,-2-1,-6-1,-3 3,0 1,-5 3,-5 1,-16-2,-6 2,-3 0,6 2,3 3,8 0,12 2,9-3,24-9,44-10,35-5,27-7,16 0,14-2,10 1,7-2,9 3,13-2,8 3,0 3,1 4,-1 3,1-3,11 0,3 1,-5-4,-10 0,-3 2,-12 2,-8 3,-9 0,-4 2,-1 1,-24 1,-35-1,-43 0,-26 1,-21-1,-8 5,-6 2,-3 0,-3-2,0 4,-6-1,-6 5,-11-1,-1 3,-2-1,-1-3,-5 1,-3 0,5 1,13 0,15-3,33-8,36-5,38-6,31-2,27-4,18 0,12-2,9 2,6 4,2-2,7 2,6 2,1 3,-2 3,6 1,5 2,8 0,-1 1,-6-1,-8 1,-6-1,-11 0,-11 0,-7 5,-12 2,-6-1,-2-1,-25-1,-41-2,-34-1,-24 0,-14-1,-13-1,-9 1,-7 0,-4 0,-1-1,-5 1,-7 0,-16 0,-3 0,0 0,5 5,8 2,6 4,32 1,38-2,34-2,27-9,24-3,23-1,24-5,26 0,16 1,9 2,5 2,5 3,-3 1,6 0,-5 1,-13 1,-13-1,-12 1,-12-1,-10 0,-6 5,2 2,-6-1,-28-1,-43-6,-36-3,-23-2,-21 2,-14 0,-15-3,-6-1,-6 1,-11 2,-12 1,-3 2,-10 1,-7 1,-8 5,-3 7,-4 1,4 4,20-2,23-2,21-5,32-2,41-8,39-4,32-1,23 1,23 2,16 1,9 1,9 1,2 1,4 0,9 0,0 1,1-1,-5 0,-1 0,-10 0,-6 0,-9 6,-15 0,-13 6,-8 0,-21-2,-31-3,-45-2,-30-3,-26 0,-16-2,-8 0,-7-1,-6 1,-9-1,-10 1,-12 0,-2 0,-2-1,-7 7,4 0,6 1,12 3,20 0,17-1,40-3,40-7,37-3,34-6,28-2,30 2,15 2,21 2,14 3,10 2,0 0,6 1,-4 1,5-1,0 1,-5-1,-3 0,-10 1,-14-1,-12 0,-14 5,-19 2,-11 4,-8 1,-27-2,-40-3,-32-7,-25-4,-20-1,-16 0,-10 1,-11 2,-10 0,-6 1,-11 1,-13-5,-10-2,-5 1,-7 1,3 1,8 2,8 1,18 0,19 1,32 0,53 1,44-1,32 0,26 0,19 1,16-1,23 0,22 0,18 0,8 0,2 0,-8 0,0 5,-11 1,-11 6,-18 0,-19-2,-20-3,-14 3,-8 0,-8 2,-22 0,-31-7,-29-5,-29-2,-18 0,-16-6,-7-1,-10-4,-5 0,-9-3,-7 2,-15 3,-13-2,-3 1,-4 4,3 2,4 2,15 3,17 0,17 1,27 1,39-1,33 1,28-1,18 0,13 1,15-1,7 0,8 0,6 0,10 0,0 0,-6 0,-12 0,-12 4,-2 3,-6 4,-21-4,-31-4,-41-7,-38-2,-26-2,-14 2,-8 2,3 1,8 1,3 1,26 1,38 0,38 5,30 2,23 0,8-2,2-1,-3-2,-5-1,-15 0</inkml:trace>
  <inkml:trace contextRef="#ctx0" brushRef="#br0" timeOffset="11481.51">158 388,'-5'-5,"-12"-12,-13-2,-16 6,4 11,25 6,30 1,33 1,18-1,15-1,7-2,5-1,2 0,1-1,-2 0,0 0,3-5,2-2,-2 0,-1 2,-2 2,-6 0,-8-3,-7-1,-1-5,3 1,-21 1,-34 3,-36 2,-24 3,-26 6,-20 2,-7 1,4-2,7-1,2-1,6 3,6 2,4-1,-2 3,2 0,1-2,16-2,38-7,30-4,22 0,14 0,12 1,11-3,6-2,5 2,-3 1,-1 3,-5 0,-7 2,-4-4,-5-1,-3 0,3 1,6 2,1 1,-22 1,-34 1,-39 0,-27 0,-18 0,-9 0,0 1,2-1,0 0,-3 0,-3 0,-7 5,-4 1,-1 1,0-2,1-2,7-1,8 0,1 3,-1 2,-1-1,21-11,32-5,29 0,25-5,18 2,10 1,12 5,9 2,11 2,6 2,7-4,7-1,5 0,2 2,3 1,1 1,6-4,1-2,0 2,-8 1,-7 2,-8 0,-7 2,-4 1,-8 0,-8 0,-7 1,0-1,-2 0,-23 0,-33 0,-28 1,-23-1,-13 0,-8 0,-4-1,-6 1,-1 0,-3 0,-4 0,-4 0,-2 0,-3 0,0 0,-2 0,1 0,0 0,0 0,5 6,1 0,26 1,37-2,32-6,25-4,20-5,15-1,17-4,12 0,10 4,5 2,-1 4,4 2,3-3,5 0,6 0,6-3,-1-1,7-3,-2 0,-5 3,-5-3,-1 2,-8 2,-9 3,-15 2,-14 2,-7 2,-6 0,-21 0,-40 1,-31-1,-28 1,-16-1,-12 0,-14 0,-11 5,-9 2,-7-1,-7 0,-9-3,-2 5,-8 5,-5 0,-3 4,4-2,17 2,15-2,18-4,29-3,36-8,34-5,31-1,30-4,25-1,21-3,23 0,8-2,6 1,8-1,3 2,4 3,-5 3,-4 4,-3 1,-12 3,-9 0,-12 1,-6-1,-11 1,-7-1,-1 1,-5-1,-27 0,-39 0,-34 0,-29 0,-23 0,-20 0,-10 0,-10 0,-7 0,-9 0,-10 0,-12 5,-7 2,-9 4,4 6,-3 0,1 2,-4 3,7-3,18-4,23-5,40-3,43-4,42-2,38-2,31-4,23-3,22-5,11-4,12 0,15 2,6 0,-6 2,-12 4,-5 2,-4 3,-5 3,-6 0,-6 1,-9 1,-10 0,-7-1,-6 1,1-1,-5 0,-24 0,-42 0,-41 0,-32 0,-24 0,-13 0,-13 0,-15 0,-17 0,-12 0,-12 5,-5 2,-5 4,-9 6,4 5,1 3,9 3,22-3,24-1,37-5,51-11,46-6,39-8,29-9,31-2,19-3,17 3,7 3,7 4,8-1,1 2,-1 2,-5 2,-12-3,-8 0,-9 1,-15 2,-13 1,-16 2,-11 2,1-1,-6 2,-21-1,-31 0,-37 1,-26-1,-19 0,-15 0,-17 0,-9 0,-9 0,-7 0,-11 5,-5 2,-7 5,0-1,-4 4,6 0,15 1,17-2,15-2,31-5,44-2,34-3,28-1,18-7,18-1,9 0,6-3,1-1,2 2,8 2,-1 3,0 1,-5 2,-6 1,-11 0,-6-4,-4-2,0 0,-25 1,-37 2,-43 1,-38 1,-23 0,-14 1,-5 0,0 1,1-1,-1 0,0 0,3 0,3 5,2 2,7-1,9 4,1 1,30-3,32-1,33-3,29-7,27-3,25-5,16-1,13 2,15 2,8 3,-7 2,-8 1,-12 2,-12 0,-10 1,-13-6,-7-1,-7-1,-6 2,-6 2,-18-4,-32-1,-39 1,-25 2,-19 2,-13 1,-2 1,-2 1,-2 0,-1 0,0 5,-5 2,-2 0,1-2,6-1,8-2,8-1,22-1,34 0,30 0,28 0,22 0,20-1,11 1,0 0,-6 0,-8 0,-8 0,-15 0</inkml:trace>
  <inkml:trace contextRef="#ctx0" brushRef="#br0" timeOffset="16621.76">5946 152,'-10'10,"-8"14,-7 22,2 19,0 8,2 2,2 3,3-2,-1 2,3-3,-2 1,3-2,-8 6,1 0,3 1,5-23,9-37,6-41,6-38,3-19,-1-12,2 0,4-1,5 1,-2 4,-5 8,1 1,3 4,3 4,-3-2,1-3,-3 14,-4 39,-5 32,-4 24,-6 16,-10 10,-6 8,-1 9,-2 5,2 3,0 2,-2 2,-3-1,3 1,6-2,4-4,-1-8,3-6,-4-1,2 4,7-22,4-34,7-31,8-37,6-21,0-14,1-6,-4-4,1-10,-3-3,1 2,3 4,-3 10,-4 4,-3 9,0 1,-1 0,-2 22,-2 37,-2 41,-6 37,-9 23,-6 14,0 4,2 1,5 4,-2 3,2-1,3-4,-3-4,2-5,1-7,2-4,3-5,1-2,-4-3,0 5,-1 1,8-24,2-32,7-39,1-32,-2-18,-1-13,-3-8,-2-4,-2-2,0-5,-1-1,-1 1,1 2,-1 8,1 3,15 2,-5 9,-4 23,-4 40,-1 36,-6 25,-3 19,0 12,2 13,-3 5,0 2,1-3,2-2,3-2,1-2,1-7,1-3,0-5,0-6,1-4,-1 0,0 5,0-15,1-38,-1-31,0-25,0-20,0-16,0-10,0-12,0-4,0-1,0 7,0 4,0 7,0 3,0 4,0 0,-6 18,0 34,-1 40,2 28,1 21,-3 15,-1 8,1 4,2 7,2 1,1-2,1-2,1-7,0-5,5-6,2-7,0-5,-2-5,-1 13,-2 9,-1-1,5-23,6-33,0-46,0-29,-4-22,-2-15,-3-7,-1-8,-2-2,-5-4,-2 1,0 3,1 9,-3 5,0 8,-4 7,-4 27,0 40,3 32,5 26,2 20,4 12,2 7,1 4,0 0,6-1,2 3,-1 1,3-1,1-2,-2-3,-3-6,-2-8,-2-7,-1-6,5 1,0 0,0-17,-1-31,-2-30,-1-32,-1-23,0-17,-1-8,0-9,-1-7,-4 0,-2-2,-5 2,0 5,2 10,-2 1,0 5,3 9,-2 6,0 26,3 31,2 28,2 22,3 19,0 17,1 15,5 9,2 13,0 9,-1 4,3 1,0-4,3-8,1-7,-3-12,-3-5,-3-8,4-2,0 2,3-24,1-40,-3-53,-2-29,-3-19,-1-10,-7-3,-3-4,1-1,0-1,-3-4,-5 3,-1 3,-2 11,-4 0,2 6,5 28,3 39,5 33,3 29,7 23,3 15,5 14,1 12,3 7,-2 5,-2-3,-4-6,2-11,-1-7,4 0,4 1,-1-6,-3-27,-3-39,-5-43,-1-33,-8-16,-3-7,-5-4,0-4,1-2,-2 0,-4 4,1 7,-2 1,2 24,4 42,4 31,3 24,2 13,3 13,5 10,3 0,4-2,0-6,-1-4,-3 7,2 4,4 1,1-25,-4-31,-2-35,-9-26,-3-26,-2-13,0-3,-5 1,1 5,-4-11,-5-1,0 24,5 42,3 44,9 34,4 21,7 8,2 3,-2-3,-1-2,-4-6,4 4,-1 3,-1 2,3-5,0-26,-2-38,-2-43,-2-27,-2-16,-2-6,1-6,-7 0,-1 4,1 3,-5 0,-5 2,1 22,2 34,9 30,5 21,7 20,2 10,0 4,-2-1,-2 2,-3 5,-1-1,-1-24,-1-36,-1-41,1-27,-1-14,1-6,-5-6,-2-6,0 22,2 37,1 36,2 28,0 15,2 15,5 5,7 5,7-1,-1-20,-2-28,-5-36,-4-37,-3-21,-2-15,-7-5,-2 23,0 21</inkml:trace>
  <inkml:trace contextRef="#ctx0" brushRef="#br0" timeOffset="18433.87">6094 1245,'15'0,"-10"0,-6 5,-2 17,-2 19,1 24,1 10,1 2,0-1,2-4,-1-4,2-4,-1 2,0 1,0-2,0 4,0 4,0 1,0-18,0-28,0-34,0-41,-5-33,-2-13,1 0,1 0,1 6,2 8,0 2,2 5,0 3,0 5,0-3,1 1,4 0,2 18,0 31,-2 39,-6 36,-4 18,0 6,0 4,1-2,2-6,0 5,1-3,1 6,0 8,0-2,1-6,-1-23,0-33,0-41,0-33,0-20,0-14,0-4,0 2,0 10,0 17</inkml:trace>
  <inkml:trace contextRef="#ctx0" brushRef="#br0" timeOffset="20184.14">6035 1364,'-10'0,"-13"9,-3 0,7-13,24-16,24-14,19-12,10-7,-5 14,-25 20,-29 17,-23 15,-18 10,-12 6,8-7,22-12,25-13,28-11,18-8,13-11,4-4,-12 4,-26 13,-27 14,-29 14,-19 10,-16 12,-7 7,-2 1,17-6,29-12,28-16,30-13,29-15,21-14,11-10,10-7,-2-4,-7 2,-25 12,-34 23,-32 20,-32 16,-20 11,-17 5,-7 8,-5-2,0-3,-1-1,23-2,32-10,30-14,30-9,19-12,15-15,16-7,5-7,-4-2,-21 13,-31 22,-37 17,-32 19,-25 9,-23 9,-22 8,-7 4,4-6,6-2,31-14,38-12,34-15,28-14,18-10,17-7,13-10,3-4,-1-4,-19 9,-35 15,-32 22,-29 15,-18 14,0 2</inkml:trace>
  <inkml:trace contextRef="#ctx0" brushRef="#br0" timeOffset="22121.22">6272 1393,'0'-10,"0"1,0 13,0 21,0 15,0 22,0 21,0 10,0 5,0-4,0-9,0-7,0-23,0-31,0-29,0-34,0-26,0-16,0-10,0 1,0-5,0 4,0 2,0 7,0 7,0 21,0 35,0 30,0 29,0 23,0 10,0 8,0 6,0 2,0 2,0 0,0-5,0-8,0-6,0-6,0-4,0-17,0-27,0-27,0-21,0-16,0-15,0-7,5-2,6 0,7 3,10 12,11 21,3 26,-5 25,-9 19,-10 14,-7 13,-6 6,-8 6,-5 1,1-18,0-29,1-29,3-29,1-21,1-16,1-8,0 0,-5 1,-11 15,-9 20,-4 28,2 26,6 24,6 21,1 10,3 9,3 4,4-1,1-19,2-22</inkml:trace>
  <inkml:trace contextRef="#ctx0" brushRef="#br0" timeOffset="23965.62">6773 1748,'-10'5,"-3"11,0 19,3 18,2 10,4 4,1 1,2-16,1-27,1-27,-1-30,1-23,-1-18,1-6,-6-1,-2 25,1 36,1 31,2 29,0 17,2 15,1 4,0-1,0-18,0-30,0-33,1-27,9-18,8-10,17-6,12 5,8 11,-11 11,-22 10,-25 22,-18 20,-9 20,-5 18,-2 11,6 5,7 1,9-1,6-2,11-12,4-15</inkml:trace>
  <inkml:trace contextRef="#ctx0" brushRef="#br0" timeOffset="25888.76">7098 1924,'5'0,"12"0,18-5,3-12,0-17,-6-14,-19-3,-22 11,-19 19,-10 26,-8 24,-2 16,2 16,10 8,10 2,10 3,8 1,14-9,18-15,13-27,17-26,-7-14,-26 6,-27 10,-22 0,-6-11,-3-12,5-13,8-11,9-6,6-11,9-3,16-1,14 1,13 12,4 21,-7 26,-9 24,-16 19,-24 20,-22 9,-15 5,0-15,8-16</inkml:trace>
  <inkml:trace contextRef="#ctx0" brushRef="#br0" timeOffset="27090.22">7512 1895,'0'-10,"-10"-9,-9 5,-10 14,-1 17,-1 22,1 13,6 13,5 5,13 2,16-12,12-27,12-28,6-30,-5-22,-8-11,-3-13,-6-3,-6 1,-16 8,-16 14,-10 27,-10 27,-4 28,7 19,4 11,7 5,9 1,7 5,15-10,17-26,14-34,2-27,-1-25,-7-19,-8-7,-19 4,-19 19,-16 28,-9 35,-2 24,6 17,5 15,7 7,8 0,17-12,24-22,12-36,11-30,-3-20,-4-7,-9 5</inkml:trace>
  <inkml:trace contextRef="#ctx0" brushRef="#br0" timeOffset="27731.17">7512 1865,'-5'5,"-2"12,1 13,5 16,5 11,10 5,13-7,-2-14,-17-23,-14-25,-16-22,-4-20,2-18,10-1,7 10</inkml:trace>
  <inkml:trace contextRef="#ctx0" brushRef="#br0" timeOffset="29855.8">7807 2042,'-5'5,"-2"12,11 8,14-6,10-15,-1-19,-4-22,-7-19,-10-11,-17 6,-16 19,-14 26,-5 26,6 27,9 16,10 10,9 4,16-4,13-19,13-25,1-33,2-27,-7-18,-6-9,-7-2,-16 5,-18 19,-14 32,-2 34,0 23,2 15,7 12,8 4,17-5,19-19,13-29,5-27,3-34,-6-24,-7-11,-18 6,-26 21,-13 28,-7 32,-2 25,7 16,9 14,14 5,19-9,19-25,4-30,2-30,2-28,-7-14,-1-18,-6-8,-6-11,-6-1,-3 5,-4 5,4 2,1 7,-1 7,-1 7,-2 5,0 18,-1 28,-1 26,0 27,0 28,-1 23,1 12,-5-1,-2-1,1 2,1 1,1-3,2-6,1-5,1-1,0 0,0-4,5-25,2-33,-1-30,0-28,-3-24,0-11,-2-4,-1-4,0-4,0-2,0-3,-1 4,1 7,0 20,0 26,0 18</inkml:trace>
  <inkml:trace contextRef="#ctx0" brushRef="#br0" timeOffset="32887.28">8221 1629,'0'-10,"5"-13,11-13,9-11,10-12,14-1,8 10,-5 18,-11 25,-13 23,-11 19,-9 19,-10 11,-11 8,-12 7,-12 11,-5-1,-6-5,-4-7,2-3,-2-2,-1-10,9-20,10-28,23-26,22-17,20-7,14 1,10 16,1 22,-10 25,3 8,3-2,3-8,2-18,1-26,-4-20,-22 2,-20 16,-23 22,-15 20,-12 6,-16-11,-3-20,-2-13,-6-6,-2 2,6 14,-3 18,5 16,18 4,25-19,21-22,20-19,15-16,6-15,0-8,3-3,-7 1,-6 1,-5-2,-1-1,-7 3,-6 2,-7 2,-5-3,-3 0,-12 10,-20 21,-9 30,-9 32,5 26,-1 20,2 11,3 7,8-1,10-17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43:02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4750 326,'-3'4,"0"1,0 0,1 0,0 0,0 0,0 0,1 1,-1-1,1 0,0 1,1-1,-1 1,1-1,1 5,-2 7,-11 239,14 101,1-111,-21 251,-42 196,50-484,9 31,1-33,-11 41,-5 191,12-206,-25 140,0 22,13-133,-20 63,12-123,5 57,-3 33,-34 348,13-110,-6-20,18 195,31-665</inkml:trace>
  <inkml:trace contextRef="#ctx0" brushRef="#br0" timeOffset="3218.75">16386 1,'0'192,"18"637,0-394,-21 17,0-115,3 1504,-15-1559,0-20,-3 183,5 410,15-530,-2 1126,15-1163,0-24,-16 681,1-912</inkml:trace>
  <inkml:trace contextRef="#ctx0" brushRef="#br0" timeOffset="7218.87">526 6883,'-13'11,"1"1,1 0,-1 1,2 0,0 1,1 0,0 0,1 1,0 0,0 5,-16 26,8-17,-189 368,175-330,4 0,3 2,3 1,3 0,1 13,15-77,-17 112,-1 89,18-168,2-1,1 1,2 0,2-1,1 0,2 0,6 14,3-3,2 0,1-2,15 21,-20-41,1-1,1-1,2-1,0 0,1-1,11 7,159 128,32 9,122 69,-253-182,3-3,91 34,12-4,389 144,-177-108,58-6,-421-100,177 44,108 23,-201-55,0-7,37-3,-8-4,322 11,-215-22,443 14,493 8,-782-23,1398 3,-1443-15,-30 1,191-21,-274 12,136-9,-241 17,37-13,-50 6,87 0,176 22,3-1,-201-13,85-3,-110 16,357 5,-58 39,-255-17,119-6,-178-11,144 26,-115-10,12-8,263 19,-200-13,-155-13,283 12,-119-21,439-4,-401-19,-1-14,14-17,-180 23,-1-6,101-41,295-126,-457 167,531-244,-492 217,34-18,-5-6,-3-7,-4-7,24-29,-128 89,-1-2,-3-2,-2-2,20-29,-35 38,-1 0,-2-2,-2-2,-2 1,-2-2,7-25,-16 34,-1-1,-2 0,-2-1,-1 1,-1-13,-3-47,-5-39,3 109,-1 0,-2-1,0 2,-1-1,-2 0,0 1,-2 1,0 0,-11-17,-1 6,-1 1,-1 1,-2 2,-1 0,-26-22,8 11,-2 1,-1 3,-2 2,-2 2,-1 2,-1 3,-2 2,0 2,-1 3,-40-8,-297-58,295 65</inkml:trace>
  <inkml:trace contextRef="#ctx0" brushRef="#br0" timeOffset="47376.82">3982 8536,'0'5,"-10"12,-9 23,-10 14,-11 9,-9 3,-11 6,0 1,10-8,14-14</inkml:trace>
  <inkml:trace contextRef="#ctx0" brushRef="#br0" timeOffset="48017.42">3627 8654,'5'6,"7"10,11 14,12 21,10 13,12 4,7 2,-3-16,-11-18</inkml:trace>
  <inkml:trace contextRef="#ctx0" brushRef="#br0" timeOffset="50140.88">16652 9127,'0'5,"0"12,5 18,7 18,1 15,3 6,10-9,0-17</inkml:trace>
  <inkml:trace contextRef="#ctx0" brushRef="#br0" timeOffset="50797.94">17066 9127,'-5'5,"-7"12,-11 18,-17 23,-12 26,-11 15,-11 11,-3 1,2-4,9-3,5-11,13-20</inkml:trace>
  <inkml:trace contextRef="#ctx0" brushRef="#br0" timeOffset="137282.31">4750 8005,'-5'0,"-2"-10,1 1,0 18,3 23,0 20,2 11,1 6,0 1,0-12</inkml:trace>
  <inkml:trace contextRef="#ctx0" brushRef="#br0" timeOffset="138204.2">4691 7976,'10'-5,"13"-2,13 0,15-3,15 0,5-4,-9 6,-15 4</inkml:trace>
  <inkml:trace contextRef="#ctx0" brushRef="#br0" timeOffset="138860.47">4779 8152,'-10'5,"2"2,12 0,15-2,20-1,13-2,-2-1</inkml:trace>
  <inkml:trace contextRef="#ctx0" brushRef="#br0" timeOffset="142407.19">4248 8654,'34'-15,"2"2,-1 1,2 2,0 1,0 2,24-1,64-2,38 5,-158 5,217 1,-85 1,-1-5,14-8,-98 5</inkml:trace>
  <inkml:trace contextRef="#ctx0" brushRef="#br0" timeOffset="143296.19">5576 7592,'0'5,"0"11,-5 14,-1 16,-6 16,0 17,-3 10,1 1,-2-1,-3 0,-4 0,2-5,5-7,5-7,5-14</inkml:trace>
  <inkml:trace contextRef="#ctx0" brushRef="#br0" timeOffset="144202.84">4189 7680,'4'0,"18"0,15 0,15 0,15 0,11 0,7 0,9 0,9 0,7 0,0 0,-4 0,-5 0,-9-5,-11-2,-14 1,-18 1</inkml:trace>
  <inkml:trace contextRef="#ctx0" brushRef="#br0" timeOffset="146344.79">17007 8507,'0'5,"0"12,0 12,-5 13,-2 8,0 6,2 3,1-8</inkml:trace>
  <inkml:trace contextRef="#ctx0" brushRef="#br0" timeOffset="146844.84">16948 8536,'5'-5,"11"-7,14-1,16 2,11-3,5 2,3 2,-6 8,-11 5</inkml:trace>
  <inkml:trace contextRef="#ctx0" brushRef="#br0" timeOffset="147360.45">16918 8714,'5'5,"12"1,17 0,14-1,9-1,4-7,-3-2,-11-1</inkml:trace>
  <inkml:trace contextRef="#ctx0" brushRef="#br0" timeOffset="148516.62">16416 9245,'5'0,"12"0,18 0,17-5,12-2,8-4,3-1,3-3,-1 1,-4 3,1 3,-2 3,1 3,4-4,-1-1,1 1,-2-4,-14 1</inkml:trace>
  <inkml:trace contextRef="#ctx0" brushRef="#br0" timeOffset="149391.6">17716 8241,'0'-8,"-1"-1,0 1,0-1,0 1,-1 0,-1 0,0-3,3 11,0 0,0 0,0-1,0 1,0 0,0 0,0 0,0 0,0 0,0-1,0 1,0 0,0 0,0 0,0 0,0 0,0 0,0-1,0 1,0 0,-1 0,1 0,0 0,0 0,0 0,0 0,0-1,0 1,0 0,0 0,-1 0,1 0,0 0,0 0,0 0,0 0,0 0,0 0,-1 0,1 0,0 0,0 0,0 0,0 0,0 0,-1 0,1 0,0 0,0 0,0 0,0 0,0 0,-1 0,1 0,0 0,0 0,0 0,0 0,0 0,0 1,0-1,-1 0,1 0,0 0,0 0,-4 14,-1 22,1 18,0 29,-4-1,-16 72,-27 39,19-78,-9 75,36-133,4-14</inkml:trace>
  <inkml:trace contextRef="#ctx0" brushRef="#br0" timeOffset="150860.52">16386 8241,'-1'1,"0"0,0-1,0 1,1 0,-1 0,0 0,0-1,1 1,-1 0,0 0,1 0,-1 0,1 0,-1 0,1 0,-1 1,1-1,0 0,0 0,-1 0,1 0,0 0,0 1,0-1,0 0,0 0,1 0,-1 0,0 0,1 1,0 0,1 0,-1-1,1 0,0 1,0-1,-1 0,1 0,0 0,0 0,0 0,0 0,0 0,1-1,-1 1,1-1,16 4,-1-2,1 0,14-1,-32-1,113-4,0-4,7-7,98-7,-87 10,0-5,72-21,-78 15,-73 17</inkml:trace>
  <inkml:trace contextRef="#ctx0" brushRef="#br0" timeOffset="154204.24">16682 9304,'2'33,"2"-1,1 1,1-1,8 19,-3-8,-10-39,14 43,-14-46,-1 0,1 0,-1 0,0 0,1 0,0 0,-1-1,1 1,-1 0,1 0,0 0,0-1,-1 1,1-1,0 1,0 0,0-1,0 0,0 1,0-1,0 1,0-1,0 0,0 0,0 1,0-1,0 0,0 0,0 0,0 0,0 0,0-1,0 1,0 0,0 0,0-1,0 1,-1 0,1-1,0 1,0-1,0 1,1-2,10-8,0-1,0-1,-1 0,-1 0,0-1,7-12,14-17,53-53,-58 69,-1-1,-2-1,-1-1,-1-1,2-7,-16 17,-7 20,0 0,0 0,0 0,0 0,0-1,0 1,0 0,0 0,0 0,-1 0,1 0,0-1,0 1,0 0,0 0,0 0,0 0,0 0,-1 0,1-1,0 1,0 0,0 0,0 0,0 0,-1 0,1 0,0 0,0 0,0 0,0 0,-1 0,1 0,0 0,0 0,0 0,0 0,0 0,-1 0,1 0,0 0,0 0,0 0,0 0,-1 0,1 0,0 0,0 1,0-1,0 0,-28 22,-36 60,4 3,4 2,-40 84,71-125,-24 49,-25 42,62-118,-1-1,0 1,-2-2,0 0,-10 8,18-20,6-8,8-17,20-27,475-659,-482 680,1-1,-18 23,-8 10,-149 189,-21 50,-38 51,163-235,6-11</inkml:trace>
  <inkml:trace contextRef="#ctx0" brushRef="#br0" timeOffset="156593.18">4070 8566,'-245'264,"63"-67,554-664,-357 446,-19 23,-26 31,-47 65,-188 225,220-272,13-13,-2-2,-30 25,87-100,395-472,-317 392,-473 576,491-625,-51 69,-18 29</inkml:trace>
  <inkml:trace contextRef="#ctx0" brushRef="#br0" timeOffset="159579.2">3686 8448,'-2'0,"0"0,-1 0,1 0,0 1,0-1,0 1,-1-1,1 1,0 0,0 0,0 0,0 0,0 0,0 0,0 1,1-1,-1 1,0-1,1 1,-1-1,0 2,0 1,-1 0,1 0,0 1,0-1,1 1,-1-1,1 1,0-1,0 1,0 2,0 13,1 1,0 0,2 0,1 9,-2-22,4 32,2-1,2 1,1-2,15 37,-18-57,2 0,-1 0,2-1,0 0,1 0,1-1,1-1,0 0,1-1,9 9,-2-12,-21-11,0-1,0 1,1 0,-1 0,0-1,0 1,0 0,1 0,-1-1,0 1,0 0,0 0,0-1,1 1,-1 0,0-1,0 1,0 0,0-1,0 1,0 0,0-1,0 1,0 0,0 0,0-1,0 1,0 0,0-1,0 1,-1 0,1-1,0 1,0 0,0 0,0-1,-19-38,-28-37,-103-153,127 205,23 25,0-1,-1 1,1-1,0 1,0-1,-1 1,1 0,0-1,0 1,0-1,0 1,0 0,0-1,0 1,0-1,0 1,0 0,0-1,0 1,0-1,0 1,0 0,1-1,-1 1,0-1,0 1,1 0,25 63,21 17,54 70,-76-119,0-1,2-1,1-1,1-2,26 18,-36-36,-19-21,-20-28,-17-14,-3 2,-30-31,84 101,2-1,0-1,1 0,1-1,0-1,8 3,-61-50,15 14,40 45,2 4,-22-27,-7-5,-48-43,32 24,1-1,1-1,1-1,1-1,1 0,1-2,1 0,-4-14,-56-145,65 167,14 41,-2-17,0-1,0 1,1-1,0 1,0-1,0 1,0-1,0 0,1 0,0 0,0 0,2 2,-5-7,1 1,0 0,-1 0,1 0,0-1,-1 1,1 0,0-1,-1 1,1-1,-1 1,1 0,-1-1,1 1,-1-1,1 0,-1 1,1-1,-1 1,0-1,1 0,-1 1,0-1,0 0,0 1,1-1,-1 0,0 1,0-1,0 0,0 1,0-1,0 0,0 1,0-1,0 0,-1 0,1 1,0-1,-1-30,-3 19,0 7</inkml:trace>
  <inkml:trace contextRef="#ctx0" brushRef="#br0" timeOffset="163842.87">17007 8773,'0'10,"-5"13,-7 13,-1 11,1 2,4-8</inkml:trace>
  <inkml:trace contextRef="#ctx0" brushRef="#br0" timeOffset="-70247.44">9623 857,'-9'57,"0"-14,-35 641,31-455,-2 93,15-128,-17 587,3 130,16-574,-2 1045,-7-1194,-16 65,4-66,8 61,11-203</inkml:trace>
  <inkml:trace contextRef="#ctx0" brushRef="#br0" timeOffset="-68243.9">9504 5790,'5'0,"17"0,15-5,15-7,10-1,4 2,6-3,1-4,8-4,0 2,-4 5,-4 4,-5 4,-4 4,-13-4,-15 1</inkml:trace>
  <inkml:trace contextRef="#ctx0" brushRef="#br0" timeOffset="-67653.82">9888 5997,'0'10,"0"13,0 13,0 11,0 6,0 11,0 3,0 1,0-16,0-33,0-18</inkml:trace>
  <inkml:trace contextRef="#ctx0" brushRef="#br0" timeOffset="-67247.57">9800 6085,'0'-10,"10"-9,19 0,13-3,11-7,6 1,-7 5</inkml:trace>
  <inkml:trace contextRef="#ctx0" brushRef="#br0" timeOffset="-66903.85">9829 6233,'5'0,"17"0,15-5,10-2,3 1,-7 1</inkml:trace>
  <inkml:trace contextRef="#ctx0" brushRef="#br0" timeOffset="-65791.11">10450 5553,'0'5,"0"12,0 13,0 16,0 11,-5 10,-2 10,1 0,1-1,1-5,2-4,1 2,1-1,0-2,0-2,0 3,0-20,0-17</inkml:trace>
  <inkml:trace contextRef="#ctx0" brushRef="#br0" timeOffset="-64185.02">9534 6765,'123'-7,"-1"-6,0-4,68-22,-66 14,-120 24,23-3,-1-2,-1-1,1-1,18-8,-37 13,-1-1,1 1,-1-1,0 0,0-1,0 1,-1-1,0 0,0-1,0 1,0-1,-1 0,0 0,0 0,-1-1,1 1,-2-1,1 0,0-4,6-41,-8 6</inkml:trace>
  <inkml:trace contextRef="#ctx0" brushRef="#br0" timeOffset="-60856.33">10450 5701,'0'-4,"0"0,0 0,0 1,0-1,-1 0,0 0,0 1,0-1,0 0,0 1,-1-1,1 1,-1 0,0-1,-2-2,2 5,-1-1,1 0,-1 0,1 1,-1-1,0 1,1 0,-1 0,0 0,0 0,0 0,0 1,0-1,0 1,0 0,0 0,0 0,0 0,0 0,-1 1,-36 5,0 3,0 1,1 1,1 3,-36 17,-26 8,44-20,-1-1,0-4,-2-2,-37 2,81-12,0 0,1 0,-1 1,1 1,-1 1,-7 3,16-5,0 0,0 1,1-1,-1 1,1 0,0 1,0-1,1 1,-1 0,1 0,0 0,1 1,-1-1,1 1,0 0,-1 2,-2 9,0 1,2-1,0 1,1 0,0 0,1 0,2 4,-1 41,6 28,-1-22,-6 189,0-195,2-58,0 0,0-1,0 1,0-1,1 1,0 0,0-1,0 1,0-1,1 0,-1 1,1-1,0 0,1 0,-1 0,3 3,-2-4,0-1,0 0,1 0,-1 0,0 0,1 0,0-1,-1 1,1-1,0 0,-1 0,1-1,0 1,0-1,0 0,0 0,-1 0,1 0,0-1,0 1,47-7,-3-3</inkml:trace>
  <inkml:trace contextRef="#ctx0" brushRef="#br0" timeOffset="-48181.8">8855 6528,'0'-3,"0"0,0 0,1 1,0-1,-1 0,1 0,0 1,1-1,-1 0,0 1,1-1,-1 1,1 0,0-1,0 1,0 0,0 0,0 0,0 0,0 1,1-1,-1 1,1-1,-1 1,1 0,-1 0,3-1,10-3,0 0,1 1,-1 1,12-1,0 0,4-4,24-6,-52 13,1 0,-1 1,0 0,1 0,-1 0,0 0,1 0,-1 1,0-1,1 1,-1 0,0 0,2 1,-4-1,0 0,1 0,-1 0,0 1,0-1,0 0,0 1,0-1,-1 1,1-1,0 0,0 1,-1 0,1-1,-1 1,0-1,0 1,1 0,-1-1,0 1,0 0,0-1,0 1,-1 0,1-1,0 1,-1-1,1 1,-2 1,-19 50,19-47,-43 78,-3-1,-4-3,-8 3,49-68,-1 0,-1-2,0 1,-5 2,21-19,1 1,0 0,-1 0,1 0,0 1,0-1,0 1,0 0,0 0,0 1,0-1,0 1,1-1,64 4,-55-1,-1-1,1-1,0 0,0-1,4 0,-3-4,1-1,-1 0,0-1,-1 0,1-1,-2-1,1 0,4-5,-13 10,12-5,-16 15,-22 20,11-19,1 0,-2 0,1-1,-1-1,0 1,0-2,-12 4,-88 18,81-20,1 1,-1 1,-19 9,40-13,-38 14,47-18,-1 1,1-1,-1 0,1 1,-1-1,1 0,-1 1,0-1,1 0,-1 0,1 0,-1 0,0 0,1 0,-1 0,0 0,1 0,-1 0,0 0,1 0,-1 0,1 0,-1-1,0 1,1 0,-1 0,1-1,-1 1,1 0,-1-1,1 1,-1-1,1 1,-1-1,1 1,-1-1,1 1,0-1,-1 1,1-1,0 1,0-1,-1 0,1 1,0-1,0 1,0-1,0 0,0 1,0-1,0 0,0 1,0-1,0 1,0-1,0 0,0 0,7-18,1 0,1 0,1 0,0 1,1 1,1-1,14-13,10-20,1-1,-3-3,-2-1,-3-1,-2-1,15-49,-42 106,0 1,1-1,-1 0,0 1,0-1,0 1,1-1,-1 1,0-1,0 0,0 1,0-1,0 1,0-1,0 0,0 1,-1-1,1 1,0-1,0 0,0 1,-1-1,1 1,0-1,0 1,-1-1,1 1,-1-1,1 1,0-1,-1 1,1 0,-1-1,1 1,-1 0,1-1,-1 1,1 0,-1 0,1-1,-1 1,0 0,1 0,-1 0,1 0,-1 0,0 0,1 0,-1 0,1 0,-1 0,0 0,1 0,-1 0,-45 11,22-4,18-6,-20 3,1 0,0 2,0 1,0 1,1 1,1 1,-1 1,-3 4,-7 8,22-13,17-11,29-10,0 1,9-1,-17 6,-1-2,-1-1,1 0,-1-2,9-5,66-53,-98 67,-1 0,1 0,0 0,0 1,0-1,0 0,0 1,0-1,0 0,0 1,0 0,0-1,0 1,0-1,0 1,0 0,1 0,-1 0,0 0,0 0,0 0,0 0,0 0,1 0,-1 0,0 1,-1 0,1 0,-1 0,1 0,-1 0,0 0,0 1,1-1,-1 0,0 0,0 0,0 1,0-1,0 0,-1 0,1 0,0 0,0 1,-1-1,0 1,-26 63,-101 162,-7 14,68-112,38-79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7:46.561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4815 1140,'-16'-10,"-14"-3,-13 5,-3 15,5 15,11 15,14 6,21 0,19-7,15-14,17-16,9-20,-2-16,-7-20,-13-10,-13-5,-27-2,-25 11,-22 14,-20 20,-14 14,-8 22,-5 20,8 19,13 10,18 5,24 1,26-2,33-7,22-13,17-15,6-13,1-20,-8-24,-10-24,-16-13,-15-6,-22-2,-23 11,-22 16,-21 15,-15 22,-9 28,4 20,10 12,23 8,29 3,28-10,22-13,16-15,14-22,7-16,3-17,-13-13,-15-15,-15-8,-23 1,-22 13,-19 13,-18 24,-21 19,-12 24,-2 16,14 11,30 6,32-8,29-14,20-18,16-14,12-17,6-19,-4-13,-9-16,-14-9,-29 3,-33 16,-23 26,-15 22,-7 20,1 21,7 15,17 6,26-3,24-11,21-19,14-20,15-27,6-16,-3-12,-12-9,-16-11,-24 6,-29 13,-27 19,-16 24,-14 22,-8 23,3 19,26 14,31-5,30-16,23-16,16-21,15-22,7-22,2-21,-7-12,-14-7,-21-2,-25 11,-29 15,-21 24,-17 21,-8 20,-8 16,10 11,17 13,26-5,28-12,23-14,23-23,13-17,5-23,-3-16,-7-15,-14-7,-24 3,-30 13,-24 15,-15 20,-10 27,-15 18,1 13,3 16,13 8,27 4,28-11,30-14,26-20,24-29,8-23,-4-17,-7-21,-11-8,-25-2,-35 12,-28 22,-20 28,-12 23,-12 18,2 16,6 11,14 6,20 3,25-8,27-15,20-22,12-21,7-13,2-20,-5-13,-13-9,-14-3,-19 3,-26 12,-22 18,-15 20,-14 16,-8 23,5 15,12 10,21 6,25-7,24-13,25-18,14-19,9-24,2-20,-9-12,-25-3,-28 9,-26 21,-23 25,-19 23,-10 13,8 9,20-1,38-15,30-22,21-16,13-18,-12-4,-26 4,-24 16,-23 20,-15 18,3 10,25-6,29-14,22-24,11-22,7-16,-11 1,-22 11,-31 23,-18 22,1 9,5 2</inkml:trace>
  <inkml:trace contextRef="#ctx0" brushRef="#br0" timeOffset="5532.89">4460 1140,'0'-5,"0"-16,0-26,0-19,0-8,0-3,0 3,0-2,0 3,0-2,0-3,0 2,0 3,0 20,0 28,0 29,-5 24,-2 17,1 16,1 7,1 3,2-1,11-2,4 2,9-1,7-2,-12-17,-9-27,-6-33,-8-30,-3-17,0-11,2-7,1-2,3-2,1 1,1 0,1-2,0 2,1 5,-1-1,0 22,1 31,-1 33,0 30,0 18,-5 9,-2 7,0 7,-3 3,0-2,1-6,3 0,7-5,3-3,1-5,0-2,-1-18,-1-26,-1-26,-2-28,1-17,-1-10,-1-10,1-7,0-6,0-3,0-2,0 5,0 6,5 7,6 5,7 5,1 17,-9 26,-11 32,-5 24,-1 15,-5 15,-1 5,3 0,2-1,3-3,3-3,0 2,2 0,0 4,6-1,6-1,7-3,14-3,3-16,-16-28,-16-25,-18-23,-23-21,1-3,21 14,18 28,19 26,5 5,-1-10,-11-23,-12-19,-23-13,3 0,15 13,17 22,16 23,13 14,-1-3,-13-20,-16-21,-22-18,-8 3,8 16,16 26,11 22,18 10,-3-7,-17-15,-22-25,-24-18,-18-9,-11-9,9 1,24 24,30 19,26 19,11 21,-6-7,-14-19,-21-28,-16-23,-15-19,-2 8,8 23,15 24,12 23,7 16,1-3,-11-19,-10-27,-15-32,-6-20,1-9,0-4,6 1,7 18,6 28,5 29,4 23,2 18,6 16,2 8,5 3,4 4,6-1,13 3,0-23,-5-30,-9-29,-12-23,-18-23,-8-18,-7-7,-3 0,2 2,0 4,4 19,6 33,10 30,16 27,5 18,6 14,3 10,-2 1,-6-18,-10-25,-23-14,-12 3,-8 8,-2 7,-6 2,6-2,8-9</inkml:trace>
  <inkml:trace contextRef="#ctx0" brushRef="#br0" timeOffset="-113085.54">0 1583,'0'6,"10"5,14 2,12 4,10-1,13 1,11-2,3-3,10-4,16-4,1-1,-7-3,-8 0,-9-1,-8 0,0 1,9-1,1 1,-3 0,1 0,-2 0,-4 0,-62 0</inkml:trace>
  <inkml:trace contextRef="#ctx0" brushRef="#br0" timeOffset="-113084.54">2270 1584,'26'-5,"49"-7,-4-1,-3-4,1 2,-1 3,-2-2,-2 2,8-2,7 1,5-2,-2-4,0 2,2-2,-4 3,-5-1,-6-3,-4 3,2-2,-1-2,-1 2,-1 0,-3-2,5-3,0 3,-1 0,-1-2,-1-1,3-2,0-7,-15 3,-32 16,-29 10,-23 11,-21 10,-12 6,-3 0,-7 1,-4 1,1 2,4-4,-1-1,3 1,-1 1,-13-3,-12 0,-10 1,0 2,7-3,12 0,5-4,8-4,7 0,0-2,-4 2,2-1,3 3,2-2,3-3,-2-2,-1-4,-3-2,0-1,-4 4,40 0</inkml:trace>
  <inkml:trace contextRef="#ctx0" brushRef="#br0" timeOffset="-113086.54">1448 1557,'-5'0,"-64"-1,2 1,2-6,-3-1,0-5,2-5,1 0,-2 3,-1 4,-3 9,0 4,3 2,2 0,2 0,2-2,2-1,-4-1,-1 4,0 2,1-1,17-1,26 3,27 1,27 4,18-1,11-2,4-3,2 2,4 1,4-3,5-1,4-3,2-1,2-2,-5 0,-1 0,0-5,1-3,-3 2,-1 0,1 2,-37 3</inkml:trace>
  <inkml:trace contextRef="#ctx0" brushRef="#br0" timeOffset="-113088.54">2215 1543,'67'-8,"1"3,3-4,5-5,4-5,-1 1,-4 3,-5-1,-4-2,2-4,-1 2,-2 5,-1-1,-2-2,-2-3,5-3,1-2,-1-3,-1 5,-2 1,4-1,1 4,-1 0,-2 4,-2 4,-16 4,-31 4,-33 7,-24 14,-25 4,-15 2,-5 4,3 1,6-3,5-7,6-1,-6 2,-1 2,3-2,-2-4,-4 0,1 2,-1-1,2 1,-1-1,2-5,4 2,4 3,2 0,4-4,-5 1,-1-1,-3 2,52-10</inkml:trace>
  <inkml:trace contextRef="#ctx0" brushRef="#br0" timeOffset="-113090.54">2080 1524,'38'-8,"70"-12,0 0,0-2,9 3,-2 5,0-1,-4 3,-7-2,-10 1,-11-2,-11 2,-6-2,0 1,-1 4,9-2,1-4,-1 1,-19 2,-29 5,-33 2,-36 9,-31 7,-13 3,-1-1,-6 3,3 3,6-1,4 1,4-2,7-3,-1 0,27-7,31-9,32-9,24-3,19-4,9 2,8-2,0 3,2-1,3-3,-4 2,-5 4,-5 5,5-2,0-3,3-5,3 1,-3-1,-19 2,-34 9,-38 11,-30 5,-19 6,-9 6,-12 5,-7 2,-3-2,24-7,38-10,36-12,26-11,23-2,17-3,13-4,5-3,-1 4,-6 0,-6 5,-2-1,-3-1,1 3,-1 3,3 5,-3-1,-17 1,-28 2,-34 7,-35 9,-26 8,-16 5,-3 0,3-4,21-6,36-8,38-12,33-3,-2-1,-27 8,-36 14,-25 5,-24 6,-10 3,-2 4,4-4,0 0,3-5,0 0,3 1,23-2,36-10,40-10,31-6,25-6,9-1,5 2,0-2,-1 3,-6 2,-3 3,-22 3,-32 2,-35 7,-34 1,-24 1,-13 4,-3 5,-4-1,-3 4,-8-3,-13 1,-3 3,-5 3,3 3,-5 2,2-5,5-5,10-1,13-3,10-5,29-8,31-4,28-7,28-2,26-4,23-4,15 2,5-2,9-2,10 2,2 1,-5 2,-10 5,-9 4,-7 3,-7 3,-8-3,-9-1,-7 0,-5 2,-24 6,-39 3,-29 0,-20 0,-13 4,-9 0,-10-1,-5-2,-3-2,-3 3,-5 1,-1 3,5 1,4 2,6 0,3-3,-1 1,23 0,37-3,31-3,25-8,20-3,17-5,10-2,11-4,5 1,1-1,-2 1,-2 4,-8 3,-8 3,1 3,3 1,-23 2,-42-1,-34 1,-30 0,-17-1,-14 1,-8 4,-5 1,-8 6,-7-1,-1 4,2-1,4-3,3 2,8-1,4-3,7 2,5-1,26-2,30-7,39-4,29-2,22 1,13 0,2-4,1 0,0 1,5 1,-4 3,-2 1,-6 1,-7 0,-7 1,0 1,-1-1,-18 0,-32 1,-34-1,-25 0,-15 0,-8 0,-4 0,-4 0,-6 0,0 0,-1 0,-2 0,-3 0,3 0,5 0,6 0,-1 0,22-5,30-7,27-1,28 1,23 4,17 2,14 2,8 3,18 0,3 1,-3 1,-6-1,-7 1,-6-1,-4 1,-8-1,-8 0,-3 0,-3 0,-19 0,-34 0,-34 0,-30 0,-27-5,-17-2,-7 1,-3-4,6-1,24 3,33 1,34 3,32 2,22 1,16 1,18 0,4 0,-24-4,-37-8,-33 0,-32 0,-29 4,-19 2,-4 2,17-2,37-7,44-5,45-4,34 0,17 0,1-1,-28 2,-47 6,-45 5,-28 9,-29 5,-16 2,-4 4,23 2,39-8,40-8,32-10,24-6,16 0,4-2,-18-3,-36 4,-33 6,-28 9,-17 6,2-7,19-2,29-4,14 4,-7 14,-21 17,-18 14,-14 6,-17 6,-7 0,17-9,26-10,33-15,34-21,25-19,15-4,3-3,-23 9,-32 14,-33 14,-31 6,-20 16,3 5,26-10,25-7,24-11,16-6,-9 2,-20 11,-27 10,-23 1,1-3,26-15,25-13,20-9,13-7,-1 6,-19 11,-25 18,-12 2,-1-11,2-16,2-19,7-15,8-8,2-15,4-4,5 15,3 33,-2 32,5 26,4 17,-5-3,-6-20,-16-24,-14-26,-6 1,0 15,13 20,17 18,16 14,4-4,-5-19,-18-28,-14-21,-3 4,10 16,20 16,20 17,3 4</inkml:trace>
  <inkml:trace contextRef="#ctx0" brushRef="#br0" timeOffset="98968.56">4725 993,'5'0,"12"0,13 10,17 3,9 5,7 4,1-2,1 1,4 2,0-3,-1 0,3-3,4 0,4 3,4 2,-2-1,1-1,0 2,-2 2,-6-2,0-6,-3-5,2 0,4-2,3 4,4 3,2 0,-3 1,-6-1,-6-4,-5-3,-3-4,2 2,5 0,1 4,3 1,5-3,-2-2,2-3,-3 3,0 6,-2 0,2 4,2-3,3-2,-2-4,-4-3,0 3,-3 0,2-2,2 4,5-1,-2-1,-5-2,1 3,-3-1,-3-1,1-2,0-1,-4-2,-1 4,-3 0,-35-3</inkml:trace>
  <inkml:trace contextRef="#ctx0" brushRef="#br0" timeOffset="98969.56">10042 1857,'47'5,"18"2,-2-2,0-1,-2-2,-1-2,4 1,2-1,-1-1,-1 1,-2 0,-16-1,-25 1,-28 0,-21 0,-22 0,-12 0,-11 0,7 0</inkml:trace>
  <inkml:trace contextRef="#ctx0" brushRef="#br0" timeOffset="98966.56">4725 1289,'-5'-15,"-1"-16,0-11,0-10,13 4,14 11,14 11,16 11,14 12,12 12,12 4,6 6,3-2,-2-2,-5-5,-10 2,-27-2,-39-3,-37-1,-29-3,-22-2,-13-5,-2-3,-1-5,-6-5,-1 0,5-7,8 0,23 5,38 5,36 10,27 6,26 12,12 10,7 4,0 4,-1 1,7 0,-4-1,-6-6,-22-7,-36-11,-32-14,-31-9,-23-8,-21-5,-16-2,-8-7,1 3,23 3,40 6,38 8,45 11,26 12,21 20,6 6,3 2,4 0,1 5,-1 1,-4-2,-2-2,-28-12,-35-11,-32-12,-27-16,-18-6,-22-9,-19-4,-10-3,-3 2,0 0,2 2,22 6,40 8,41 7,29 11,30 10,28 14,19 13,6 11,3 2,-9-3,-14-3,-12-5,-27-8,-32-14,-31-16,-30-7,-34-12,-25-9,-7-4,-1-1,6 4,5 8,8 1,2 0,6 4,5-2,0 3,1 4,-2 4,20 3,30 2,33 2,29 0,19 6,13 6,9 2,12 3,4 4,1 3,-2 3,-7-3,-3-1,-7 0,-2 2,0-3,3-1,-2 1,-5-3,-6 1,-3-4,-3 1,-17-8,-32-10,-32-10,-24-9,-14 0,-12 3,-5 4,-10 0,-6-3,3-4,31 6,45 11,39 11,26 4,18 5,7 5,5 3,-1-2,-1-1,-3 2,-6 2,0-4,-2-6,2 0,-2 2,3 3,3-2,4 0,-2-2,-19-5,-35-4,-42-13,-33-11,-18-8,-8 0,0 4,2 1,-1-2,2 3,3 5,4-1,-8-3,-5-4,0 2,24 5,36 3,36 5,26 3,15 7,8 3,8 5,6 0,5 4,-3 4,6 3,2-1,-3-6,-2 1,-1 1,-4 4,0-3,0-4,-2 0,-5-2,5 2,0 2,-4 0,-19-9,-35-11,-39-4,-38-7,-19 0,-6 1,0-1,4 1,1-2,3 2,-6-3,1 3,3 2,5 4,24 2,41 3,31 1,26 1,15 1,11 0,13 4,6 3,6 3,2 7,-2-2,1-2,-6-4,0 2,-2 3,-1-1,-6 3,-9-2,-3-3,1-5,-2 3,-20-1,-28-2,-30-7,-33-4,-27-6,-17-1,-5-4,-3 1,-2 2,4 4,8-2,6 0,0 3,28 2,46 2,33 1,31 7,19 1,15 6,5 0,6-1,-1 1,-10 0,-6 2,-10-1,-3 2,-7-1,1-3,2-4,2-2,-32-1</inkml:trace>
  <inkml:trace contextRef="#ctx0" brushRef="#br0" timeOffset="98967.56">10029 1908,'8'1,"-10"-2</inkml:trace>
  <inkml:trace contextRef="#ctx0" brushRef="#br0" timeOffset="98965.56">9127 1760,'-43'-7,"-57"-8,-11 1,-7-2,-8 2,-8 4,-7-2,6 0,6-1,10 1,9-3,10 1,5 3,5-1,32 1,37 3,46 7,34 4,23 6,12 3,-21-2,-36-7,-41-10,-34-2,-31-1,-14 2,-2 2,2-3,1 0,5 1,-1-2,-1 0,-8 2,-9-3,-9 0,5 3,8 2,5 2,23 2,41 1,36 1,30 0,23 1,15-1,4 6,3 1,-4 0,-1-2,-5-1,-5 3,0 1,-3-2,7 5,6 4,-21 0,-37-3,-43-8,-28-5,-26-7,-16-2,-3 0,3 2,3-3,-5 1,-3 2,-4 2,-12 3,-7-4,1-1,5 2,11 1,13 2,30 1,35 1,32 1,28 0,18 0,14 0,21 1,4 4,1 2,-1 4,-7 1,-3 3,4 5,1-3,1-2,-31-5,-41-4,-43-3,-28-7,-16-2,-11-6,-13-1,-5 2,-2 3,-5 3,-9 1,-6 3,-3-4,-6-1,3 0,8 1,9 2,12 1,28 1,44 1,43 0,31 0,24 1,17-1,10 0,2 0,-2 0,-3 0,-3 0,-8 0,-9 0,-8 0,-6 0,-3 5,-19 2,-35-1,-30-1,-21-6,-18-4,-9 0,-8 1,-5 0,-9 2,-14 0,-9 2,-4-1,-4 1,1 0,0 1,6-1,7 0,8 0,30 0,54 0,38 0,26 0,21 0,13 0,3 0,3 0,-4 0,-1 0,-4 0,-1 0,-3 0,-19 0,-34 0,-31 0,-23 0,-27-5,-13-7,-4-1,-4 2,2-3,4 1,0 3,3 3,-2 3,-3 2,1 1,4 1,-1 1,1-1,24 1,35-1,29 1,23-1,14 0,8 0,4 0,1 0,4 0,1 5,8 2,0-1,-2 0,-21-3,-28-5,-30-4,-35 0,-20-4,-12-1,-3-3,0 1,-2-3,1 2,-3 3,-2 3,1 4,4-3,4-1,4 2,3-4,17 1,36 1,30 2,22 2,13 2,6 6,10 3,6-1,5 0,-1-2,-5-1,-6 3,7 6,3 1,-1 4,-24-2,-37-3,-42-9,-27-5,-30-6,-11-3,-1 1,1 2,0 2,6 3,8 1,6 2,6-5,3-1,23 0,37 1,30 2,20 1,17 1,12 1,8 0,5 0,-2 0,-8 0,-1 0,-4 6,0 0,-3 1,-18-2,-34-2,-30-1,-28-5,-18-3,-10-6,-8 0,-7-3,-5 0,-2 4,3 3,6 3,2-3,24 1,35 0,32 2,23 2,25 2,18 0,10 1,-21-5,-47-6,-47-7,-30 0,-24-2,-26 3,-4 3,7 0,30 2,42 3,38 3,41 8,28 3,10 1,1-1,-4 0,-2-3,0 5,-3 6,-25-5,-38-8,-36-5,-24 0,-16-6,-6 0,-9-4,-10-3,-1 0,-7-1,3 2,17 15,36 7,34 8,28 1,19 4,18 4,13-2,9-4,10-1,5 4,4 2,-4-2,-4 1,-3-3,-8-4,-2-5,-6 2,0 4,-3-1,-25-2,-39-8,-33-5,-21-6,-18-3,-14 1,-9 3,-4 1,-3 3,0 1,6 2,2 0,6 0,21 0,36 6,36 1,31-1,28-1,17-1,13-2,9 5,5 0,4-1,-5-1,-6 4,-7-1,-11 0,-6-3,-3-2,-25-1,-38-1,-32-1,-24 0,-21 0,-11 0,-9-1,-11 1,-7 0,4 0,2 0,-4 0,19 5,42 6,42 2,33-1,26 2,10-2,7-2,4-3,2-3,5-2,-3-1,-9-1,-23-1,-37 0,-33 1,-30-1,-19 1,-10 0,-8 0,-7 0,-4 0,-3 0,-1 0,0 0,5 0,6 0,8 0,0 0,17 5,28 2,29-1,23 5,23-1,13-2,10-1,4-3,4-2,-2-1,-4-1,-4 5,-5 1,-28 0,-40-1,-30-1,-20-7,-10-3,-10 0,-2 1,-4 1,-3-4,2 0,0 1,-2 2,-7 2,-3 1,-2 1,6 5,2 3,7 0,0 3,25 1,36-2,36-2,26-3,19-7,10-3,2-5,-16-1,-34-4,-30 2,-36 2,-19 4,-11 3,-13 2,-7 2,2 1,25 0,45 1,35 0,35-1,18 1,9-1,0 0,2 0,-2 0,-5-5,1-1,-23-1,-39 2,-43 2,-36 0,-21 2,-6 1,-2 0,5 5,-2 2,0-1,6-1,2-1,5-1,8-2,-1-1,3 0,19 0,27-5,33-7,25-1,17 1,15-2,-9 1,-29 4,-30 2,-24 3,-23 2,-13 1,-6 1,19 1,32-1,34 1,25-6,25-6,16-2,4 2,3-3,-25-4,-48 2,-47 2,-29 5,-24 3,-13 3,0 2,6 1,23 1,38-1,35 1,25 0,19-6,14-1,8 0,1 1,-2-4,-3-5,-2 0,1-3,6 1,-21-1,-44 2,-33 4,-22 3,-14 3,-16 3,-10 7,-1 1,0 7,30-1,35-6,31-5,25-2,16-7,10-6,11-1,7 2,7-1,-2-5,-24 3,-32 8,-36 5,-26 4,-17 6,-10 7,-3 2,-2 2,-8 4,-8 8,22-1,46-6,41-6,31-12,21-11,8-5,4-5,3-1,9-1,4-4,-6 2,-25 5,-50 5,-40 4,-26 8,-22 9,-10 2,-7 4,-5 0,2 1,0 3,5-2,5 1,6-4,18-4,29-4,43-3,32-3,18-2,16-5,13-8,0 0,-2-5,-9 2,-8 4,-4 3,-20 4,-40 2,-33 2,-29 6,-18 2,-7 5,-8 1,-5 2,-5 5,34 8,35 0,31-5,28-7,17-10,9-7,8-3,12-6,1-1,-20 1,-32 2,-46 3,-32 2,-29 12,-12 4,-7 5,1 4,26 4,45-3,44-5,28-6,25-10,15-5,0-3,-20 1,-43 0,-46 12,-37 9,-19 2,-12 4,13-3,38-5,39-4,35-4,19-8,-10-3,-34 3,-36 3,-28 1,-23 0,-8-1,3 1,15-1</inkml:trace>
  <inkml:trace contextRef="#ctx0" brushRef="#br0" timeOffset="-113092.54">1448 1637,'-77'0,"-18"1,2 1,1 4,6 2,8-1,6-2,22-6,28-3,34-2,25-3,20-2,21 2,8 3,4-4,-4 1,-20 1,-38 3,-38 1,-32 2,-25 2,-20 0,-11 0,1-5,-8-1,-6 0,-4 1,-3 2,9 1,12 6,34 2,42 0,34-1,26-1,1-1,-17-2,-22 0,-26-1,-19 0,-12-1,-2-9,4-4,12 1</inkml:trace>
  <inkml:trace contextRef="#ctx0" brushRef="#br1" timeOffset="45171.89">4194 1967,'-5'-10,"-12"-3,-12 0,-18 8,-4 20,5 17,11 13,17 9,20-4,26-7,19-9,15-12,8-18,-4-22,-7-16,-14-18,-25-10,-30 0,-30 11,-17 19,-9 21,-4 21,11 24,20 17,26 10,27-6,20-13,14-12,14-22,2-23,-10-18,-20-14,-24-4,-26 7,-29 11,-22 21,-5 22,10 25,15 17,26 4,27-8,27-11,18-17,10-18,6-23,-10-19,-14-12,-24 2,-26 10,-31 12,-20 25,1 24,9 18,24 12,25-2,23-19,22-21,8-21,-4-23,-27-7,-37 5,-26 13,-16 21,-4 21,14 12,29 1,28-9,22-19,5-20,-9-7,-18 5,-28 12,0 6,13 4,17-9,1-3,-11 4,-22 9,3 3,14-9,2-5,6 5,3-4,-1-14,-2-15,-7-11,-2-13,-7-7,-2 14,2 25,3 27,-4 24,2 23,1-7,2-20,2-24,2-26,2-17,0 3,0 20,-5 23,-6 28,-6 19,-1 12,3-9,4-24,9-30,9-24,5-23,-1-12,-2 14,-7 26,-15 38,-4 25,-5 17,-4 9,8-12,12-24,12-28,10-29,2-20,-1-12,-5 10,-3 23,-4 31,-3 31,4 23,6 13,5-12,1-30,-4-35,-3-27,-4-23,-9-11,-8-5,2 15,8 27,4 29,5 29,8 20,5 13,-2-15,-3-26,-10-25,-6-27,-8-24,-4-12,-9-4,-1 15,2 27,10 34,7 31,3 24,2 13,0 4,0-15,-1-35,-1-30,0-31,-1-23,0-13,-5-3,-7 19,-1 31,-4 33,2 26,-3 17,3 10,-2-12,3-23,2-27,10-28,5-20,6-16,2-8,-1 19,-6 33,-11 30,-2 29,-1 22,-3 16,0-15,8-28,4-30,8-25,7-20,2-13,-2-11,-4 14,-3 31,-3 35,-2 29,4-3,0-18,5-23,0-22,-1-17,-8 3,-5 18,0 27,-6 22,-1 15,-4-4,0-20,8-24,5-21,2-17,2 3,-1 19,0 6,5-9,6-11,1 4,-8 3,-13 15,-12 20,-3 2,4-15,3 3,6 11,3 14,8-2,9-21,2-20,0-2,-4 17,3 0,-1-1</inkml:trace>
  <inkml:trace contextRef="#ctx0" brushRef="#br1" timeOffset="48780.64">4047 875,'0'-5,"0"-12,0-13,0-16,-6 9,-5 22,-2 22,1 21,3 16,-2 10,1-9,2-22,2-26,3-26,6-19,8-12,2-10,-1 17,-3 32,-7 30,-5 24,-1 15,-6 11,0-10,0-29,3-28,8-22,3-21,6-12,1-11,0-2,-4 1,-1 19,-8 34,-3 31,-1 23,1 22,-4 12,-6 9,0 2,-2-1,1 0,4-2,3-18,9-35,5-30,5-24,2-16,-1 5,-3 20,-3 24,-1 23,-3 1,0-12,-2-19,6-3,1 10,0 0,-1-10,-1-13,3-13,1-11,4-16,-1-9,-1-6,-3-1,-2 4,-2 24,-2 36,-6 31,-7 27,-2 17,2 8,-2 2,1-15,3-28,3-27,8-30,8-24,9-19,0-11,-2-2,-4 4,-5 21,-2 30,-3 31,-2 31,-5 25,-8 12,-1 6,2-15,3-28,8-34,9-32,3-20,5-15,5-7,-2 16,-8 28,-7 34,-14 33,-10 20,-1 11,2-11,5-24,9-27,11-30,5-19,4-13,1 9,-3 23,-3 26,-4 13</inkml:trace>
  <inkml:trace contextRef="#ctx0" brushRef="#br1" timeOffset="51534.6">3957 846,'0'4,"0"13,0 13,0 11,0-6,0-19,0-23,0-19,0-1,0 14,0 20,0 3,0-9,0-16,0-20,0-15,5 13,2 21,0 24,-2 21,4 15,0-5,-2-19,-6-7,-4 3,-2 9,1-4,-4-6,-12-1,4-7,9-10,6-5</inkml:trace>
  <inkml:trace contextRef="#ctx0" brushRef="#br1" timeOffset="55499.95">4194 1908,'-5'5,"3"12,18 13,15 6,13 3,14-7,12-2,4-7,-10-17,-31-10,-37-4,-32-1,-20 1,-11 2,16 3,27 0,33 2,29 1,19 0,19 1,13-1,5 0,-3 1,-21-1,-34 0,-37-5,-29-7,-24-1,-13 1,-11 4,-6-3,0 1,5-3,21 0,35 3,32 3,34 3,25 7,11 3,7 0,4 5,2 5,-25-1,-34-2,-32-8,-27-6,-24-7,-13-12,-11-3,-9-2,1-3,4 4,5 1,20 5,34 10,35 11,40 10,31 14,20 2,8 0,4 1,-4 0,0 1,-11-6,-12-7,-27-7,-35-9,-37-6,-32-2,-31 0,-22 1,-7 2,5 0,7 2,-1 1,-1 0,0 0,5 0,21 0,32 0,42 6,38 5,21 2,9-1,6-3,-2-3,-4-3,-1-1,6 3,0 2,-1 4,-3 5,-6 0,-5-3,-19-3,-34-4,-29-2,-28-8,-22-7,-14-3,-6-3,-8-4,-13 1,0 0,8 2,1 0,1 3,6 4,24 4,32 2,32 3,25 2,25 0,13 1,6 5,1 2,4-1,-1 3,-2 1,2-3,3-1,3-3,0 3,-5 1,-4 3,-5 1,3-3,-2-2,-15-2,-28-3,-32-6,-24-2,-18-1,-14-3,-7-1,-1-3,-8-5,0 2,-7 3,-8-6,-8 1,3-2,10 3,9-1,10 3,6 5,-1 3,1-6,3-1,1-9,-4-4,19 2,28 5,27 12,28 7,22 4,11 7,5 7,4 5,-16 0,-34-5,-31-4,-26-9,-17-6,-12-7,-10-6,16 3,27 5,28 14,23 10,3 3,-15-7,-18-10,-20-6,0 3,14 7,18 7,19 1,24 9,19 0,12 1,3-3,-4-1,5 2,13 7,-1-1,4-1,-6 0,1 1,-1-4,-7-7,-3-1,-2-3,-4-4,-6-3,-6-3,-14-2</inkml:trace>
  <inkml:trace contextRef="#ctx0" brushRef="#br1" timeOffset="55968.68">4784 2086,'-15'0,"-15"-5,-17-2,9 0,21 2,28 6,23 4,16 0,9 5,9 0,4 4,4 4,0 0,-4-4,2-4,3 1,3-1,-1 3,0-1,2-3,-2 3,-5-1,-5-3,5-2,11-2,1-2,1-1,-5-2,-20 1,-27 0,-19-1</inkml:trace>
  <inkml:trace contextRef="#ctx0" brushRef="#br1" timeOffset="56406.19">5346 2204,'-10'0,"-18"-5,-15-7,-10-1,-11-3,-5 0,20 4,28 3,37 3,42 4,20 1,13 1,6 0,-5 6,-1 2,-2-1,-1 3,0 1,-1-3,1-1,0 2,1 0,-6 3,-1 0,0 3,-3-1,-1-3,2-4,-3-2,-4-3,-5-1,7 4,0 1,-3 5,-18 0,-19-1</inkml:trace>
  <inkml:trace contextRef="#ctx0" brushRef="#br1" timeOffset="56968.84">5730 2204,'-15'0,"-15"0,-13-5,7-7,19-1,27 2,27 2,28 3,13 3,7 6,0 3,1 0,0 0,2 3,-1 6,1-1,1 4,-6-3,-1-2,1-5,10-3,6 3,-5-1,-3-1,-7 4,-3-1,-4-1,-2 3,-2 0,1-3,-2-2,6-2,6-2,4-1,-24-1,-23-1</inkml:trace>
  <inkml:trace contextRef="#ctx0" brushRef="#br1" timeOffset="93995.37">6645 2351,'-15'0,"-15"0,3 0,15-4,26-3,20 1,19 1,16 1,11 2,7 1,4 0,7 1,1 0,4 1,5-1,4 0,3 5,-3 2,-5-1,-6-1,-6-1,-3 3,-2 1,-40-4</inkml:trace>
  <inkml:trace contextRef="#ctx0" brushRef="#br1" timeOffset="93994.37">7532 2292,'-16'0,"-19"0,-19 0,-10 0,15 0,36 0,36 0,24 0,18 0,15 0,17 0,13 5,3 2,2 0,2-2,6-1,-43 0</inkml:trace>
  <inkml:trace contextRef="#ctx0" brushRef="#br1" timeOffset="93993.37">8270 2440,'-11'0,"8"0,14 0,-7 0</inkml:trace>
  <inkml:trace contextRef="#ctx0" brushRef="#br1" timeOffset="61593.64">4607 2322,'5'-5,"12"-2,18 1,13 1,-12 1,-26-3,-31-1,-27 1,-20 2,-13 2,-4 1,-1 1,-2 1,24 0,33 0,32 1,36-1,36 0,22 0,9-5,-3-2,-4 1,-2 1,-9 1,-7-3,1-1,4 1,-4 2,-15 2</inkml:trace>
  <inkml:trace contextRef="#ctx0" brushRef="#br1" timeOffset="62875.07">4490 2292,'-10'0,"-19"-5,6-6,22-2,26 1,29 3,16 3,5 3,1 1,6 2,1 0,-5 0,0 1,1-1,3 1,3-1,-4 5,-5 2,-21 0,-30-2,-28-1,-30-2,-24-1,-12 0,-10-1,-6-1,1 1,0-5,-1-7,-1-2,-1-2,4 0,2 4,19 3,15 4,0 2,-1 2,-8 1,16 0,24 1,25 0,22-1,15 1,-6-1,-18 0,-24 0,-27 0,-18 5,-17 2,-6-1,12 0,12-3,14 0</inkml:trace>
  <inkml:trace contextRef="#ctx0" brushRef="#br1" timeOffset="62953.18">3692 2204,'-10'0,"-4"0</inkml:trace>
  <inkml:trace contextRef="#ctx0" brushRef="#br1" timeOffset="63844.1">4016 1938,'-4'-5,"-13"-17,-3-14,7-2,11 17,6 10</inkml:trace>
  <inkml:trace contextRef="#ctx0" brushRef="#br1" timeOffset="64765.27">3987 1908,'-5'10,"-2"14,-9 2,-13 2,-10-4,-10-6,9-6,22-5,23-4,6-7,-9-3,-14 0,-21 0,-20 3,10 1,21 1,26 1,21 1,16 0,12 1,-8-1,-22 0,-25 0,-22 1,-23-1,-12 0,-12 0,-8 0,-7 0,27 0,33 0,32-5,29-2,19 1,10-4,5-1,-10 3</inkml:trace>
  <inkml:trace contextRef="#ctx0" brushRef="#br1" timeOffset="65187.11">3898 1938,'-5'0,"-16"0,-21 5,-12 2,-13-1,-9-1,-7 4,-10 0,-4-1,4-3,9 4,23 0,37-2,37-7,33-3,17-1,9-1,2 2,-12 0</inkml:trace>
  <inkml:trace contextRef="#ctx0" brushRef="#br1" timeOffset="65765.57">3781 1998,'-5'0,"-2"0</inkml:trace>
  <inkml:trace contextRef="#ctx0" brushRef="#br1" timeOffset="-114946.84">3573 2027,'-10'0,"2"0,12 0,21 0,15-5,12-7,7-1,3-4,7-8,-10-11,-23 2,-29 15,-26 17,-24 19,-15 6,-12 4,15-2,27-10,29-19,24-7,22-13,-1 3,-19 10,-23 17,-29 7,-19 2,-12-2,-13-3,-3-3,0-3,2-2,3-2,-2 0,0 0,18-1,31 0,31 1,7 0,-14-1,-23 1,-18 0,-13 0,-7 0,-16 0,39 0</inkml:trace>
  <inkml:trace contextRef="#ctx0" brushRef="#br1" timeOffset="-114948.84">4016 2382,'0'-10,"-10"-9,-13-1,-18-6,-12 0,-12 5,-20 1,-16-1,0-3,6 4,10 5,-6 0,-3 2,5-1,23 1,37 4,38 2,34 3,24 3,16 5,8 8,0 6,-2 1,-5-3,-7-5,-21-3,-31-4,-35-8,-30-2,-23-1,-12 2,-8 0,-4-3,2 0,5 0,7 3,0 1,3 2,30 2</inkml:trace>
  <inkml:trace contextRef="#ctx0" brushRef="#br1" timeOffset="-114947.84">2924 2113,'32'1,"28"-1,9 0,9 1,0-1,-2 0,-4 0,-5 0,1 5,0 2,8-1,6 0,0-3,-5 4,-5 1,-20-1,-29-2,-13 8,2 3,9-3,-5-2,-14-9,-19-4,-20-2,-20-1,-9 2,-10-5,-1-1,2-4,4 1,-1 2,-3 3,-5-3,2 1,-1 1,3 3,0 1,1 3,-5-5,54 4</inkml:trace>
  <inkml:trace contextRef="#ctx0" brushRef="#br1" timeOffset="-114949.84">2924 2085,'44'-1,"37"2,-1-1,-5 0,5 0,5 5,2 7,-4 1,-20-1,-31-3,-37-3,-32-8,-29-3,-35-1,-25-4,0-1,5-3,14 0,86 12</inkml:trace>
  <inkml:trace contextRef="#ctx0" brushRef="#br1" timeOffset="-114951.84">2924 2036,'68'7,"22"0,-1-2,-6 2,-7 1,-2-1,-13-3</inkml:trace>
  <inkml:trace contextRef="#ctx0" brushRef="#br1" timeOffset="-114953.84">2924 1967,'32'0,"61"0,-8 0,-7 0,-8 1,-1-1,-1-1,2 1,0 0,-13 0</inkml:trace>
  <inkml:trace contextRef="#ctx0" brushRef="#br1" timeOffset="-114954.84">2924 2027,'49'0,"26"0,7 0,-1 0,1-5,2-2,6 1,-1 1,-22 1,-37 2,-38 6,-28 2,-29 0,-17 4,-6 6,-2 4,-1 0,25-4,33-5,38-4,28-4,29-6,18-9,11-2,0 2,-20 2,-18 4,-2 2,0-3,1-5,2-6,2 0,-14 4,-24 3,-25 4,-21 4,-6-4,12-5,26-5,22-11,11-9,-5 5,-13 19,-10 27,-22 15,2-1,12-16,17-16,15-16,1 5,-14 10,-21 16,-31 16,-19 14,-11 4,15-10,30-16,43-16,33-19,16-6,10-10,1 0,-24 11,-38 15,-38 17,-27 12,-26 3,-17 6,-5 3,4 1,21-6,31-8,41-13,45-13,28-16,16-4,1-3,-7 3,-27 5,-36 6,-32 11,-31 15,-24 10,-23 2,-6 6,15-2,37-10,38-10,35-5,20-9,17-8,4-3,1-3,-20 2,-29 9,-35 5,-37 8,-26 4,-11 0,-13 4,-6 4,25 5,39-2,35-4,33-5,25-9,14-5,3-7,-15-2,-29 1,-35 8,-31 4,-26 7,-17 2,14-1,33-1,47-3,35-1,25-3,13 0,2-1,-20 0,-37 4,-40 7,-28 2,-20-1,-10-4,-5-2,15-2,31-3,29 0,24-1,16-1,11 1,10-1,9 1,-19-1,-29 6,-30 2,-25-1,-22-1,-14-1,-6-2,-7-1,0 0,2-12,3-2,5-10,17 4,27 6,28 9,22 6,16 2,16 1,7 0,3-2,-2-1,-1-1,-18 0,-28 4,-32 2,-25-1,-21-1,-16-1,-12-7,0-3,3 0,6-4,5-11,-1-1,3-7,17-4,33 3,34 8,24 7,16 6,8 4,-12 4,-29-3,-29-2,-29 2,-18 0,5 1,25 2,32-5,30-1,18 1,-6 1,-26 2,-33 1,-25 6,-2 2,20 0,23-1,25 4,22 0,11-1,16-2,3-3,7-1,-2-1,4-1,1 0,-1 0,-6-1,-7 1,1 5,3 2,1-1,-13-1</inkml:trace>
  <inkml:trace contextRef="#ctx0" brushRef="#br1" timeOffset="77031.5">4312 2174,'-10'0,"2"0,12 0,20 0,32 0,16 0,6 0,4 0,-1 0,1 0,-5-5,-4-2,0 1,-2 1,-3 2,-3 0,-3 2,-2 1,-1 0,5 0,6 0,-3 0,-14 1</inkml:trace>
  <inkml:trace contextRef="#ctx0" brushRef="#br1" timeOffset="-114955.84">3632 2233,'-4'-5,"-13"-6,-13-3,-11-2,-14 1,-8-3,-8 3,-2 3,-8 4,-1-2,-2 2,-1-4,63 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9:26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355 384,'0'6,"0"15,0 21,0 12,0 8,0 2,5-8,2-15</inkml:trace>
  <inkml:trace contextRef="#ctx0" brushRef="#br0" timeOffset="640.6">147 355,'6'0,"15"0,16 0,11 0,7 0,4 0,-2 0,-11 0</inkml:trace>
  <inkml:trace contextRef="#ctx0" brushRef="#br0" timeOffset="1983.92">0 119,'5'0,"12"0,17 0,19 0,11 0,3 0,6 0,6 0,-1 0,-3 0,0-5,-2-2,-4-4,-3-6,2 0,-1 4,-11 3</inkml:trace>
  <inkml:trace contextRef="#ctx0" brushRef="#br0" timeOffset="3421.75">1181 0,'-19'415,"16"-360,-26 298,-6 119,33-426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3:09.97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388 1,'5'0,"12"0,18 5,12 2,10 4,4 1,2 3,0-1,5 2,1 4,-2 3,-2 2,-1 3,2 1,1 1,-1 5,-2 2,3 5,1 5,-7 4,2-1,-5 1,-3 2,-10 2,3 1,-8 2,0 1,-2 5,2 2,0 0,8-2,-4 4,0 0,4-1,2-2,-6 3,3-6,0-2,2 3,-3 1,1-5,7-13,6-9,1-1,1-1,0-8,-16-7,-15-7</inkml:trace>
  <inkml:trace contextRef="#ctx0" brushRef="#br0" timeOffset="5515.45">2721 1833,'-10'-10,"-13"-4,-8-14,-9-7,-7-3,-6-6,-4-4,12 15,25 24,25 18,22 18,16 9,12-1,10-7,5-3,1-6,-3-6,-1-5,-4 1,4-2,0-1,-1 3,-2 1,-2-3,-1 4,4-1,-19-2,-28-2,-31-2,-24-2,-16-1,-19-1,-12-1,-7 1,-7-1,1 1,4 0,26-5,36-2,32 1,32 1,20 1,16 7,11 7,8 8,-22 0,-37-3,-38-9,-28-10,-18-5,6 0,21 0,30 3,25 2,23 1,13 2,-9 1,-29 0,-29 0,-23 1,-18-1,-16-5,-7-6,-3-2,16 1,27 4,29 2,29 2,20 2,16 7,6 2,8 0,-2-1,-17-2,-36-1,-36-2,-31 0,-25-6,-9-2,-3 0,17 2,34 1,38 1,31 2,24 0,16 6,5 2,2 0,-4-1,-6-2,-6-2,-20-1,-29 0,-34-1,-30 0,-23-1,-10 1,-9 0,1 0,24 0,37 0,37 0,26 0,15 0,-6 0,-22 0,-31 0,-31 0,-19 0,-11-6,-5 0,-1-6,1 0,-2-8,0-10,2-11,2-9,13 10,26 17,31 22,31 16,20 6,10 4,-11-2,-25-10,-32-8,-25-14,-19-10,-11-8,-11-4,-3-1,0 4,2-3,19 9,27 18,28 15,24 15,16 9,17 3,7 5,3-4,-1-5,-3-2,3-2,0-6,-18-7,-32-11,-30-12,-23-10,-16-8,-15-4,-6 3,-2-5,2-2,2-6,-2-1,1-5,2 1,7-2,20 11,25 16,22 22,23 24,17 14,17 9,6 1,7-4,0 1,-3-8,-9-12,-15-10</inkml:trace>
  <inkml:trace contextRef="#ctx0" brushRef="#br0" timeOffset="9062.18">2692 1773,'-15'0,"5"0,19 0,23 5,17 7,9 6,6 0,1-3,-15-4,-26-4,-28-3,-22-2,-2 3,13 1,20 0,24 3,17 1,16 3,7 0,2-3,-16-3,-27-2,-34-3,-31-1,-19-1,-10 0,-4-1,15 1,27-1,28 1,30 0,19 5,11 2,6 4,2 1,-16-2,-27-3,-28-2,-23-2,-17-2,-22-6,-9-7,-3-1,2-4,19-4,29 2,34 8,6 8,-10-3,-15 2,-20-5,-15-16,-10-13,10 5,28 12,27 21,8 10,-15-7,-16-14,-17-10,-13-12,-8-9,-6-9,8 10,12 22,23 24,4 11,-1-7,-8-15,-6-16,-3-16,-7-15,-2-9,6 11,18 29,22 29,15 23,-6 1,-17-19,-17-23,-16-18,-8-15,-6-15,5 12,15 25,17 26,20 22,19 22,10 13,8 6,2 1,-3 5,-8-20,-22-30,-17-28,-24-24,-13-21,-9-13,-2-6,3 0,4-5,5 1,8 18,15 33,19 30,15 25,19 20,7 18,12 11,7 1,1 3,6-4,0-6,-2-6,-2-9,2-6,0-11,-8-14,-13-12</inkml:trace>
  <inkml:trace contextRef="#ctx0" brushRef="#br0" timeOffset="9952.78">2396 1714,'-10'-10,"-8"-13,4-3,14 13,17 18,21 15,14 12,8 7,4 2,6-7,2-4,-17-6,-33-9,-30-10,-24-12,-16-15,-15-8,-8-10,5-12,-3-3,1-2,2-2,-8-5,3-2,4 0,9 1,19 7,25 18,16 16</inkml:trace>
  <inkml:trace contextRef="#ctx0" brushRef="#br0" timeOffset="11108.98">2072 1389,'0'-5,"0"-17,-6-14,-5-12,-7-7,-10-10,-6-3,4 14,11 32,14 30,8 23,4 1,-5-14,-8-26,-2-21,-5-16,-11-10,-1-6,9 12,17 25,13 26,15 28,2 20,-4 10,-1 5,-6 2,-11-15,-17-27,-12-28,-8-28,-9-19,1-11,-2-10,-1-8,2-6,-3 1,-5 11,6 22,8 20</inkml:trace>
  <inkml:trace contextRef="#ctx0" brushRef="#br0" timeOffset="11515.24">1806 828,'0'-5,"-5"-12,-12-12,-8-18,-14-4,-7-5,-14-12,-13 0,-4-4,1 11,9 21,15 17</inkml:trace>
  <inkml:trace contextRef="#ctx0" brushRef="#br0" timeOffset="12608.93">1392 444,'-10'-5,"-19"-12,-13-7,-16-6,-7-2,-4-1,-4 6,-15 1,-3 1,4 5,7 0,2 4,0 4,-3 5,2 3,-4-3,-5-4,4-2,11-2,17 0</inkml:trace>
  <inkml:trace contextRef="#ctx0" brushRef="#br0" timeOffset="12655.8">388 207,'-10'-5,"-3"-11,10-4,16 2,16 4,18 5,16 3,12 3,9 2,5 1,-13 1</inkml:trace>
  <inkml:trace contextRef="#ctx0" brushRef="#br0" timeOffset="13202.66">507 178,'-11'-5,"-17"-7,5-6,17-5,29 1,22 5,12 5,7 4,3 4,4 8,6 2,10 7,-11-1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6:18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89,'163'-7,"86"-16,111-7,-125 16,-111 4,89 5,-205 5,0 1,0 0,0 0,0 0,0 1,-1 0,1 1,-1 0,1 0,2 2,-6-3,0 1,-1 0,1 0,-1 0,0 0,1 1,-1-1,-1 1,1 0,0 0,-1 0,0 0,0 0,0 1,-1-1,1 1,-1-1,0 2,5 35,-2 0,-2 1,-1-1,-3 1,-4 25,0 34,4-19,1 7,-5-1,-3 1,-6 11,4-45,2-10</inkml:trace>
  <inkml:trace contextRef="#ctx0" brushRef="#br0" timeOffset="811.59">799 326,'0'4,"0"13,0 13,0 16,-5 11,-7 5,-1-2,2-12</inkml:trace>
  <inkml:trace contextRef="#ctx0" brushRef="#br0" timeOffset="1686.52">562 355,'5'0,"12"-5,13-2,11 1,14 1,8-4,2 0,2 1,-7 3,-13 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5:08.173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25 1345,'-10'0,"7"0,3 5,-7 12,6 2,10-16,2 1,-5 10,1-3,10-12,11-12,-3 1,-17 13,-19 17,-18 14,1 3,15-15,20-21,19-21,15-10,0 3,-21 19,-25 19,-21 25,4 5,16-13,18-26,23-24,15-17,10-17,-7 11,-26 25,-28 25,-24 27,-23 19,-13 11,-6 10,13-6,26-25,32-34,31-27,20-26,15-19,6-8,-15 18,-27 29,-36 34,-27 32,-23 19,-9 10,-3 3,-1 1,15-13,32-31,28-24,29-34,16-16,10-16,14-11,-2-4,-4 2,-19 18,-34 30,-30 29,-24 29,-16 21,-20 20,-8 9,0 1,-2-3,17-11,34-20,33-30,26-31,17-20,11-13,16-19,5-8,-1-7,1 5,-22 26,-31 27,-30 32,-30 24,-18 27,-22 18,-7 6,-5 9,2-1,5-7,26-17,32-31,25-36,26-24,19-17,5-18,9-9,9-12,8-4,-1 3,-3 4,-20 16,-24 28,-38 34,-27 32,-30 26,-17 26,-12 16,-4-1,9-2,14-8,29-25,33-38,28-34,26-31,16-25,18-11,10-14,2-1,5-2,-4 5,-26 21,-45 43,-40 44,-38 34,-27 32,-21 20,-6 8,6-6,31-23,38-36,37-41,32-34,27-32,23-22,13-13,11-11,-3 1,-3 8,-9 5,-24 26,-44 39,-36 39,-35 31,-24 27,-16 7,3-1,-4 6,-2 3,5 1,22-15,32-30,32-33,31-29,26-31,23-23,13-15,6-8,7-8,-5 3,-24 23,-36 34,-33 35,-39 32,-29 33,-19 16,-11 16,-11 12,3 3,8-5,24-21,34-34,32-39,37-36,22-29,21-19,13-16,10-8,3-7,-6 5,-10 10,-20 26,-32 34,-37 38,-24 28,-28 24,-24 27,-11 9,-9 4,-5 6,11-5,25-24,39-35,39-44,27-31,27-24,18-23,8-16,4-8,1 0,-6 9,-15 10,-19 25,-30 34,-25 41,-28 30,-25 31,-29 25,-10 5,-2-10,11-6,-1-2,2-6,21-16,29-29,36-30,30-37,25-26,12-14,8-15,6-7,2 2,-9 7,-7 9,-28 21,-20 31,-31 29,-24 30,-27 24,-14 22,-16 22,-13 5,1-2,11-8,31-26,35-30,31-37,29-34,18-22,14-22,10-14,6-12,-1-4,-5-4,-17 25,-29 38,-30 42,-32 31,-16 25,-20 20,-16 22,-18 15,-9 3,10-6,30-22,37-36,33-41,26-31,29-33,18-22,12-22,5-9,3-2,-6-2,-8 14,-24 23,-31 45,-31 38,-24 27,-19 28,-11 14,-10 9,-5 5,0-3,8-6,24-26,35-44,27-33,21-23,17-19,10-13,1-4,0-4,-22 29,-30 33,-38 41,-26 37,-26 30,-20 20,-5 7,9-5,24-21,33-35,32-41,25-32,18-23,12-19,11-8,4-7,-1-6,-16 23,-29 36,-28 33,-24 30,-22 24,-14 12,-11 13,2 2,23-13,25-36,26-33,23-29,16-24,12-16,2-6,6-2,-18 17,-20 27,-31 33,-23 31,-12 19,-9 10,0 9,12-8,20-26,21-29,17-28,14-20,12-20,8-10,-9 11,-18 30,-23 30,-18 23,-20 23,-10 17,8-8,15-24,21-28,22-31,16-21,12-13,-1 8,-20 22,-25 36,-22 26,-14 18,5-1,11-18,20-26,13-24,14-25,13-4,-7 9,-19 22,-17 22,-15 26,-3-4,5-16,15-21,8-24,11-18,8-19,4-14,-9 7,-18 26,-21 37,-17 31,-3 6,8-16,20-19,16-18,11-14,8-16,-12 13,-13 29,-22 27,-18 21,2 2,12-22,21-27,15-21,10-15,-3 7,-11 21,-11 24,-16 27,-15 19,-12 11,-2 11,-5 4,13-16,27-32,21-31,19-29,15-24,5-16,5-7,2 1,-7 25,-22 42,-20 38,-22 30,-13 26,-11 15,-5 0,1-5,18-23,19-32,19-39,14-38,17-21,2-11,2-8,4-4,-11 22,-19 31,-17 38,-19 27,-13 23,-6 23,-7 13,-2 1,1-6,3-6,13-23,16-30,10-25,4-14</inkml:trace>
  <inkml:trace contextRef="#ctx0" brushRef="#br1" timeOffset="135029.63">262 75,'-6'10,"-10"13,-9 13,5-4,16-19,19-15,22-19,15-9,-7 4,-25 17,-22 20,-31 19,-19 18,-7 12,13-5,29-26,27-24,27-27,23-20,10-13,9-2,-19 8,-30 23,-30 31,-25 25,-28 27,-16 14,-10 5,-3 9,3 6,25-18,32-31,30-33,33-33,25-28,26-19,18-19,0-3,-9 8,-11 5,-31 25,-31 32,-40 31,-27 33,-19 15,-18 18,-12 11,-11 12,7-1,8-6,24-20,32-25,41-36,33-35,19-23,19-22,14-16,2-2,-2-1,3-1,-6 6,-24 17,-35 35,-32 28,-28 30,-30 31,-20 26,-13 4,3-3,-4 6,-2 1,4 1,7-4,26-23,38-32,42-42,40-44,35-37,20-25,-1-1,-1 3,-5 2,-8 9,-37 32,-40 44,-36 36,-31 31,-25 25,-12 11,2 2,-2 4,2-3,2-9,-1-2,-9 2,-6 11,1-5,21-15,31-23,36-27,38-37,37-38,20-18,-2-6,-6 2,-4 6,3-4,2-7,-4 2,-3 5,-24 18,-34 39,-41 40,-42 43,-18 22,-5 12,-9 2,0-1,5-10,2-9,-10 9,0 5,6-2,13-5,23-16,36-34,30-26,27-35,32-31,12-21,8 0,-3-2,-7 5,-3 5,5-4,2-9,-3 6,-7 7,-21 21,-31 26,-36 37,-35 42,-26 24,-6 8,-5 6,-4-3,3-10,5-3,5-8,-9 4,-2 1,3-1,26-12,32-26,34-28,41-34,21-22,8-12,0-4,-3-1,-1 2,12-8,-5 0,-1-3,0 3,-29 29,-45 38,-33 36,-23 23,-19 14,-9 6,-1 1,-8 4,0-1,4-2,5-4,0-8,3 6,4-2,7-3,20-11,26-24,31-27,27-32,22-16,19-20,21-17,2-5,-7 9,-1-2,-3-1,-1-2,-9 10,-23 18,-37 34,-40 36,-26 33,-33 28,-18 12,-9 2,1-3,9-6,3-5,7-5,2 1,3-1,25-11,31-25,43-38,43-38,19-15,11-13,8-14,2 3,-3 0,-4 1,-10 9,-24 17,-40 29,-38 39,-34 23,-18 21,-9 6,-2 3,-4 1,2 0,4-2,-2-5,-2 7,5 2,22-9,32-19,41-37,35-39,28-27,10-8,7-12,3-1,1-1,-6 3,-11 8,-26 20,-39 31,-39 38,-42 39,-22 14,-24 22,-3 0,5-4,4-2,4 1,7 1,23-19,31-30,42-36,33-34,25-15,14-14,20-12,0-3,-6 3,-10 8,-25 16,-39 32,-32 30,-41 33,-37 29,-29 17,-10 9,1-2,27-17,45-23,46-35,45-37,30-30,23-18,7-13,-3 2,-9 3,-24 19,-37 34,-39 30,-27 28,-32 28,-13 12,-3 3,19-12,31-19,32-32,33-31,21-22,12-21,7-11,6 1,-18 12,-30 24,-29 32,-23 26,-22 18,-14 16,-5 8,19-9,22-20,26-31,29-29,19-21,17-18,12-6,-16 9,-29 23,-25 32,-23 27,-19 17,2 2,17-17,26-24,21-23,17-19,-1 2,-23 27,-25 24,-17 20,-1 3,18-19,15-25,5-5,-11 13,-11 16,-5 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5:13.13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542 193,'-6'-5,"-15"-1,-16 4,-11 9,8-3,26-11,25-11,15-16,-6 7,-17 19,-23 20,-25 18,-23 25,4-3,28-20,31-25,25-24,20-20,-7 3,-19 16,-22 16,-20 19,-20 16,8 3,21-15,24-21,6-10,-9 1,-20 12,3 6,14-8,18-5,15-12,23-8,-8 0,-27 20,-27 19,-23 13,-20 12,2-1,25-13,31-20,30-21,23-14,11-11,4-9,-2-1,-17 7,-30 22,-28 29,-25 18,-18 15,-16 11,-13 6,-5 3,17-8,28-18,40-31,29-21,18-22,20-15,8-8,5-4,-3 0,0 5,-24 19,-38 31,-33 23,-29 19,-18 20,-9 10,-14 11,-7 3,-5 4,25-17,33-24,38-33,38-28,23-25,19-14,12-12,5-8,-1-1,-5 10,-31 21,-39 30,-40 34,-37 30,-25 22,-19 17,-2 3,4-2,9-5,24-15,33-24,31-33,35-27,27-26,17-14,10-12,0-3,4-3,-9 1,-24 19,-32 35,-37 27,-27 28,-23 24,-22 18,-12 12,-1 6,5-1,7-7,23-16,41-36,32-32,35-35,24-28,18-17,9-10,2 6,-7 2,-24 26,-40 28,-36 33,-37 32,-22 20,-11 15,-2 2,1 3,8-2,20-17,29-29,26-29,22-24,16-17,10-13,11-5,3-3,-15 14,-28 26,-27 32,-36 25,-20 21,-22 18,-3 5,3 6,19-12,29-23,30-35,30-29,19-22,12-20,10-5,3-1,-6-1,-15 16,-27 32,-33 23,-25 26,-28 23,-14 17,-9 11,-1 1,9-2,26-17,32-33,29-33,27-26,16-24,5-12,6-2,2 1,-15 16,-33 27,-29 31,-34 34,-14 21,-14 8,1 2,2-2,22-12,29-28,23-29,24-20,13-23,8-14,11-9,4-4,2 5,-17 18,-32 30,-29 29,-19 21,-19 19,-12 10,0 4,14-9,25-31,26-26,27-33,23-21,12-14,-11 11,-24 28,-34 29,-26 29,-14 19,10 0,20-13,18-24,22-24,17-16,-6 2,-18 14,-24 20,-16 17,0-1,13-15,7-15,4-6</inkml:trace>
  <inkml:trace contextRef="#ctx0" brushRef="#br1" timeOffset="134015.64">98 281,'-5'6,"-2"10,6-1,13-4,14-13,18-12,-9-3,-14 11,-22 17,-26 16,-18 19,4 1,18-16,29-20,23-21,2-4,-20 10,-21 17,-20 15,-19 13,8 0,22-12,24-17,21-14,21-17,-7 4,-26 15,-30 22,-23 18,-9 12,13-2,28-26,25-26,24-24,16-16,8-12,2-12,-15 16,-27 26,-27 28,-35 27,-20 19,-16 16,-1 7,17-14,28-27,34-29,32-26,18-18,10-17,4-4,-15 13,-32 31,-34 27,-27 24,-21 20,-5 12,-3 4,16-9,26-20,28-22,28-29,19-22,11-17,5-8,7-6,0-1,-16 20,-34 28,-30 32,-30 28,-23 17,-21 14,-3 3,4 0,30-19,34-24,29-33,28-27,22-24,15-18,10-13,-1 2,1 5,-25 25,-39 36,-38 30,-26 27,-17 16,-9 8,-3 3,20-16,29-23,32-26,25-25,15-18,15-19,6-4,-15 12,-27 25,-29 32,-25 18,-19 16,-11 10,-8 6,17-7,26-17,26-25,22-24,21-15,16-17,8-11,0-6,-17 18,-33 26,-42 37,-33 26,-17 19,12 0,26-21,32-28,27-21,17-19,17-11,11-4,-16 5,-28 19,-30 22,-30 21,-20 10,3 0,30-7,27-24,22-16,21-18,16-8,-10 7,-24 14,-23 19,-14 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6:39.20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2735 1731,'5'0,"12"0,17 0,14-5,9-1,4-6,2-4,6-11,0 0,-10 4</inkml:trace>
  <inkml:trace contextRef="#ctx0" brushRef="#br0" timeOffset="124.99">3148 1643,'-10'0,"-13"5,-13 2,0-1</inkml:trace>
  <inkml:trace contextRef="#ctx0" brushRef="#br0" timeOffset="515.6">2942 1702,'-11'0,"3"0,12 0,16 0,14-5,17-2,9-4,5-6,1-5,0-3,3-9,0 3,-1 1,-3-4,-12 3</inkml:trace>
  <inkml:trace contextRef="#ctx0" brushRef="#br0" timeOffset="1592.93">2972 1672,'5'0,"11"0,14 0,11 0,9 0,6-5,14-6,4-8,0-9,-2-5,-4 2,2-3,-1 0,-2 4,-3 4,-6 0,-14 5</inkml:trace>
  <inkml:trace contextRef="#ctx0" brushRef="#br0" timeOffset="1874.62">3090 1761,'5'0,"12"-5,12-6,17-8,11 1,5-2,3-3,5-2,0-2,4-7,0 3,-4 1,-3 2,2 4,-6 2,-13 5</inkml:trace>
  <inkml:trace contextRef="#ctx0" brushRef="#br0" timeOffset="2562.12">3562 1554,'5'0,"12"-5,12-7,13-6,13-5,12-4,6-2,0-1,-3 4,-2 2,1 0,0-1,-8 3,-13 6</inkml:trace>
  <inkml:trace contextRef="#ctx0" brushRef="#br0" timeOffset="3170.6">3799 1437,'10'0,"13"-6,13-5,10-7,8-6,9-3,4-2,6-1,1-1,2 0,-1 0,-4 1,-3 0,-4 5,-2 2,-12 5</inkml:trace>
  <inkml:trace contextRef="#ctx0" brushRef="#br0" timeOffset="3983.22">4153 1288,'10'0,"13"-5,13-7,11-6,7-5,9 1,4-5,1 2,-1-6,3-1,-1 3,-1 3,-3 0,-2 0,-1 4,-13 6</inkml:trace>
  <inkml:trace contextRef="#ctx0" brushRef="#br0" timeOffset="5155">4743 1053,'5'0,"17"-6,15-5,10-7,9-6,8-3,5-2,-1-1,-1-1,-1 0,2 5,0 3,-12 4</inkml:trace>
  <inkml:trace contextRef="#ctx0" brushRef="#br0" timeOffset="6280.85">5334 786,'5'0,"-3"0,-13 0,-13 0,-14 5,-9 7,-13 6,-6 0,-2 2,1 8,2-1,-3 0,-1 5,2 3,2 5,-2 1,-1-2,-3 3,0 4,2-1,13-7</inkml:trace>
  <inkml:trace contextRef="#ctx0" brushRef="#br0" timeOffset="7170.78">4921 993,'10'0,"-2"0,-12 0,-16 0,-19 10,-13 4,-8 4,-8 8,-14 11,-2 4,3 5,5-1,1 3,17-7,20-11</inkml:trace>
  <inkml:trace contextRef="#ctx0" brushRef="#br0" timeOffset="7702.01">4714 1022,'-5'0,"-12"6,-13 0,-11 11,-19 6,-9 5,-3 8,-5 2,-9 6,-4-1,2-2,1 2,6-6,1 0,4-1,21-6,39-19,22-11</inkml:trace>
  <inkml:trace contextRef="#ctx0" brushRef="#br0" timeOffset="8920.54">4094 1318,'-5'0,"-12"0,-18 5,-13 12,-8 2,-5 9,-2 0,-6-1,0 5,0-2,3 4,-3 0,1-4,1-4,2-5,3-7,1-5,1-5,-4-2,-1 3,-1 0,3 1,0-2,2-1,-4-2,-1 0,20 4,29 2,27-1,22-1,15-2,10-1,6-1,6 0,2-1,-1-1,-2-4,-3-7,2-1,-4-4,-14 2</inkml:trace>
  <inkml:trace contextRef="#ctx0" brushRef="#br0" timeOffset="9404.88">3031 1702,'-10'0,"-19"5,6 7,17 1,20-1,16-4,15-7,14-9,6-9,4-5,-1-10,3 0,0-3,-12-2,-17 6</inkml:trace>
  <inkml:trace contextRef="#ctx0" brushRef="#br0" timeOffset="10249.56">3591 1377,'-5'0,"-11"0,-14 5,-11 7,-9 6,-11 10,-5 1,-2 5,1 1,2-4,-3-3,0-2,1-4,2-6,-2-7,-1-4,2-3,-4-1,-4-2,0-1,3 1,3 0,3 1,3 4,16 3,27-1,27 0,21-3,6 0</inkml:trace>
  <inkml:trace contextRef="#ctx0" brushRef="#br0" timeOffset="12186.29">2528 1731,'11'0,"-3"-5,-12-1,-21 0,-16 0,-10 3,-13 1,-5 0,-1 2,2 0,2 0,-3-5,1-6,-4-2,1-3,2 0,3 4,-3 3,21 4,28 2,28 2,23 1,1 0,-21 1,-21 0,-25-1,-26 1,-28-6,-8-1,1-1,8 2,8-3,-2-2,-7 3,1 1,1 2,4-3,23 0,36 0,32 7,24 4,18 5,15 2,6-1,1 3,-16-2,-28-1,-29-4,-24-6,-18-5,-17-6,-13 0,-9 0,-6 3,2 3,5 1,8 3,5 0,4 2,-2-1,0 1,22 9,33 4,28-1,27-3,20 3,10-2,13-2,6-3,-3-2,-1-2,-1-1,-6-2,-6 1,-21-1,-30 1,-29 0,-25-1,-16 1,-17 0,-12 0,-4 0,2 0,18 0,34-5,42-2,42 1,22 0,6 3,-1 0,-6 2,-6 1,4 0,-2 5,2 2,2 0,-23 3,-21 1</inkml:trace>
  <inkml:trace contextRef="#ctx0" brushRef="#br0" timeOffset="12451.91">786 1643,'-10'0,"7"-5,18-2,23 1,14 0,8 8,10 2,12 2,8-2,4 0,5 4,6 5,11 1,5 2,3 0,-6 1,-6 3,-9-2,-10-4,-8 1,-6-3,-18-2</inkml:trace>
  <inkml:trace contextRef="#ctx0" brushRef="#br1" timeOffset="22375.32">3916 1141,'-10'0,"-13"0,-18 0,-12 0,-7 0,6 0</inkml:trace>
  <inkml:trace contextRef="#ctx0" brushRef="#br1" timeOffset="23108.92">3591 1141,'5'0,"12"0,13 0,16 0,11 5,6 1,1 6,1 0,-1-2,4-3,-10-2</inkml:trace>
  <inkml:trace contextRef="#ctx0" brushRef="#br1" timeOffset="24123.79">4508 1347,'0'-5,"0"-1</inkml:trace>
  <inkml:trace contextRef="#ctx0" brushRef="#br1" timeOffset="24670.65">4478 1259,'5'0,"16"5,16 7,11 1,7-2,5-2,1-3,7 3,0-1,-5-1,-14-3</inkml:trace>
  <inkml:trace contextRef="#ctx0" brushRef="#br1" timeOffset="92123.2">5718 1229,'0'-10,"-10"-3,-14 0,3 2,20-1,20-9,17-1,-3 3,-17 5,-26 15,-22 12,-15 10,6 4,19-6,29-12,22-8,18-8,10-9,5-1,-12 2,-25 9,-27 10,-28 14,-19 10,-11 10,-1 8,15-3,36-15,30-21,26-17,20-13,20-11,9-11,5-2,-6-4,-3 3,-27 8,-40 23,-34 17,-30 20,-28 17,-19 6,-8 11,-9 2,4 1,8-4,25-11,34-12,38-22,38-17,26-18,23-18,4-2,2-8,-1 0,8-5,-3 2,-25 11,-40 24,-46 25,-43 28,-36 24,-14 2,-10 7,-6 3,3 1,10-2,33-12,39-19,40-22,29-16,29-24,17-11,16-10,1-6,9-4,-4 3,-5 1,-9 5,-29 16,-36 18,-42 28,-38 16,-30 19,-11 6,1 5,7-4,4-5,5-6,6-5,1 5,-8 7,10 4,27-8,31-20,32-21,38-26,35-24,21-20,1-3,6-11,-7 3,-13 9,-9 12,-9 10,0 2,-3 9,-21 10,-35 14,-41 24,-39 19,-35 20,-11 5,1-2,-7 10,-1 3,-11 1,-6 3,9-1,34-13,46-16,50-30,37-23,36-30,28-23,15-21,0-1,-1-1,-13 9,-11 13,-7 6,-31 14,-37 20,-37 28,-44 28,-22 10,-19 17,-9 4,3 1,8-5,0 2,-10 6,2 1,24-10,38-15,42-26,39-30,23-18,9-13,18-16,2-1,-5 4,2-3,1-1,-1 4,-6 2,-28 15,-39 25,-33 20,-29 24,-18 12,-9 4,-7 5,-1-2,2 2,4-3,0-5,1 1,-8 3,0 4,-2-1,18-10,34-11,37-20,32-22,34-24,20-20,8-5,7-7,0-2,1 2,-8 7,-32 20,-37 21,-41 26,-33 21,-35 22,-21 23,-13 9,-3 2,7-3,6-5,31-14,36-23,39-22,33-29,35-32,25-17,5-9,1-2,1 2,-7 4,-25 18,-46 28,-38 28,-32 23,-30 22,-17 17,-9 8,-3 0,5-6,9-6,29-13,35-21,30-19,30-27,22-16,18-17,9-5,0-3,-19 12,-32 26,-36 20,-34 25,-26 19,-13 12,-9 1,4 1,21-9,29-18,36-25,26-17,17-18,15-14,11-9,8-6,0 1,-21 11,-30 29,-36 21,-28 20,-19 12,-12 15,16-7,30-26,37-26,26-22,19-10,8-9,-13 9,-27 16,-30 23,-26 21,-19 18,-14 12,14-3,23-19,29-24,29-23,21-14,-10 5,-23 16,-26 21,-10 9,7-5,19-13,-5-8,-14-1,-7-11,-2-10,4-12,10-12,7-9,13-2,2-1,1 1,-9 17,-18 26,-14 27,-14 28,-9 19,-2 9,4-10,9-28,19-29,14-28,12-24,7-11,4-4,-3-1,-6-1,-8 21,-5 40,-10 32,-9 29,-13 21,-13 19,-6 10,1-2,-4-6,16-24,13-33,19-37,14-33,0 1,-9 16,-16 26,-16 24,-14 21,-11 7,-7 4,-4 7,13-14,30-25,27-28,23-20,15-16,15-7,-13 4,-31 22,-28 25,-23 21,-21 10,-16 8,-7 2,0-4,2 1,15-17,26-19,34-22,28-23,3-7,-19 9,-26 15,-27 21,-21 14,-10 4,7-6,19-17,27-17,27-17,7-1,-9 10,-16 14,-17 20,-19 8,4-4,18-14,23-16,18-21,-1 2,-12 12,-23 21,-3 5,7-12,17-15,11-12,15-10,7-12,2-6,-10 13,-25 26,-28 28,-20 23,-12 13,-7 10,8-8,23-26,23-24,22-21,15-16,13-13,-11 2,-20 22,-7 12,11 1,15-6,6-13,-7 11,-19 15,-15 22,-11 24,-9 18,2 0</inkml:trace>
  <inkml:trace contextRef="#ctx0" brushRef="#br0" timeOffset="-205905.49">5777 195,'-15'0,"-15"-10,-13-3,-8 5,-6 10,-9 9,18 2,26-5,33-15,23-15,22-10,12-9,-12 2,-30 13,-29 16,-30 14,-18 18,3-2,21-13,30-12,24-12,-2 3,-21 19,-21 13,-17 14,1 7,23-4,21-8,20-18,20-16,11-11,10-9,3-4,-2-6,-2-3,-19 11,-34 15,-34 20,-34 25,-25 11,-14 14,-7 2,3 7,22-8,38-19,40-25,39-26,21-15,10-8,17-8,7-7,2-4,-2-3,-28 13,-37 25,-34 20,-37 26,-24 13,-11 5,-13 15,-9-2,-3 4,4 1,8 1,13 0,23-17,30-20,38-25,30-23,17-18,6-6,7-1,8-13,16-6,4-7,3-1,-6 8,-37 19,-45 33,-42 33,-33 20,-28 22,-10 7,-5 1,3-11,-3 5,-6 1,10 6,9 0,30-11,32-21,35-28,40-29,20-17,8-13,-1 2,11-10,14-17,0 0,0-2,3 1,-3 3,-40 30,-46 31,-52 33,-47 33,-19 12,-4-1,0-1,7-6,9-4,9-6,-2 4,0 3,5-4,19-9,29-14,43-25,38-24,21-19,21-13,19-17,0-7,-1-6,6-4,-4-2,-6 13,-14 10,-27 21,-42 23,-35 25,-38 21,-20 18,-16 11,-4 1,2 1,0-3,-2-2,4 2,5-4,4 0,1-3,0 0,3 3,17-7,28-16,31-18,30-14,28-22,18-21,9-12,-2-6,-7-2,-2 7,-5 8,-7 3,-5 5,1 1,3-2,-19 12,-34 21,-46 29,-37 32,-23 18,-17 13,0 3,-8 3,0 7,10-11,7-10,10-7,24-14,33-20,47-25,45-34,22-16,7-11,-3 0,-1-1,-5 0,-7 4,-2 2,-3 4,2 6,3-1,-1 3,-19 7,-28 15,-45 26,-29 16,-17 19,-17 7,-6 5,-3-1,3 0,7-5,1 1,5-5,4 1,3-7,-6 4,-2 0,18-7,32-10,41-14,38-24,29-21,11-14,-1-4,-6-4,-4 3,-5 5,-7 0,6-1,3 2,4-2,-3 4,-21 8,-30 16,-45 26,-41 27,-26 13,-10 9,1-6,-4 10,-1 0,-5-1,0 1,1-1,29-9,35-14,39-22,29-19,29-18,14-15,4-6,8-10,5-2,-4 0,-7 4,-2 7,-4 0,-22 13,-33 23,-31 23,-39 24,-21 16,-9 4,-11 7,-5-2,-2 3,1-4,2-2,26-12,41-18,39-20,28-20,27-15,27-22,8-13,2-2,-7 6,0 2,-7 0,-22 15,-35 24,-31 19,-42 26,-34 21,-30 18,-17 8,-3 0,9-2,35-14,40-16,38-22,34-25,31-16,26-20,17-19,6-4,-6 3,-26 12,-37 24,-35 20,-40 22,-24 12,-13 10,-4 5,14-7,29-15,33-16,37-19,27-24,16-10,10-8,-26 16,-40 23,-34 25,-31 15,-20 13,6 1,27-18,17-11</inkml:trace>
  <inkml:trace contextRef="#ctx0" brushRef="#br0" timeOffset="-204577.22">6014 816,'-11'0,"-12"0,-13 5,-16 1,-8 6,10 0,30-12,27-11,24-14,-5-2,-16 8,-20 13,-23 11,-22 16,-11 4,6-7,28-12,29-17,26-16,23-14,-5 0,-21 12,-23 16,-21 20,3 4,16-9,18-16,8 4,-6 15,-15 16,-18 14,-15 17,-12 10,11-2,21-10,24-24,19-16,5-5,-9 6,-3 3,14-8,16-9,9-9,4-2,-4-5,-13 2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1:03.28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73 90,'-1'0,"-1"-1,1 0,0 1,-1-1,1 1,-1 0,1-1,-1 1,1 0,-1 0,1 0,-1 0,1 0,0 0,-1 1,1-1,-1 0,1 1,-1-1,1 1,0 0,-1-1,1 1,-1 0,1 0,1 1,-1-1,0 1,0-1,1 0,-1 1,1-1,-1 1,1 0,0-1,-1 1,1-1,0 1,0-1,0 1,0 0,1-1,-1 2,3 8,-1 0,1 0,1 0,0-1,1 0,1 3,35 55,2-2,3-2,26 24,-113-139,2-2,2-1,3-2,-6-19,35 66,-17-40,21 47,0-1,0 1,1-1,-1 1,0-1,1 1,0-1,0 1,0-1,0 1,0-1,0 0,1 1,-1-1,1 1,0-3,0 5,-1-1,1 0,0 1,-1-1,1 1,-1-1,1 1,0-1,0 1,-1 0,1-1,0 1,0 0,-1-1,1 1,0 0,0 0,0 0,-1 0,1 0,0 0,0 0,0 0,0 0,-1 0,1 0,0 0,0 1,0-1,-1 0,1 1,0-1,0 1,-1-1,1 0,0 1,0 0,31 21,-29-19,34 30,-2 1,-2 1,16 25,25 25,-51-65,-14-15,-8-8,-20-33,-2 1,-1 0,-17-19,-6-9,-37-56,70 103,19 27,-1 0,86 144,59 95,-192-309,-3 2,-2 2,-24-20,52 60,21 27,24 31,8 4,2-2,2-1,2-1,-7-14,-34-29,0 0,1 1,-1-1,0 0,0 0,0 0,1 0,-1 1,0-1,0 0,1 0,-1 0,0 0,0 0,1 0,-1 0,0 0,0 0,1 0,-1 0,0 0,0 0,1 0,-1 0,0 0,1 0,-1 0,0 0,0 0,1 0,-1 0,0-1,0 1,0 0,1 0,-1 0,0 0,0-1,0 1,1 0,-1 0,0 0,0-1,0 1,0 0,0 0,0-1,1 1,-1 0,0 0,0-1,0 1,0 0,0 0,0-1,0 1,0 0,0 0,0-1,0 1,0 0,0-1,-1 1,-1-8,-1 0,0 0,0 0,-1 0,0 1,0 0,-1-1,0 2,-5-7,2 3,-50-68,-48-47,75 96,31 29,0 0,0 0,0 1,0-1,0 0,0 0,0 0,0 1,0-1,0 0,0 0,0 0,0 1,0-1,0 0,0 0,0 0,0 1,0-1,-1 0,1 0,0 0,0 0,0 1,0-1,0 0,0 0,-1 0,1 0,0 0,0 1,0-1,0 0,-1 0,1 0,0 0,0 0,0 0,-1 0,1 0,0 0,0 0,0 0,-1 0,1 0,0 0,0 0,0 0,-1 0,1 0,0 0,0 0,0 0,0 0,-1 0,1 0,0 0,0-1,0 1,0 0,-1 0,1 0,0 0,0 0,0-1,0 1,6 27,1-1,2 0,0-1,2 0,5 9,13 31,-21-44,-6-13,1 0,0-1,1 1,-1-1,1 0,1 0,-1 0,2 1,-6-8,0 0,0-1,0 1,0 0,0 0,0 0,0 0,-1-1,1 1,0 0,0 0,0 0,0 0,0-1,0 1,0 0,0 0,0 0,1-1,-1 1,0 0,0 0,0 0,0 0,0-1,0 1,0 0,0 0,0 0,0 0,1 0,-1-1,0 1,0 0,0 0,0 0,0 0,1 0,-1 0,0 0,0 0,0 0,0 0,1 0,-1-1,0 1,0 0,0 0,1 0,-1 0,0 0,0 0,0 0,0 0,1 1,-1-1,0 0,0 0,0 0,0 0,1 0,-1 0,0 0,0 0,0 0,0 0,0 1,1-1,-1 0,-1-11,-1 0,1 1,-2-1,1 0,-2 1,1 0,-2 0,1 0,-5-7,-53-84,52 85,8 12,0-1,-1 1,0 0,1 0,-2 0,1 0,0 0,-1 1,1 0,-1 0,-4-3,8 6,0 1,-1-1,1 0,0 0,0 0,-1 1,1-1,0 0,0 0,0 1,-1-1,1 0,0 1,0-1,0 0,0 0,0 1,-1-1,1 0,0 1,0-1,0 0,0 1,0-1,0 0,0 1,0-1,0 0,0 1,0-1,1 0,-1 1,0-1,0 0,0 1,0-1,0 0,1 1,-1-1,0 0,0 0,1 1,7 26,2 0,0-1,10 16,-14-31,0 0,1 0,0 0,1-1,0 0,0 0,1-1,1 0,2 2,-9-9,0 0,0 0,0 0,-1 0,1 0,-1 0,0 1,1 0,-1-1,1 3,-3-3,1 0,-1 0,0 0,0 0,0 0,0 0,0 0,0 0,0 0,-1-1,1 1,-1 0,1 0,-1 0,0 0,0-1,0 1,0 0,0 0,-26 41,-2-1,-1-2,-2 0,-2-3,-17 14,27-32,41-50,87-125,-88 137,-17 19,1 0,0 0,0 0,0 0,0 0,0 0,0 1,0-1,0 0,0 0,0 0,0 0,0 0,0 0,0 0,0 0,-1 0,1 1,0-1,0 0,0 0,0 0,0 0,0 0,0 0,0 0,0 0,0 1,1-1,-1 0,0 0,0 0,0 0,0 0,0 0,0 0,0 0,0 0,0 1,0-1,0 0,0 0,0 0,0 0,0 0,1 0,-1 0,0 0,0 0,0 0,0 0,0 0,0 0,0 0,0 0,0 0,1 0,-1 0,-20 40,-11 10,-14 25,-15 15,214-294,-132 178,-27 38,-30 46,-82 120,107-157,10-21,0 0,0 0,0 0,0-1,0 1,0 0,0 0,0 0,1 0,-1 0,0 0,0 0,0 0,0 0,0-1,0 1,0 0,0 0,0 0,0 0,0 0,1 0,-1 0,0 0,0 0,0 0,0 0,0 0,0 0,0 0,1 0,-1 0,0 0,0 0,0 0,0 0,0 0,0 0,0 0,0 0,1 0,-1 0,0 0,0 0,0 0,0 0,0 0,0 0,0 0,0 1,0-1,1 0,-1 0,0 0,0 0,0 0,0 0,0 0,0 0,0 0,0 1,0-1,0 0,0 0,0 0,0 0,0 0,0 0,0 0,0 1,28-30,22-35,-2-3,-3-1,3-14,-111 154,-121 179,171-231,13-18,2-4,22-28,91-137,-4-10,-198 315,20-32,-11 33,70-119,13-23,22-32,-22 28,154-231,-76 110,-334 484,232-335,13-20,22-40,29-41,3 2,4 2,32-35,-56 81,-28 31,0-1,0 0,0 0,0 0,0 1,0-1,0 0,0 0,-1 0,1 1,0-1,0 0,0 0,0 0,0 1,0-1,0 0,0 0,1 0,-1 1,0-1,0 0,0 0,0 0,0 1,0-1,0 0,0 0,0 0,1 0,-1 1,0-1,0 0,0 0,0 0,0 0,1 0,-1 0,0 1,0-1,0 0,1 0,-1 0,0 0,0 0,0 0,1 0,-1 0,0 0,0 0,0 0,1 0,-1 0,0 0,0 0,0 0,1 0,-1 0,0 0,0-1,-8 25,-29 45,-25 32,-15 26,56-83,17-33,-1-1,0 0,0 0,-1 0,-3 2,42-54,-2-2,-3-1,11-23,-8 14,2 1,10-9,-13 28,-30 35,0-1,0 0,0 0,0 0,0 1,0-1,0 0,0 0,0 0,0 0,0 1,0-1,0 0,0 0,1 0,-1 0,0 1,0-1,0 0,0 0,0 0,0 0,1 0,-1 0,0 0,0 1,0-1,0 0,1 0,-1 0,0 0,0 0,0 0,0 0,1 0,-1 0,0 0,0 0,0 0,1 0,-1 0,0 0,0 0,0 0,0 0,1 0,-1 0,0 0,0-1,0 1,0 0,1 0,-1 0,0 0,0 0,0-1,-5 19,-2-1,0 0,0-1,-2 1,0-2,-1 1,-1-1,-14 26,-96 167,106-187,12-20,17-37,33-67,-6-1,3-23,-41 120,-1-1,1 0,0 1,1 0,0-1,0 2,0-1,1 0,0 1,0 0,1 0,0 0,0 1,0 0,1 0,-1 0,1 1,0 0,1 1,-1-1,1 1,-1 1,1-1,0 1,0 1,0 0,4-1,103-10,1 4,6 5,-182 3,12 1,-1-2,1-3,-12-3,44 1,26 2,30-1,147 4,-115 3,38-6,-239 15,70-8,0 2,-1 3,2 3,-5 3,42-2,20-12,1 1,0-1,0 0,0 1,0-1,0 0,1 1,-1-1,0 0,0 1,0-1,0 0,0 1,0-1,1 0,-1 1,0-1,0 0,0 0,1 1,-1-1,0 0,0 0,1 1,-1-1,0 0,0 0,1 0,-1 0,0 1,1-1,-1 0,0 0,1 0,-1 0,0 0,44 10,47-2,1-5,60-6,-103-4,-31 1,-18 6,0-1,0 1,0 0,0 0,0 0,0 0,0-1,0 1,0 0,0 0,0 0,0-1,0 1,0 0,0 0,0-1,0 1,0 0,0 0,0 0,0 0,0-1,0 1,0 0,-1 0,1 0,0-1,0 1,0 0,0 0,0 0,0 0,-1 0,1 0,0-1,0 1,0 0,-1 0,1 0,0 0,0 0,0 0,0 0,-1 0,1 0,0 0,0 0,-1 0,1 0,0 0,0 0,0 0,-1 0,1 0,0 0,0 0,0 0,0 0,-1 0,1 0,0 0,0 1,-43-8,-1 1,1 3,-1 2,-28 3,3-1,1-1,53 0,45 1,341-1,-493 5,-10 6,32-3,63-5,16-3,0 2,0 0,0 1,0 1,-17 6,38-7,7 0,14 1,49-1,0-2,0-3,53-10,-75 1,-48 11,1 0,0 0,-1 0,1 0,-1 0,1-1,-1 1,1 0,0 0,-1 0,1-1,-1 1,1 0,-1-1,1 1,-1 0,0-1,1 1,-1-1,1 1,-1-1,0 1,1-1,-1 1,0-1,0 1,1-1,-1 1,0-1,0 0,0 1,-15-9,-32 0,-31 8,0 4,-5 3,-64 2,126-9,26-2,33-4,-1 3,49-5,-80 8,0 0,0-1,0 0,0 0,0 0,0 0,0-1,-1 0,1-1,-1 1,1-1,-6 3,0 1,0 0,1 0,-1 0,0 0,0-1,1 1,-1 0,0 0,0-1,0 1,0 0,0 0,1-1,-1 1,0 0,0-1,0 1,0 0,0 0,0-1,0 1,0 0,0-1,0 1,0 0,0 0,0-1,0 1,0 0,0-1,0 1,0 0,-1 0,1-1,0 1,0 0,0 0,0-1,-1 1,1 0,0 0,0 0,0-1,-1 1,1 0,-19-8,-23 0,-144 4,448 6,-320-2,-166 5,219-5,0 1,0 0,0-1,0 0,-1-1,1 1,0-1,0 0,0 0,0 0,0-1,0 1,0-1,0-1,1 1,-1-1,1 1,0-1,0-1,0 1,0 0,0-1,1 0,-1 0,1 0,0 0,-2-5,-12-19,2-1,0-1,-8-26,-5-12,15 49,22 47,0-7,1-1,1 0,1-1,1 0,0-1,8 7,-21-24,1 0,0 0,-1 0,1-1,0 1,-1 0,1 0,0 0,0 0,0-1,0 1,0-1,0 1,0 0,0-1,0 1,0-1,0 0,0 1,1-1,-1 0,0 0,0 0,0 0,0 0,1 0,-1-1,-1 0,1 0,-1 0,1 0,-1-1,1 1,-1 0,0 0,0-1,0 1,1 0,-1 0,0-1,0 1,-1 0,1 0,0-1,0 1,-1 0,-16-68,11 53,0-1,-1 1,-1 0,-1 1,0 0,-1-1,9 15,0-1,0 1,0-1,0 1,0 0,0 0,0-1,0 1,-1 0,1 0,-1 0,1 0,0 0,-1 1,1-1,-1 0,0 1,1-1,-1 1,0-1,1 1,-1 0,0 0,1 0,-2 0,1 1,1 0,0 0,0 0,0 0,0 0,0 0,0 1,0-1,1 0,-1 1,0-1,1 0,-1 1,1-1,-1 1,1-1,0 1,-1-1,1 1,0-1,0 1,0-1,1 1,-1-1,0 1,0-1,1 2,0 7,0 0,1 0,0 0,1 0,0 0,0-1,1 1,0-1,1 0,0 0,1 1,-11-41,-41-49,33 65,11 18,6 11,20 29,10 10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1:09.327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172 41,'2'14,"0"0,1 0,1 0,0-1,1 1,0-1,1 0,0-1,1 1,1-1,3 4,14 26,-17-24,-14-20,-21-29,-155-182,165 196,17 17,0 0,0 0,0 1,0-1,0 0,0 0,0 0,0 0,0 0,0 0,0 0,0 0,0 0,0 0,0 0,0 0,0 0,0 1,0-1,0 0,0 0,0 0,0 0,0 0,0 0,0 0,0 0,0 0,0 0,0 0,-1 0,1 0,0 0,0 0,0 0,0 0,0 0,0 0,0 0,0 0,0 0,0 0,0 0,0 0,-1 0,23 33,32 42,79 101,-102-144,-31-32,0 0,0-1,0 1,0 0,0-1,0 1,0 0,0 0,1-1,-1 1,0 0,0 0,0-1,0 1,0 0,0 0,0-1,1 1,-1 0,0 0,0-1,0 1,1 0,-1 0,0 0,0 0,1-1,-1 1,0 0,0 0,1 0,-1 0,0 0,0 0,1 0,-1 0,0 0,1 0,-1 0,0 0,0 0,1 0,-1 0,0 0,0 0,1 0,-1 0,0 0,1 0,-1 0,0 0,0 1,1-1,-1 0,0 0,0 0,0 0,1 1,-1-1,0 0,0 0,0 1,0-1,1 0,-1 0,0 1,-8-26,-30-39,-3 2,-49-56,89 117,151 216,-134-196,-16-19,0 0,0 0,0 0,0 0,0 0,0 0,0 0,0 0,0-1,0 1,0 0,0 0,0 0,0 0,0 0,0 0,0 0,0 0,0 0,0 0,0 0,0 0,1-1,-1 1,0 0,0 0,0 0,0 0,0 0,0 0,0 0,0 0,0 0,0 0,0 0,1 0,-1 0,0 0,0 0,0 0,0 0,0 0,0 0,0 0,0 0,0 0,1 0,-1 0,0 0,0 0,0 0,0 0,0 0,0 0,0 0,0 0,0 0,0 0,0 1,-16-37,1 10,0 0,-2 2,-1 0,0 0,-2 2,-1 1,-4-3,25 24,0 0,1 0,-1 1,0-1,0 0,0 0,0 0,0 0,0 1,0-1,0 0,0 0,0 0,0 0,0 1,0-1,-1 0,1 0,0 0,0 0,0 0,0 1,0-1,0 0,0 0,0 0,0 0,-1 0,1 0,0 1,0-1,0 0,0 0,0 0,-1 0,1 0,0 0,0 0,0 0,0 0,0 0,-1 0,1 0,0 0,0 0,0 0,0 0,-1 0,1 0,0 0,0 0,0 0,9 20,121 201,-111-197,-20-37,-27-46,21 49,-31-43,35 50,0-1,0 1,0 0,0 0,0 0,0 1,-1-1,1 1,-1-1,0 1,0 0,0 0,21 41,-8-23,0-1,0 0,1 0,6 5,-13-16,1 0,0 0,0-1,0 1,1-1,-1 0,1 0,0 0,-1 0,1-1,1 0,-1 0,0-1,0 1,1-1,1 0,21 6,-28-6,1-1,-1 0,1 1,-1-1,1 1,-1-1,1 0,-1 1,0-1,1 1,-1 0,0-1,1 1,-1-1,0 1,0-1,1 1,-1 0,0-1,0 1,0 0,0-1,0 1,0-1,0 1,-1 4,-1 0,0 0,0 0,0 0,-1-1,1 1,-1-1,0 0,-1 1,-156 214,102-143,102-139,-2-2,12-31,-41 66,-21 36,-34 48,35-44,-112 154,160-236,-2-1,17-50,-50 101,-12 25,-19 30,-59 98,-13 16,130-197,-2-2,14-34,-1 3,-32 63,-9 19,-14 33,-58 108,31-68,-5 21,38-71,15-26,22-31,-1-7,-1-2,-3-1,15-35,56-140,-125 285,-2-1,-4-1,-29 41,37-73,25-31,0 0,0 0,0 0,0-1,1 1,-1 0,0 0,0-1,0 1,0 0,0 0,0-1,0 1,0 0,0 0,0-1,0 1,0 0,0 0,0-1,0 1,0 0,0 0,-1-1,1 1,0 0,0 0,0 0,0-1,0 1,-1 0,1 0,0 0,0-1,0 1,-1 0,1 0,0 0,0 0,0 0,-1 0,1-1,0 1,0 0,-1 0,1 0,0 0,0 0,-1 0,1 0,0 0,0 0,-1 0,1 0,0 0,0 0,-1 0,1 0,0 1,0-1,-1 0,1 0,0 0,0 0,0 0,-1 0,1 1,0-1,4-24,2 0,0 1,2 0,1 1,1 0,0 0,7-7,-12 21,1-1,0 2,1-1,0 1,0 0,1 0,0 1,0 0,0 0,1 1,0 0,0 1,0 0,0 0,1 1,9-2,10-1,0 2,29-1,4 0,-51 3,-13 0,-31-2,-49-1,31 5,37 0,35 0,72 0,89 2,-162 1,-19-3,-1 0,0 0,0 0,0 0,0 0,0 0,0 0,0 0,0 0,0 0,1 1,-1-1,0 0,0 0,0 0,0 0,0 0,0 0,0 0,0 0,0 0,0 0,0 1,0-1,0 0,0 0,0 0,0 0,1 0,-1 0,0 0,0 0,0 1,0-1,0 0,-1 0,1 0,0 0,0 0,0 0,0 0,0 1,0-1,0 0,0 0,0 0,0 0,0 0,0 0,0 0,0 0,0 0,0 0,0 0,-1 1,1-1,0 0,0 0,0 0,0 0,0 0,0 0,0 0,-31 9,-41 0,18-3,2 3,-51 14,89-17,13-1,24 2,42-2,27-10,55-11,-136 14,-14 0,-30-1,-54 1,-40 3,395-1,-306 1,0-2,1-1,-1-2,1-2,-17-5,53 10,-1 1,1 0,-1-1,1 1,0 0,-1-1,1 0,-1 1,1-1,0 0,0 0,-1 0,1 0,0 0,0 0,0 0,0-1,1 2,0-1,0 1,0-1,1 1,-1-1,0 1,0-1,1 1,-1 0,0-1,1 1,-1-1,0 1,1 0,-1-1,1 1,-1 0,0-1,1 1,-1 0,1-1,-1 1,1 0,-1 0,1 0,-1 0,1-1,-1 1,1 0,54-10,58 6,1 5,-15-1,-178 1,30-3,-1 3,1 2,1 2,-47 11,93-16,0 0,1 1,-1-1,1 0,-1 1,0-1,1 1,-1 0,1-1,-1 1,1 0,0 0,-1 0,1 0,0 0,0 0,-1 2,2-3,0 1,1 0,-1-1,0 1,1-1,-1 1,1-1,-1 1,1-1,-1 1,1-1,-1 1,1-1,-1 1,1-1,0 0,-1 1,1-1,0 0,-1 0,1 0,0 1,-1-1,1 0,0 0,0 0,62 10,139-6,-522-6,308 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21.8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0 297,'10'0,"0"-1,-1-1,1 1,-1-2,3 0,24-6,112-17,74-13,45 5,236-28,-375 45,20-5,-5 0,0 6,2 7,122-6,36-1,-251 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24.26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85,'141'0,"184"1,29 16,-253-7,1-4,0-5,0-4,1-5,168-46,-40 7,-179 39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0:36.46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208 385,'0'5,"0"17,0 14,0 12,-5 17,-1 8,-1 1,-3 19,0 18,1 5,3-6,1-12,3-13,1-11,1-8,0-5,-4 2,-2 5,0 7,1-10</inkml:trace>
  <inkml:trace contextRef="#ctx0" brushRef="#br0" timeOffset="796.2">208 356,'0'5,"0"16,0 21,0 17,0 9,0 18,0 15,0-1,0-1,0-3,0-7,0-5,0 0,0 0,0-5,0-5,0-5,0 6,0 5,0 3,0-1,0-20,0-36,0-32,0-16</inkml:trace>
  <inkml:trace contextRef="#ctx0" brushRef="#br0" timeOffset="4374.56">208 503,'0'5,"0"12,0 12,0 18,0 9,0 17,0 10,0 6,0-2,0-5,0-3,0-3,0-6,0-4,0-3,0 7,0 8,0 5,0-2,0-4,0-21,0-29,0-34,0-32,0-19,0-10,0-7,0-8,0-3,0-3,0-6,-5 2,-1 8,-1 3,2-4,2-4,0 0,2 24,1 39,0 44,0 39,0 20,1 13,-6 0,-2 1,1 0,0 0,3-6,0-7,2-1,1-4,0-3,0-5,0-2,0 3,1 6,-1 5,0-19,0-36,0-30,0-25,0-15,0-11,0-9,0-9,0-5,0-5,0-6,0-3,0 0,0 7,0 8,0 3,0 5,0 20,0 35,0 30,0 23,0 21,0 17,0 10,0 7,0 3,0 1,0 0,0-6,0-2,0-6,0-2,0 2,0-3,0-4,0-5,-5 7,-2 1,1-3,1-18,2-28,0-29,2-34,1-26,0-17,0-10,0-5,0-1,1 1,-1 0,-5 8,-2 3,1 5,0 7,3 5,0 4,2 23,1 33,-1 28,2 36,-1 18,0 11,0 1,1 1,-1 0,0 1,0 0,0 0,0-5,0-2,0-5,0 0,0 2,0-3,0-4,-5-4,-2 1,1 4,1 0,1-23,2-35,6-30,2-22,0-20,0-11,-3-8,0-7,-2-4,0-2,-1-2,0-5,0-1,-1-4,1 5,0 3,0 8,0 4,0-1,0 5,0 25,0 31,0 30,0 23,0 16,0 15,0 7,0 6,0 11,0 0,0 1,0 0,0 1,0-6,0-1,0 1,0 0,0-3,0-5,0-6,5 6,2 5,4-16,1-28,-2-32,-3-30,-2-22,-2-17,-2-18,-1-20,0-7,0-5,-1-4,1-1,-1 0,1-6,0 10,0 9,0 12,0 3,0 2,0 6,0 22,0 32,0 41,0 29,0 17,0 15,0 14,0 9,0 7,0 2,0-2,0-3,0-3,0-8,0-4,0-2,0-4,0 0,0-3,0 5,0 4,0-2,0-25,0-42,0-34,0-28,0-22,0-19,0-10,0-8,0-6,0-10,0 2,0 1,0 5,0 13,0 12,0 13,0 3,0 4,0 19,0 38,0 31,0 23,0 19,0 13,0 11,0 10,0 4,0 0,0-1,0 2,0 0,0-3,0-2,0-2,0-3,0-6,-5 3,-2 7,1-3,1-7,2-27,0-39,2-32,1-24,0-21,0-15,0-15,0-23,1-12,-1-5,0-1,0 7,0 9,0 9,0 7,5 5,1 4,1 6,-2 28,-2 48,0 36,-2 27,-1 15,0 10,0 6,0 4,-1 1,1 0,0 0,0-1,0-1,0-1,0-5,0-2,-5 5,-2-2,1-5,1-2,2-24,0-41,2-33,1-28,0-21,0-14,0-12,0-16,1-9,-1 1,0 5,5 13,1 13,1 6,-2 8,-2 26,0 31,-2 43,-1 28,0 20,0 12,-5 7,-2 2,0 0,2 0,-4-8,0-2,2-6,1-6,2-6,2-4,1 7,1 7,0 0,1-17,-1-40,0-33,1-29,-1-23,0-15,0-10,0-8,0-4,0 1,0-3,0 7,0 10,0 9,0 23,0 36,0 31,0 24,0 21,0 10,0 10,0 0,-5-1,-2 0,1 3,1-1,1 4,-3 5,-1-3,1-5,2-22,1-30,2-30,1-24,1-23,0-18,1-7,-1-7,0 2,0-2,1-1,-1 23,0 42,0 34,0 25,0 20,0 14,0 6,0-2,0-4,0 0,0-2,0-4,0-19,0-27,-5-28,-2-34,1-19,1-11,1-8,2 19,1 39,0 43,1 33,1 16,4-3,2-15</inkml:trace>
  <inkml:trace contextRef="#ctx0" brushRef="#br0" timeOffset="6264.5">90 3604,'-10'-5,"1"-1,14-1,14 2,15 2,22 0,10-3,11-1,6-5,14-4,11-1,18-1,6-4,2 3,8 4,0 5,-10-2,-6 3,-10 2,-10 2,-2 2,-9 2,-16 0,-22 2</inkml:trace>
  <inkml:trace contextRef="#ctx0" brushRef="#br0" timeOffset="7389.72">474 3486,'-10'0,"-14"0,-17 5,8 7,20 1,22-2,25-2,26-3,13-3,5-1,3-2,4 0,7 0,8-1,12 1,7-1,-1 1,-2 0,1 0,0 0,5 0,-3 0,-6 0,-8 0,-6 0,-11 0,-9 0,-9 5,-1 2,-22-1,-34 0,-40-3,-25 0,-23-2,-10-1,0 0,-1 0,0 0,-2 0,0-1,-5 6,-2 2,0-1,-9 4,-2 0,-3-2,-3 4,-2-1,3-3,5 4,5-2,6-2,8-2,4-2,6-2,-4-2,-3 0,2 0,21 0,35-1,33-4,29-2,30-5,18 0,9 2,5-2,1-4,3 0,15-2,7 3,17-2,6 2,3 4,5 3,2-1,0 0,-8 2,-13 2,-15 2,-13 2,-15 0,-3 1,-12 5,-19 3</inkml:trace>
  <inkml:trace contextRef="#ctx0" brushRef="#br0" timeOffset="8218.09">208 3722,'0'-10,"5"-3,22 0,21-2,28-4,15-4,14-2,7 2,12 0,3 5,6 5,10-1,1 3,-4 2,-5 4,-1-3,-8 0,-6 1,-2 3,-12 1,-9 1,-11 1,-9 1,-4 0,-18 1,-30-1,-18 0</inkml:trace>
  <inkml:trace contextRef="#ctx0" brushRef="#br0" timeOffset="9326.88">1094 3575,'-15'5,"-15"2,-23-1,-17-1,-6-2,-2 0,24-7,31-2,34 0,25 0,17 2,9 2,10 1,12-5,7-1,18 1,11 1,10 1,7 2,7 1,3 1,12 0,4 0,0 0,-4 0,-3 1,7-1,1 0,3 0,-2 0,-10 0,-15 0,-16 0,-15 0,-16 0,-13 0,-10 0,-23 0,-34 0,-29 0,-22 0,-4 0</inkml:trace>
  <inkml:trace contextRef="#ctx0" brushRef="#br0" timeOffset="9358.13">2423 3604,'-25'0,"-24"0,-22 5,-16 2,-7-1,2 4,2 0,0-1,7-2,26-8,39-4,37 0,25-5,21-1,14 2,9-3,14 1,15 3,8 1,8 4,11 1,6 1,8 1,8 0,9 1,7-1,-4 1,-1-1,-11 0,-9 0,-15 5,-18 2,-19-1,-13-1,-11-2,-5 5,-21-1,-34 0,-36-2,-25-1,-16-3,-9-5,-8-2,-7 0,-5 0,2 2,1 2,13 1</inkml:trace>
  <inkml:trace contextRef="#ctx0" brushRef="#br0" timeOffset="11155.7">2778 3545,'5'-5,"16"-2,16 1,16-4,9 0,4 1,15-2,30 0,16 2,12 3,6 2,0 2,-5 2,-12 0,-7 5,-4 2,-7 0,-12-2,-8 4,6 0,2-1,-6-2,-8-2,-24-2,-32-1,-35-1,-33 0,-28-1,-24-4,-5-3,-2 2,0 0,8 2,4 2,2 1,0 0,0 1,-6 1,-18-1,-5 0,-4 6,-1 1,9-1,8-1,12-1,11-1,24-2,41-6,33-2,24 1,19 0,14 2,10 1,10 2,8 0,13 1,5 1,-2-1,-2 0,-1 6,1 1,-1-1,5-1,-3 4,-6 0,-8-1,-2-3,-7-1,-11-2,-10-1,-2-1,-4-1,-23 1,-35 0,-39-1,-31 1,-14 0,-5 0,-5 0,-3 0,-2 0,-1 0,0 0,-6 5,-6 2,-2-1,3 0,7-3,10 0,30-2,42-1,35 0,27 0,21 0,17 0,10-1,2 1,4 0,10 0,0 0,-4 0,-7 0,0 0,-3 0,-8 0,-11 0,-3 0,-26 0,-37 0,-31 0,-23 0,-20 0,-15 0,-11 0,-5 0,-4 0,0 0,1 0,0 0,1 0,1 0,5 0,3 0,20 0,36 0,32 0,25 0,22 0,18 0,11 0,8 0,7 0,8 0,11 0,12 0,-2 0,-2 0,-7 0,-8 0,-13 0,-13 0,-10 0,-2 0,-24 0,-39 0,-42 0,-25 0,-12 0,-10 0,0 0,3 0,-5 0,1 0,25 0,37 0,32-5,24-2,16 1,14 0,6 3,6 0,0 2,-4 1,-4 0,-4 0,-23 5,-29 2,-32 0,-14-2</inkml:trace>
  <inkml:trace contextRef="#ctx0" brushRef="#br0" timeOffset="13358.38">208 591,'10'0,"14"0,22 0,14 0,11 0,9 0,21 0,14 0,1-5,2-1,6-1,2 2,9 2,3 1,-3-5,1 0,-3 0,-3 2,-4 2,-9 1,-13 1,-16 1,-11 5,-5 2,-4 0,-18-2,-34-1,-19-1</inkml:trace>
  <inkml:trace contextRef="#ctx0" brushRef="#br0" timeOffset="13983.84">474 503,'-15'0,"-15"0,-13 0,7 0,24 0,34 0,28 0,22 0,12 0,13 0,10 0,1 0,3 0,3 0,6 0,4 0,10 0,3 0,-2 0,1 5,-2 1,-4 1,-4-2,-3-2,-3 0,-6-2,-13-1,-14 0,-5 0,-3 0,-5 0,-19-1,-35 1,-30 0,-14 0</inkml:trace>
  <inkml:trace contextRef="#ctx0" brushRef="#br0" timeOffset="14436.97">976 562,'-10'5,"-13"2,-14-1,-14-1,-14-1,-7 3,20-4,34-8,29-3,24 0,15-4,15 1,16 1,19 3,13 2,12-2,10-1,8 2,14-4,5 0,11-3,6 0,2-2,6 2,7 2,4 3,-5 4,-11 2,-6 1,-13 1,-14 1,-17-1,-17 1,-17-1,-15 1,-7-1,-26 0,-37 0,-21 0</inkml:trace>
  <inkml:trace contextRef="#ctx0" brushRef="#br0" timeOffset="14827.7">1891 503,'-10'0,"-18"0,-25 0,-13 0,15 0,35 0,32-5,27-2,17 1,13 0,14 3,18-5,15 1,4 0,-1-3,10 0,2 2,4 2,12 2,12-3,2-1,-1 1,1 2,9 2,-7 1,-10 1,-13 1,-10 0,-8 1,-10-1,-10 0,-13 0,-7 1,-3-1,-26 0,-43 0,-38 0,-16 0</inkml:trace>
  <inkml:trace contextRef="#ctx0" brushRef="#br0" timeOffset="15187.08">3250 473,'-20'5,"-27"2,-20-1,-19 4,-5 1,-2-3,5-1,2-3,31-2,40-6,37-8,30-1,27-4,19 1,24-1,26 1,13 5,14 3,2 3,2-2,5-1,-3 2,-8 2,-7 1,-8 1,-10 1,-11 1,-12 0,-14 1,-15-1,-9 0,1 0,-24 1,-39-1,-33 0,-26 0,-16 0,-1 0</inkml:trace>
  <inkml:trace contextRef="#ctx0" brushRef="#br0" timeOffset="15936.62">4018 473,'-15'0,"-20"0,-19 0,-21 0,-7 0,15 0,29 0,31 0,32 0,27-5,24-7,24 0,16 0,13-1,5 0,9 3,1 3,-4 3,4 2,-2 1,-5 1,-11 1,-12-1,-10 1,-3-1,-8 0,-26 1,-38-1,-45 0,-29 0,-23 0,-9 0,-2 0,-3 0,-1 0,2 0,0 0,4 0,5 0,5 0,-2 0,1 0,3 0,21 0,29 0,42-5,31-2,22 1,11 1,1 1,4 2,2 1,-2 0,-1 1,-2 1,3-1,0 0,0 0,-8 1,-23-1,-37 0,-40 0,-31 0,-20 0,-8 0,-3 0,17 0,32 0,37 0,30 0,14 0,-3 0</inkml:trace>
  <inkml:trace contextRef="#ctx0" brushRef="#br0" timeOffset="17017.96">6116 1,'0'10,"0"18,0 15,0 15,0 17,0 12,-6 6,-5 2,-8-1,-4 20,1 0,0 6,-2 3,-2 5,-1 6,-1 16,-1 12,-1 9,-5 0,4 2,1-5,2 1,5-9,6-12,7-16,4-15,4-12,2-40,0-50,2-39,-1-29,0-21,0-13,-1-12,0-20,1-8,-1 16</inkml:trace>
  <inkml:trace contextRef="#ctx0" brushRef="#br0" timeOffset="17577.76">5938 562,'0'-10,"0"-13,-5 1,-2 21,1 25,-5 18,1 13,2 6,1 9,3 12,2 12,1 15,-4 5,-1 2,0 2,1 11,2 3,1 0,1-2,1-4,0-3,0 3,-5 0,-2-2,1-6,1-9,-4-7,1-6,0-10,3-24,1-42,2-36,1-29,1-28,-5-21,-1-15,-6-13,1-7,-4-12,1-1,3-2,3 4,3 0,3 4,6 10,2 26</inkml:trace>
  <inkml:trace contextRef="#ctx0" brushRef="#br0" timeOffset="20516.07">5967 356,'0'-16,"0"-14,0 3,0 25,0 24,-5 38,-1 19,-6 11,0 10,2 9,-2 5,0 14,-2 10,2 6,1 5,4 6,3 3,-3-6,-1-4,2-6,-4-8,0-7,-3-9,1-5,1-2,4-4,-2-11,0-6,6-34,5-56,1-43,5-30,2-22,-1-16,-3-8,-1-14,3-5,0 1,-2-6,-1 5,4 13,-1 16,4 17,0 14,3 6,-1-1,2-3,-2 22,-3 35,-3 41,-4 27,-2 19,-1 10,-6 10,-3 6,-4 7,0 1,-4 4,2-2,3-3,-2-3,1-4,3-3,3-6,3-3,1-6,1 5,1-1,1-25,-1-31,1-31,-1-23,1-22,-1-17,0-12,0-7,5 1,2 5,-1 27,-1 38,-1 42,-2 26,-5 20,-4 8,1 6,0-2,2 0,2 1,0-3,2-6,-1-6,2-19,-1-29,0-27,0-23,1-2,-1 20,0 32,0 27,0 26,0 10,0 1,-5-20,-2-29,1-32,1-37,1-37,2-18,1-8,0 22,1 39,1 40,-1 34,0 26,0 12,-5-12,-1-33,-1-36,2-38,1-32,2-13,1-7,0 2,1 27,0 40,1 39,-1 37,-5 25,-1 15,0 2,1-30,1-41,2-44,1-39,0-18,1-17,0-6,1 23,-1 42,0 35,0 40,0 32,1 20,-1 5,0-4,0-23,0-32,0-43,0-40,0-23,0-8,0-2,0-2,0-8,0-12,4-10,8-16,6-7,0-9,7-11,5 0,1 7,1 14,1 14,-7 8,-6 33,-8 49,-5 41,-4 27,-2 19,-7 14,-8 5,0 14,-4 3,2-20,3-48,4-37,3-28,3-16,2-14,7-5,1-5,5 1,1-1,2-2,0-2,-3-12,-4 0,2 7,-1 8,3 8,0 6,-3 25,-2 39,-8 41,-8 23,-3 12,0 8,-2 1,1-4,-3-5,-3 0,2-2,3-18,4-33,4-31,8-22,4-27,6-18,0-5,4-4,-1 3,-3 0,-4 5,2-5,5 3,-1 19,-3 36,-12 37,-7 27,-2 17,-5 14,-9 15,0 9,-2-1,3-22,7-38,10-44,12-45,9-23,2-8,4-9,-2 1,-4 3,0 2,-2 6,-4 28,-3 39,-8 46,-3 30,-6 15,-6 14,-5 14,-4 3,-3-4,4-31,11-36,8-45,10-29,10-24,1-10,5-7,-3-1,-3 0,-4 3,-4 21,-3 35,-12 37,-5 26,-4 17,0 13,4-14,4-33,8-29,10-23,4-18,0-15,2 14,-1 29,-2 34,-4 24,-2 16,-3-12,4-32,6-34,5-27,1-15,-3 8,-5 14</inkml:trace>
  <inkml:trace contextRef="#ctx0" brushRef="#br0" timeOffset="23702.19">6351 1389,'0'10,"0"19,0 18,-5 23,-1 8,-1 12,-3 5,0 2,1-6,3-8,1-23,3-37,1-33,1-29,0-18,1-20,-1-6,0 0,6-5,1-3,-1 4,5 26,-1 40,-2 37,-1 37,-8 24,-4 14,-5 2,-2-5,2-8,2-21,3-33,2-29,1-25,2-27,0-30,0-11,6 2,1 6,-5 24,-19 32,-15 26,-13 21,11 1,21-12,34-16,23-11,13-12,-7 5,-22 13,-32 19,-4-1,9 0,19-11,17-8,16-12,-10 0,-23 10,-24 18,-22 15,-17 9,-15 7,-9 4,12-5,26-6,33-18,25-14,24-15,12-9,10-8,3 2,-17 14,-20 11</inkml:trace>
  <inkml:trace contextRef="#ctx0" brushRef="#br0" timeOffset="25280.09">6529 1478,'5'-11,"1"3,1 12,-2 16,-1 13,-2 23,-1 11,0 9,-6 7,-2 0,0-5,2-20,1-31,1-34,2-27,5-16,8-11,11 0,13 16,-1 25,-6 31,-8 24,-7 16,-7 9,-9 5,-4-14,4-30,2-30,1-22,1-17,-6-10,-11 6,-14 20,-2 27,0 23,4 25,3 14,0 8,3-12,7-25,4-28,5-29,8-24,3-18,2-12,-2-8,-1 2,-2 7,4 21,0 32,0 21</inkml:trace>
  <inkml:trace contextRef="#ctx0" brushRef="#br0" timeOffset="26764.79">6853 1714,'0'5,"0"12,0 12,0 13,0 13,0 7,0-16,0-27,0-26,6-22,5-16,12-5,12 5,-5 16,-18 23,-15 22,-13 18,-4 14,2 14,4 6,5-13,3-32,3-29,2-23,1-18,1-15,-1-8,1 14,0 21,-1 16</inkml:trace>
  <inkml:trace contextRef="#ctx0" brushRef="#br0" timeOffset="28827.59">7149 1833,'0'4,"5"3,12-6,8-12,-1-15,-4-18,-10-2,-17 17,-13 24,-12 23,-7 18,4 18,8 10,13 4,20-5,18-12,16-20,10-26,-8-14,-26 5,-25 9,-18-8,-8-12,2-14,6-13,8-8,7-7,16-7,17 0,15 13,2 24,-7 32,-12 25,-21 18,-19 10,-6-4</inkml:trace>
  <inkml:trace contextRef="#ctx0" brushRef="#br0" timeOffset="30566.04">7562 1833,'0'-11,"0"-12,-10-8,-8 6,-7 18,-3 25,-2 19,-2 14,6 8,6 4,12 1,23-10,13-24,12-27,0-30,-3-25,-6-14,-10-10,-8-3,-21 13,-20 16,-4 28,-8 28,-1 22,6 21,9 19,9 11,7 3,10-12,21-23,11-31,6-26,-4-23,-3-21,-6-10,-8-6,-16 11,-20 19,-20 27,-4 25,0 21,8 15,9 15,14-4,20-17,13-26,8-25,5-26,-5-23,-6 9,-8 23,-5 31,-1 24,4 18,10 6,1-12,-4-12</inkml:trace>
  <inkml:trace contextRef="#ctx0" brushRef="#br0" timeOffset="33015.11">7828 1891,'0'10,"5"8,12 2,8-19,4-18,-2-17,-5-13,-13-8,-17 5,-17 11,-10 22,-4 29,0 23,7 20,3 11,7 4,17-9,19-21,18-27,8-30,-2-23,-8-20,-9-9,-13 2,-23 17,-15 27,-6 28,-2 28,4 23,10 13,17-1,21-12,13-25,7-29,2-24,-4-18,-8-13,-18 3,-21 15,-16 23,-10 24,3 20,8 20,9 10,13-4,18-18,13-31,11-26,6-21,-4-14,-8-13,-9-5,-7-7,-7-4,-3-4,-2-8,-2-3,0 5,1 8,0 23,0 37,0 32,1 40,0 26,0 16,0 13,0 3,0-2,0-2,0-10,0-10,0-10,0-6,0-21,0-27,0-27,0-28,0-22,0-17,0-16,0-6,0-3,0 0,0 3,0 8,0 9,0 7,5 22,2 30,-1 32,-1 31,-1 22,-2 21,-1 11,-1 0,0-8,0-2,0-7,0-6,0-6,-1-19,1-28,0-17</inkml:trace>
  <inkml:trace contextRef="#ctx0" brushRef="#br0" timeOffset="36062.11">8389 1418,'-5'5,"-11"12,-4 13,-13 16,-1 11,5-10,18-27,11-28,15-22,10-16,1-11,6-10,-2-4,-7 15,-7 27,-6 34,-5 31,-3 29,-8 19,-1 5,-1 3,-3 0,0-5,2-7,2-7,3-7,1-19,7-27,3-28,-1-22,0-16,3-16,0-6,-1-3,-3 1,-1 3,-2 2,-1 3,-1-4,0 20,0 27,-1 32,1 30,0 21,-1 16,-4 4,-1-2,0-5,1-6,-9-5,-12-3,4-13,15-14,20-14,1-10,-11-8,-16-4,-21-2,6-1,17 0,20-4,20-6,14-6,-5 0,-20 4,-21 9,-22 11,-16 4,-16 1,12-1,23-3,26-2,22-6,16-9,17-7,8-5,-13 1,-30 9,-29 7,-24 9,-17 10,-11 7,-11 1,-3 1,14-3,33-5,31-14,23-13,22-9,13-5,9-4,3 3,-12 7</inkml:trace>
  <inkml:trace contextRef="#ctx0" brushRef="#br0" timeOffset="37780.06">8418 2098,'10'0,"14"0,12-10,11-3,6 0,-9 8,-24 4,-24 3,-22 0,-21 6,-14 1,-5-1,13-2,25-1,33-3,26 0,2-2,-25 5,-28 11,-21 8,-3 0</inkml:trace>
  <inkml:trace contextRef="#ctx0" brushRef="#br0" timeOffset="38186.3">8330 1507,'5'0,"2"0</inkml:trace>
  <inkml:trace contextRef="#ctx0" brushRef="#br0" timeOffset="39859.04">8360 1507,'-5'0,"-12"10,-13 13,4-7,16-16,15-19,17-15,9-13,-1-13,-4-6,-8-2,-7 15,-9 27,-11 33,-4 25,-4 18,-5 9,-8 11,1-17,10-28,18-27,15-24,10-23,5-13,4-6,-5 14,-6 26,-13 33,-12 30,-11 20,-3 15,1 6,4 5,-1 4,1 2,3-3,2-1,4 1,1-5,2-20,0-30,0-31,6-29,1-20,0-11,-1-10,-2-8,-2-1,-1 4,0 20,-1 30,0 34,-1 31,1 20,0 9,-1 3,6 1,2-3,4-12,1-16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5:28.70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217 241,'0'5,"0"17,5 19,2 18,-1 15,4 13,0 14,4 3,-1 0,2-8,-1-15,-3-22</inkml:trace>
  <inkml:trace contextRef="#ctx0" brushRef="#br0" timeOffset="637.91">246 330,'0'5,"0"11,0 14,0 16,0 11,5 15,2 11,-1 1,-1 2,-2 6,0-3,-2-6,5-7,0 3,1 9,3 9,0-2,-2-6,-2-29,-2-40,-2-33,-1-30,-1-7</inkml:trace>
  <inkml:trace contextRef="#ctx0" brushRef="#br0" timeOffset="1028.51">246 655,'0'-15,"0"-16,-5 9,-1 17,-1 20,2 27,2 22,0 15,7 4,2 3,1-3,3-5,0-7,4-5,-1 2,-2 4,-3-1,-4-1,-1-4,3-2,0-2,0-2,-1 5,-2 5,-2-18,0-44,0-33,-6-27,-2-26,0-18,2-9,-4-7,0-8,-4-5,1 19</inkml:trace>
  <inkml:trace contextRef="#ctx0" brushRef="#br0" timeOffset="3527.95">187 300,'0'-10,"0"1,0 14,0 19,0 27,0 14,0 12,0 12,0 6,0 7,0 2,0 2,0-1,5-3,2 1,4 2,1 0,-2 1,2 8,0 0,-3-5,-3-6,-2-10,-2-11,-1-4,-2-6,1-19,-1-40,1-36,0-25,-1-19,1-19,0-14,-5-15,-1-14,-6-19,1-16,-4-4,1 6,-2 0,1 9,-1 9,1 14,4 19,4 19,2 15,-2 25,0 37,1 31,2 27,1 23,1 14,1 13,1 7,5 1,2 4,0-2,3 3,1-3,3 2,-1 4,-3-3,-2-4,-4-3,-1 0,-2-1,-1-2,-1-8,1-3,-1-6,6-7,1-25,0-36,0-35,-3-28,0-21,-2-13,-1-11,0-10,-5-12,-2-5,-5-3,0-8,2 2,-3 10,2 10,2 14,2 14,8 32,4 45,1 38,-1 30,-1 19,4 12,0 10,-1 8,-1 1,-3 1,-1-2,-1-1,0-3,4-4,1-4,0-9,-1-10,-1-7,-2-1,-1 3,-1-2,0-22,0-44,0-34,0-22,-1-22,1-14,0-12,0-4,0-5,0 0,0 5,0 4,0 9,0 9,0 4,5 5,2 20,-1 33,4 31,0 23,-2 15,-1 15,-3 16,-2 9,-1 15,-1 4,0 4,-5-2,-2-5,-5-6,0-4,-3-4,1-2,2-2,4-5,4-2,1-5,-3 0,0-18,0-28,1-31,2-29,2-25,0-23,1-14,0-10,0-4,0-4,1 3,-1 3,0 5,0 9,0 5,0 1,0 6,5 20,7 36,1 32,-2 28,-2 24,-3 15,-3 16,-1 6,-1 3,-2-3,1-2,-6-2,-1-3,0-7,2-3,1-5,1 0,2 1,6-23,1-40,1-38,-1-30,-2-22,-2-17,0-14,-2-8,0-6,0-6,0-3,0 1,-1 6,1 5,0 12,0 14,0 2,5 1,2 21,-1 41,-1 41,-2 28,0 21,-2 15,-1 9,0 10,0 8,0 1,0-2,-1 1,1-3,0-3,0-4,0-4,0-1,0-7,0-3,0-4,-5-1,-1 7,-1-21,2-40,2-40,0-27,2-25,1-16,0-14,0-10,5-6,2-3,0-7,-2 3,-2 2,0 7,-2 13,-1 13,0 12,5 3,1 5,6 18,-1 39,-1 30,-3 27,-2 22,-2 13,-2 9,-6 8,-2 3,0 0,-3-3,-1-3,2-2,3-2,1 3,3-3,1-3,1-2,-5 1,-1 0,0-25,2-43,0-35,2-29,1-23,1-19,0-16,0-9,5-2,2 4,5 11,-1 12,-1 5,-2 27,-4 43,-1 34,-2 23,-1 18,0 15,-5 13,-2 7,0-4,2-2,1-7,-3-3,-1-1,1 2,2-4,2-20,1-35,1-32,1-9,0 13,0 7</inkml:trace>
  <inkml:trace contextRef="#ctx0" brushRef="#br0" timeOffset="7777.5">217 3223,'-10'6,"-8"10,8 4,22-2,18-9,19-11,12-5,16-7,14-6,12-4,3-3,-1 3,-3 5,-4 6,-4 6,-7-2,-9 1,-8 2,-5 2,-4 2,3 1,5 0,-18 2,-34-1,-35 0,-23 6,-21 0,-10 1,-12 8,-2 2,-2 3,0-2,-1 1,-6 3,-1 1,1 4,-4 1,0 0,1 2,8 0,4-5,2-7,5-6,20-5,31-9,30-10,30-1,25 0,17-2,6 1,10-2,0 2,-1 3,-6-1,0 1,-1-3,11 2,5 2,1-2,-1 1,-3-2,-6 0,-5 3,-5 3,-7 3,-1-3,-1-1,-24 7,-29 3,-33 1,-23 6,-16 0,-8 0,-3-2,-6-3,-1-1,3-2,-3-1,2 0,-3 5,-3 1,1 0,-2 4,3 0,4-1,-1 2,-4 0,27-8,36-8,41-5,26-4,13-1,10 3,8 3,4 3,2-2,1 0,-1 1,0-3,-1 1,5 1,1-3,-1 1,-2 2,-5 2,-4 2,-6 2,-6 1,5 1,-1 1,-18-1,-39 1,-43-1,-33 0,-16 0,-6 0,-4 0,1 5,0 2,-1-1,-2-1,-6-1,-3 3,0 1,-5 3,-5 1,-16-2,-6 2,-3 0,6 2,3 3,8 0,12 2,9-3,24-9,44-10,35-5,27-7,16 0,14-2,10 1,7-2,9 3,13-2,8 3,0 3,1 4,-1 3,1-3,11 0,3 1,-5-4,-10 0,-3 2,-12 2,-8 3,-9 0,-4 2,-1 1,-24 1,-35-1,-43 0,-26 1,-21-1,-8 5,-6 2,-3 0,-3-2,0 4,-6-1,-6 5,-11-1,-1 3,-2-1,-1-3,-5 1,-3 0,5 1,13 0,15-3,33-8,36-5,38-6,31-2,27-4,18 0,12-2,9 2,6 4,2-2,7 2,6 2,1 3,-2 3,6 1,5 2,8 0,-1 1,-6-1,-8 1,-6-1,-11 0,-11 0,-7 5,-12 2,-6-1,-2-1,-25-1,-41-2,-34-1,-24 0,-14-1,-13-1,-9 1,-7 0,-4 0,-1-1,-5 1,-7 0,-16 0,-3 0,0 0,5 5,8 2,6 4,32 1,38-2,34-2,27-9,24-3,23-1,24-5,26 0,16 1,9 2,5 2,5 3,-3 1,6 0,-5 1,-13 1,-13-1,-12 1,-12-1,-10 0,-6 5,2 2,-6-1,-28-1,-43-6,-36-3,-23-2,-21 2,-14 0,-15-3,-6-1,-6 1,-11 2,-12 1,-3 2,-10 1,-7 1,-8 5,-3 7,-4 1,4 4,20-2,23-2,21-5,32-2,41-8,39-4,32-1,23 1,23 2,16 1,9 1,9 1,2 1,4 0,9 0,0 1,1-1,-5 0,-1 0,-10 0,-6 0,-9 6,-15 0,-13 6,-8 0,-21-2,-31-3,-45-2,-30-3,-26 0,-16-2,-8 0,-7-1,-6 1,-9-1,-10 1,-12 0,-2 0,-2-1,-7 7,4 0,6 1,12 3,20 0,17-1,40-3,40-7,37-3,34-6,28-2,30 2,15 2,21 2,14 3,10 2,0 0,6 1,-4 1,5-1,0 1,-5-1,-3 0,-10 1,-14-1,-12 0,-14 5,-19 2,-11 4,-8 1,-27-2,-40-3,-32-7,-25-4,-20-1,-16 0,-10 1,-11 2,-10 0,-6 1,-11 1,-13-5,-10-2,-5 1,-7 1,3 1,8 2,8 1,18 0,19 1,32 0,53 1,44-1,32 0,26 0,19 1,16-1,23 0,22 0,18 0,8 0,2 0,-8 0,0 5,-11 1,-11 6,-18 0,-19-2,-20-3,-14 3,-8 0,-8 2,-22 0,-31-7,-29-5,-29-2,-18 0,-16-6,-7-1,-10-4,-5 0,-9-3,-7 2,-15 3,-13-2,-3 1,-4 4,3 2,4 2,15 3,17 0,17 1,27 1,39-1,33 1,28-1,18 0,13 1,15-1,7 0,8 0,6 0,10 0,0 0,-6 0,-12 0,-12 4,-2 3,-6 4,-21-4,-31-4,-41-7,-38-2,-26-2,-14 2,-8 2,3 1,8 1,3 1,26 1,38 0,38 5,30 2,23 0,8-2,2-1,-3-2,-5-1,-15 0</inkml:trace>
  <inkml:trace contextRef="#ctx0" brushRef="#br0" timeOffset="11481.51">158 388,'-5'-5,"-12"-12,-13-2,-16 6,4 11,25 6,30 1,33 1,18-1,15-1,7-2,5-1,2 0,1-1,-2 0,0 0,3-5,2-2,-2 0,-1 2,-2 2,-6 0,-8-3,-7-1,-1-5,3 1,-21 1,-34 3,-36 2,-24 3,-26 6,-20 2,-7 1,4-2,7-1,2-1,6 3,6 2,4-1,-2 3,2 0,1-2,16-2,38-7,30-4,22 0,14 0,12 1,11-3,6-2,5 2,-3 1,-1 3,-5 0,-7 2,-4-4,-5-1,-3 0,3 1,6 2,1 1,-22 1,-34 1,-39 0,-27 0,-18 0,-9 0,0 1,2-1,0 0,-3 0,-3 0,-7 5,-4 1,-1 1,0-2,1-2,7-1,8 0,1 3,-1 2,-1-1,21-11,32-5,29 0,25-5,18 2,10 1,12 5,9 2,11 2,6 2,7-4,7-1,5 0,2 2,3 1,1 1,6-4,1-2,0 2,-8 1,-7 2,-8 0,-7 2,-4 1,-8 0,-8 0,-7 1,0-1,-2 0,-23 0,-33 0,-28 1,-23-1,-13 0,-8 0,-4-1,-6 1,-1 0,-3 0,-4 0,-4 0,-2 0,-3 0,0 0,-2 0,1 0,0 0,0 0,5 6,1 0,26 1,37-2,32-6,25-4,20-5,15-1,17-4,12 0,10 4,5 2,-1 4,4 2,3-3,5 0,6 0,6-3,-1-1,7-3,-2 0,-5 3,-5-3,-1 2,-8 2,-9 3,-15 2,-14 2,-7 2,-6 0,-21 0,-40 1,-31-1,-28 1,-16-1,-12 0,-14 0,-11 5,-9 2,-7-1,-7 0,-9-3,-2 5,-8 5,-5 0,-3 4,4-2,17 2,15-2,18-4,29-3,36-8,34-5,31-1,30-4,25-1,21-3,23 0,8-2,6 1,8-1,3 2,4 3,-5 3,-4 4,-3 1,-12 3,-9 0,-12 1,-6-1,-11 1,-7-1,-1 1,-5-1,-27 0,-39 0,-34 0,-29 0,-23 0,-20 0,-10 0,-10 0,-7 0,-9 0,-10 0,-12 5,-7 2,-9 4,4 6,-3 0,1 2,-4 3,7-3,18-4,23-5,40-3,43-4,42-2,38-2,31-4,23-3,22-5,11-4,12 0,15 2,6 0,-6 2,-12 4,-5 2,-4 3,-5 3,-6 0,-6 1,-9 1,-10 0,-7-1,-6 1,1-1,-5 0,-24 0,-42 0,-41 0,-32 0,-24 0,-13 0,-13 0,-15 0,-17 0,-12 0,-12 5,-5 2,-5 4,-9 6,4 5,1 3,9 3,22-3,24-1,37-5,51-11,46-6,39-8,29-9,31-2,19-3,17 3,7 3,7 4,8-1,1 2,-1 2,-5 2,-12-3,-8 0,-9 1,-15 2,-13 1,-16 2,-11 2,1-1,-6 2,-21-1,-31 0,-37 1,-26-1,-19 0,-15 0,-17 0,-9 0,-9 0,-7 0,-11 5,-5 2,-7 5,0-1,-4 4,6 0,15 1,17-2,15-2,31-5,44-2,34-3,28-1,18-7,18-1,9 0,6-3,1-1,2 2,8 2,-1 3,0 1,-5 2,-6 1,-11 0,-6-4,-4-2,0 0,-25 1,-37 2,-43 1,-38 1,-23 0,-14 1,-5 0,0 1,1-1,-1 0,0 0,3 0,3 5,2 2,7-1,9 4,1 1,30-3,32-1,33-3,29-7,27-3,25-5,16-1,13 2,15 2,8 3,-7 2,-8 1,-12 2,-12 0,-10 1,-13-6,-7-1,-7-1,-6 2,-6 2,-18-4,-32-1,-39 1,-25 2,-19 2,-13 1,-2 1,-2 1,-2 0,-1 0,0 5,-5 2,-2 0,1-2,6-1,8-2,8-1,22-1,34 0,30 0,28 0,22 0,20-1,11 1,0 0,-6 0,-8 0,-8 0,-15 0</inkml:trace>
  <inkml:trace contextRef="#ctx0" brushRef="#br0" timeOffset="16621.76">5946 152,'-10'10,"-8"14,-7 22,2 19,0 8,2 2,2 3,3-2,-1 2,3-3,-2 1,3-2,-8 6,1 0,3 1,5-23,9-37,6-41,6-38,3-19,-1-12,2 0,4-1,5 1,-2 4,-5 8,1 1,3 4,3 4,-3-2,1-3,-3 14,-4 39,-5 32,-4 24,-6 16,-10 10,-6 8,-1 9,-2 5,2 3,0 2,-2 2,-3-1,3 1,6-2,4-4,-1-8,3-6,-4-1,2 4,7-22,4-34,7-31,8-37,6-21,0-14,1-6,-4-4,1-10,-3-3,1 2,3 4,-3 10,-4 4,-3 9,0 1,-1 0,-2 22,-2 37,-2 41,-6 37,-9 23,-6 14,0 4,2 1,5 4,-2 3,2-1,3-4,-3-4,2-5,1-7,2-4,3-5,1-2,-4-3,0 5,-1 1,8-24,2-32,7-39,1-32,-2-18,-1-13,-3-8,-2-4,-2-2,0-5,-1-1,-1 1,1 2,-1 8,1 3,15 2,-5 9,-4 23,-4 40,-1 36,-6 25,-3 19,0 12,2 13,-3 5,0 2,1-3,2-2,3-2,1-2,1-7,1-3,0-5,0-6,1-4,-1 0,0 5,0-15,1-38,-1-31,0-25,0-20,0-16,0-10,0-12,0-4,0-1,0 7,0 4,0 7,0 3,0 4,0 0,-6 18,0 34,-1 40,2 28,1 21,-3 15,-1 8,1 4,2 7,2 1,1-2,1-2,1-7,0-5,5-6,2-7,0-5,-2-5,-1 13,-2 9,-1-1,5-23,6-33,0-46,0-29,-4-22,-2-15,-3-7,-1-8,-2-2,-5-4,-2 1,0 3,1 9,-3 5,0 8,-4 7,-4 27,0 40,3 32,5 26,2 20,4 12,2 7,1 4,0 0,6-1,2 3,-1 1,3-1,1-2,-2-3,-3-6,-2-8,-2-7,-1-6,5 1,0 0,0-17,-1-31,-2-30,-1-32,-1-23,0-17,-1-8,0-9,-1-7,-4 0,-2-2,-5 2,0 5,2 10,-2 1,0 5,3 9,-2 6,0 26,3 31,2 28,2 22,3 19,0 17,1 15,5 9,2 13,0 9,-1 4,3 1,0-4,3-8,1-7,-3-12,-3-5,-3-8,4-2,0 2,3-24,1-40,-3-53,-2-29,-3-19,-1-10,-7-3,-3-4,1-1,0-1,-3-4,-5 3,-1 3,-2 11,-4 0,2 6,5 28,3 39,5 33,3 29,7 23,3 15,5 14,1 12,3 7,-2 5,-2-3,-4-6,2-11,-1-7,4 0,4 1,-1-6,-3-27,-3-39,-5-43,-1-33,-8-16,-3-7,-5-4,0-4,1-2,-2 0,-4 4,1 7,-2 1,2 24,4 42,4 31,3 24,2 13,3 13,5 10,3 0,4-2,0-6,-1-4,-3 7,2 4,4 1,1-25,-4-31,-2-35,-9-26,-3-26,-2-13,0-3,-5 1,1 5,-4-11,-5-1,0 24,5 42,3 44,9 34,4 21,7 8,2 3,-2-3,-1-2,-4-6,4 4,-1 3,-1 2,3-5,0-26,-2-38,-2-43,-2-27,-2-16,-2-6,1-6,-7 0,-1 4,1 3,-5 0,-5 2,1 22,2 34,9 30,5 21,7 20,2 10,0 4,-2-1,-2 2,-3 5,-1-1,-1-24,-1-36,-1-41,1-27,-1-14,1-6,-5-6,-2-6,0 22,2 37,1 36,2 28,0 15,2 15,5 5,7 5,7-1,-1-20,-2-28,-5-36,-4-37,-3-21,-2-15,-7-5,-2 23,0 21</inkml:trace>
  <inkml:trace contextRef="#ctx0" brushRef="#br0" timeOffset="18433.87">6094 1245,'15'0,"-10"0,-6 5,-2 17,-2 19,1 24,1 10,1 2,0-1,2-4,-1-4,2-4,-1 2,0 1,0-2,0 4,0 4,0 1,0-18,0-28,0-34,0-41,-5-33,-2-13,1 0,1 0,1 6,2 8,0 2,2 5,0 3,0 5,0-3,1 1,4 0,2 18,0 31,-2 39,-6 36,-4 18,0 6,0 4,1-2,2-6,0 5,1-3,1 6,0 8,0-2,1-6,-1-23,0-33,0-41,0-33,0-20,0-14,0-4,0 2,0 10,0 17</inkml:trace>
  <inkml:trace contextRef="#ctx0" brushRef="#br0" timeOffset="20184.14">6035 1364,'-10'0,"-13"9,-3 0,7-13,24-16,24-14,19-12,10-7,-5 14,-25 20,-29 17,-23 15,-18 10,-12 6,8-7,22-12,25-13,28-11,18-8,13-11,4-4,-12 4,-26 13,-27 14,-29 14,-19 10,-16 12,-7 7,-2 1,17-6,29-12,28-16,30-13,29-15,21-14,11-10,10-7,-2-4,-7 2,-25 12,-34 23,-32 20,-32 16,-20 11,-17 5,-7 8,-5-2,0-3,-1-1,23-2,32-10,30-14,30-9,19-12,15-15,16-7,5-7,-4-2,-21 13,-31 22,-37 17,-32 19,-25 9,-23 9,-22 8,-7 4,4-6,6-2,31-14,38-12,34-15,28-14,18-10,17-7,13-10,3-4,-1-4,-19 9,-35 15,-32 22,-29 15,-18 14,0 2</inkml:trace>
  <inkml:trace contextRef="#ctx0" brushRef="#br0" timeOffset="22121.22">6272 1393,'0'-10,"0"1,0 13,0 21,0 15,0 22,0 21,0 10,0 5,0-4,0-9,0-7,0-23,0-31,0-29,0-34,0-26,0-16,0-10,0 1,0-5,0 4,0 2,0 7,0 7,0 21,0 35,0 30,0 29,0 23,0 10,0 8,0 6,0 2,0 2,0 0,0-5,0-8,0-6,0-6,0-4,0-17,0-27,0-27,0-21,0-16,0-15,0-7,5-2,6 0,7 3,10 12,11 21,3 26,-5 25,-9 19,-10 14,-7 13,-6 6,-8 6,-5 1,1-18,0-29,1-29,3-29,1-21,1-16,1-8,0 0,-5 1,-11 15,-9 20,-4 28,2 26,6 24,6 21,1 10,3 9,3 4,4-1,1-19,2-22</inkml:trace>
  <inkml:trace contextRef="#ctx0" brushRef="#br0" timeOffset="23965.62">6773 1748,'-10'5,"-3"11,0 19,3 18,2 10,4 4,1 1,2-16,1-27,1-27,-1-30,1-23,-1-18,1-6,-6-1,-2 25,1 36,1 31,2 29,0 17,2 15,1 4,0-1,0-18,0-30,0-33,1-27,9-18,8-10,17-6,12 5,8 11,-11 11,-22 10,-25 22,-18 20,-9 20,-5 18,-2 11,6 5,7 1,9-1,6-2,11-12,4-15</inkml:trace>
  <inkml:trace contextRef="#ctx0" brushRef="#br0" timeOffset="25888.76">7098 1924,'5'0,"12"0,18-5,3-12,0-17,-6-14,-19-3,-22 11,-19 19,-10 26,-8 24,-2 16,2 16,10 8,10 2,10 3,8 1,14-9,18-15,13-27,17-26,-7-14,-26 6,-27 10,-22 0,-6-11,-3-12,5-13,8-11,9-6,6-11,9-3,16-1,14 1,13 12,4 21,-7 26,-9 24,-16 19,-24 20,-22 9,-15 5,0-15,8-16</inkml:trace>
  <inkml:trace contextRef="#ctx0" brushRef="#br0" timeOffset="27090.22">7512 1895,'0'-10,"-10"-9,-9 5,-10 14,-1 17,-1 22,1 13,6 13,5 5,13 2,16-12,12-27,12-28,6-30,-5-22,-8-11,-3-13,-6-3,-6 1,-16 8,-16 14,-10 27,-10 27,-4 28,7 19,4 11,7 5,9 1,7 5,15-10,17-26,14-34,2-27,-1-25,-7-19,-8-7,-19 4,-19 19,-16 28,-9 35,-2 24,6 17,5 15,7 7,8 0,17-12,24-22,12-36,11-30,-3-20,-4-7,-9 5</inkml:trace>
  <inkml:trace contextRef="#ctx0" brushRef="#br0" timeOffset="27731.17">7512 1865,'-5'5,"-2"12,1 13,5 16,5 11,10 5,13-7,-2-14,-17-23,-14-25,-16-22,-4-20,2-18,10-1,7 10</inkml:trace>
  <inkml:trace contextRef="#ctx0" brushRef="#br0" timeOffset="29855.8">7807 2042,'-5'5,"-2"12,11 8,14-6,10-15,-1-19,-4-22,-7-19,-10-11,-17 6,-16 19,-14 26,-5 26,6 27,9 16,10 10,9 4,16-4,13-19,13-25,1-33,2-27,-7-18,-6-9,-7-2,-16 5,-18 19,-14 32,-2 34,0 23,2 15,7 12,8 4,17-5,19-19,13-29,5-27,3-34,-6-24,-7-11,-18 6,-26 21,-13 28,-7 32,-2 25,7 16,9 14,14 5,19-9,19-25,4-30,2-30,2-28,-7-14,-1-18,-6-8,-6-11,-6-1,-3 5,-4 5,4 2,1 7,-1 7,-1 7,-2 5,0 18,-1 28,-1 26,0 27,0 28,-1 23,1 12,-5-1,-2-1,1 2,1 1,1-3,2-6,1-5,1-1,0 0,0-4,5-25,2-33,-1-30,0-28,-3-24,0-11,-2-4,-1-4,0-4,0-2,0-3,-1 4,1 7,0 20,0 26,0 18</inkml:trace>
  <inkml:trace contextRef="#ctx0" brushRef="#br0" timeOffset="32887.28">8221 1629,'0'-10,"5"-13,11-13,9-11,10-12,14-1,8 10,-5 18,-11 25,-13 23,-11 19,-9 19,-10 11,-11 8,-12 7,-12 11,-5-1,-6-5,-4-7,2-3,-2-2,-1-10,9-20,10-28,23-26,22-17,20-7,14 1,10 16,1 22,-10 25,3 8,3-2,3-8,2-18,1-26,-4-20,-22 2,-20 16,-23 22,-15 20,-12 6,-16-11,-3-20,-2-13,-6-6,-2 2,6 14,-3 18,5 16,18 4,25-19,21-22,20-19,15-16,6-15,0-8,3-3,-7 1,-6 1,-5-2,-1-1,-7 3,-6 2,-7 2,-5-3,-3 0,-12 10,-20 21,-9 30,-9 32,5 26,-1 20,2 11,3 7,8-1,10-17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43:02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4750 326,'-3'4,"0"1,0 0,1 0,0 0,0 0,0 0,1 1,-1-1,1 0,0 1,1-1,-1 1,1-1,1 5,-2 7,-11 239,14 101,1-111,-21 251,-42 196,50-484,9 31,1-33,-11 41,-5 191,12-206,-25 140,0 22,13-133,-20 63,12-123,5 57,-3 33,-34 348,13-110,-6-20,18 195,31-665</inkml:trace>
  <inkml:trace contextRef="#ctx0" brushRef="#br0" timeOffset="3218.75">16386 1,'0'192,"18"637,0-394,-21 17,0-115,3 1504,-15-1559,0-20,-3 183,5 410,15-530,-2 1126,15-1163,0-24,-16 681,1-912</inkml:trace>
  <inkml:trace contextRef="#ctx0" brushRef="#br0" timeOffset="7218.87">526 6883,'-13'11,"1"1,1 0,-1 1,2 0,0 1,1 0,0 0,1 1,0 0,0 5,-16 26,8-17,-189 368,175-330,4 0,3 2,3 1,3 0,1 13,15-77,-17 112,-1 89,18-168,2-1,1 1,2 0,2-1,1 0,2 0,6 14,3-3,2 0,1-2,15 21,-20-41,1-1,1-1,2-1,0 0,1-1,11 7,159 128,32 9,122 69,-253-182,3-3,91 34,12-4,389 144,-177-108,58-6,-421-100,177 44,108 23,-201-55,0-7,37-3,-8-4,322 11,-215-22,443 14,493 8,-782-23,1398 3,-1443-15,-30 1,191-21,-274 12,136-9,-241 17,37-13,-50 6,87 0,176 22,3-1,-201-13,85-3,-110 16,357 5,-58 39,-255-17,119-6,-178-11,144 26,-115-10,12-8,263 19,-200-13,-155-13,283 12,-119-21,439-4,-401-19,-1-14,14-17,-180 23,-1-6,101-41,295-126,-457 167,531-244,-492 217,34-18,-5-6,-3-7,-4-7,24-29,-128 89,-1-2,-3-2,-2-2,20-29,-35 38,-1 0,-2-2,-2-2,-2 1,-2-2,7-25,-16 34,-1-1,-2 0,-2-1,-1 1,-1-13,-3-47,-5-39,3 109,-1 0,-2-1,0 2,-1-1,-2 0,0 1,-2 1,0 0,-11-17,-1 6,-1 1,-1 1,-2 2,-1 0,-26-22,8 11,-2 1,-1 3,-2 2,-2 2,-1 2,-1 3,-2 2,0 2,-1 3,-40-8,-297-58,295 65</inkml:trace>
  <inkml:trace contextRef="#ctx0" brushRef="#br0" timeOffset="47376.82">3982 8536,'0'5,"-10"12,-9 23,-10 14,-11 9,-9 3,-11 6,0 1,10-8,14-14</inkml:trace>
  <inkml:trace contextRef="#ctx0" brushRef="#br0" timeOffset="48017.42">3627 8654,'5'6,"7"10,11 14,12 21,10 13,12 4,7 2,-3-16,-11-18</inkml:trace>
  <inkml:trace contextRef="#ctx0" brushRef="#br0" timeOffset="50140.88">16652 9127,'0'5,"0"12,5 18,7 18,1 15,3 6,10-9,0-17</inkml:trace>
  <inkml:trace contextRef="#ctx0" brushRef="#br0" timeOffset="50797.94">17066 9127,'-5'5,"-7"12,-11 18,-17 23,-12 26,-11 15,-11 11,-3 1,2-4,9-3,5-11,13-20</inkml:trace>
  <inkml:trace contextRef="#ctx0" brushRef="#br0" timeOffset="137282.31">4750 8005,'-5'0,"-2"-10,1 1,0 18,3 23,0 20,2 11,1 6,0 1,0-12</inkml:trace>
  <inkml:trace contextRef="#ctx0" brushRef="#br0" timeOffset="138204.2">4691 7976,'10'-5,"13"-2,13 0,15-3,15 0,5-4,-9 6,-15 4</inkml:trace>
  <inkml:trace contextRef="#ctx0" brushRef="#br0" timeOffset="138860.47">4779 8152,'-10'5,"2"2,12 0,15-2,20-1,13-2,-2-1</inkml:trace>
  <inkml:trace contextRef="#ctx0" brushRef="#br0" timeOffset="142407.19">4248 8654,'34'-15,"2"2,-1 1,2 2,0 1,0 2,24-1,64-2,38 5,-158 5,217 1,-85 1,-1-5,14-8,-98 5</inkml:trace>
  <inkml:trace contextRef="#ctx0" brushRef="#br0" timeOffset="143296.19">5576 7592,'0'5,"0"11,-5 14,-1 16,-6 16,0 17,-3 10,1 1,-2-1,-3 0,-4 0,2-5,5-7,5-7,5-14</inkml:trace>
  <inkml:trace contextRef="#ctx0" brushRef="#br0" timeOffset="144202.84">4189 7680,'4'0,"18"0,15 0,15 0,15 0,11 0,7 0,9 0,9 0,7 0,0 0,-4 0,-5 0,-9-5,-11-2,-14 1,-18 1</inkml:trace>
  <inkml:trace contextRef="#ctx0" brushRef="#br0" timeOffset="146344.79">17007 8507,'0'5,"0"12,0 12,-5 13,-2 8,0 6,2 3,1-8</inkml:trace>
  <inkml:trace contextRef="#ctx0" brushRef="#br0" timeOffset="146844.84">16948 8536,'5'-5,"11"-7,14-1,16 2,11-3,5 2,3 2,-6 8,-11 5</inkml:trace>
  <inkml:trace contextRef="#ctx0" brushRef="#br0" timeOffset="147360.45">16918 8714,'5'5,"12"1,17 0,14-1,9-1,4-7,-3-2,-11-1</inkml:trace>
  <inkml:trace contextRef="#ctx0" brushRef="#br0" timeOffset="148516.62">16416 9245,'5'0,"12"0,18 0,17-5,12-2,8-4,3-1,3-3,-1 1,-4 3,1 3,-2 3,1 3,4-4,-1-1,1 1,-2-4,-14 1</inkml:trace>
  <inkml:trace contextRef="#ctx0" brushRef="#br0" timeOffset="149391.6">17716 8241,'0'-8,"-1"-1,0 1,0-1,0 1,-1 0,-1 0,0-3,3 11,0 0,0 0,0-1,0 1,0 0,0 0,0 0,0 0,0 0,0-1,0 1,0 0,0 0,0 0,0 0,0 0,0 0,0-1,0 1,0 0,-1 0,1 0,0 0,0 0,0 0,0 0,0-1,0 1,0 0,0 0,-1 0,1 0,0 0,0 0,0 0,0 0,0 0,0 0,-1 0,1 0,0 0,0 0,0 0,0 0,0 0,-1 0,1 0,0 0,0 0,0 0,0 0,0 0,-1 0,1 0,0 0,0 0,0 0,0 0,0 0,0 1,0-1,-1 0,1 0,0 0,0 0,-4 14,-1 22,1 18,0 29,-4-1,-16 72,-27 39,19-78,-9 75,36-133,4-14</inkml:trace>
  <inkml:trace contextRef="#ctx0" brushRef="#br0" timeOffset="150860.52">16386 8241,'-1'1,"0"0,0-1,0 1,1 0,-1 0,0 0,0-1,1 1,-1 0,0 0,1 0,-1 0,1 0,-1 0,1 0,-1 1,1-1,0 0,0 0,-1 0,1 0,0 0,0 1,0-1,0 0,0 0,1 0,-1 0,0 0,1 1,0 0,1 0,-1-1,1 0,0 1,0-1,-1 0,1 0,0 0,0 0,0 0,0 0,0 0,1-1,-1 1,1-1,16 4,-1-2,1 0,14-1,-32-1,113-4,0-4,7-7,98-7,-87 10,0-5,72-21,-78 15,-73 17</inkml:trace>
  <inkml:trace contextRef="#ctx0" brushRef="#br0" timeOffset="154204.24">16682 9304,'2'33,"2"-1,1 1,1-1,8 19,-3-8,-10-39,14 43,-14-46,-1 0,1 0,-1 0,0 0,1 0,0 0,-1-1,1 1,-1 0,1 0,0 0,0-1,-1 1,1-1,0 1,0 0,0-1,0 0,0 1,0-1,0 1,0-1,0 0,0 0,0 1,0-1,0 0,0 0,0 0,0 0,0 0,0-1,0 1,0 0,0 0,0-1,0 1,-1 0,1-1,0 1,0-1,0 1,1-2,10-8,0-1,0-1,-1 0,-1 0,0-1,7-12,14-17,53-53,-58 69,-1-1,-2-1,-1-1,-1-1,2-7,-16 17,-7 20,0 0,0 0,0 0,0 0,0-1,0 1,0 0,0 0,0 0,-1 0,1 0,0-1,0 1,0 0,0 0,0 0,0 0,0 0,-1 0,1-1,0 1,0 0,0 0,0 0,0 0,-1 0,1 0,0 0,0 0,0 0,0 0,-1 0,1 0,0 0,0 0,0 0,0 0,0 0,-1 0,1 0,0 0,0 0,0 0,0 0,-1 0,1 0,0 0,0 1,0-1,0 0,-28 22,-36 60,4 3,4 2,-40 84,71-125,-24 49,-25 42,62-118,-1-1,0 1,-2-2,0 0,-10 8,18-20,6-8,8-17,20-27,475-659,-482 680,1-1,-18 23,-8 10,-149 189,-21 50,-38 51,163-235,6-11</inkml:trace>
  <inkml:trace contextRef="#ctx0" brushRef="#br0" timeOffset="156593.18">4070 8566,'-245'264,"63"-67,554-664,-357 446,-19 23,-26 31,-47 65,-188 225,220-272,13-13,-2-2,-30 25,87-100,395-472,-317 392,-473 576,491-625,-51 69,-18 29</inkml:trace>
  <inkml:trace contextRef="#ctx0" brushRef="#br0" timeOffset="159579.2">3686 8448,'-2'0,"0"0,-1 0,1 0,0 1,0-1,0 1,-1-1,1 1,0 0,0 0,0 0,0 0,0 0,0 0,0 1,1-1,-1 1,0-1,1 1,-1-1,0 2,0 1,-1 0,1 0,0 1,0-1,1 1,-1-1,1 1,0-1,0 1,0 2,0 13,1 1,0 0,2 0,1 9,-2-22,4 32,2-1,2 1,1-2,15 37,-18-57,2 0,-1 0,2-1,0 0,1 0,1-1,1-1,0 0,1-1,9 9,-2-12,-21-11,0-1,0 1,1 0,-1 0,0-1,0 1,0 0,1 0,-1-1,0 1,0 0,0 0,0-1,1 1,-1 0,0-1,0 1,0 0,0-1,0 1,0 0,0-1,0 1,0 0,0 0,0-1,0 1,0 0,0-1,0 1,-1 0,1-1,0 1,0 0,0 0,0-1,-19-38,-28-37,-103-153,127 205,23 25,0-1,-1 1,1-1,0 1,0-1,-1 1,1 0,0-1,0 1,0-1,0 1,0 0,0-1,0 1,0-1,0 1,0 0,0-1,0 1,0-1,0 1,0 0,1-1,-1 1,0-1,0 1,1 0,25 63,21 17,54 70,-76-119,0-1,2-1,1-1,1-2,26 18,-36-36,-19-21,-20-28,-17-14,-3 2,-30-31,84 101,2-1,0-1,1 0,1-1,0-1,8 3,-61-50,15 14,40 45,2 4,-22-27,-7-5,-48-43,32 24,1-1,1-1,1-1,1-1,1 0,1-2,1 0,-4-14,-56-145,65 167,14 41,-2-17,0-1,0 1,1-1,0 1,0-1,0 1,0-1,0 0,1 0,0 0,0 0,2 2,-5-7,1 1,0 0,-1 0,1 0,0-1,-1 1,1 0,0-1,-1 1,1-1,-1 1,1 0,-1-1,1 1,-1-1,1 0,-1 1,1-1,-1 1,0-1,1 0,-1 1,0-1,0 0,0 1,1-1,-1 0,0 1,0-1,0 0,0 1,0-1,0 0,0 1,0-1,0 0,-1 0,1 1,0-1,-1-30,-3 19,0 7</inkml:trace>
  <inkml:trace contextRef="#ctx0" brushRef="#br0" timeOffset="163842.87">17007 8773,'0'10,"-5"13,-7 13,-1 11,1 2,4-8</inkml:trace>
  <inkml:trace contextRef="#ctx0" brushRef="#br0" timeOffset="-70247.44">9623 857,'-9'57,"0"-14,-35 641,31-455,-2 93,15-128,-17 587,3 130,16-574,-2 1045,-7-1194,-16 65,4-66,8 61,11-203</inkml:trace>
  <inkml:trace contextRef="#ctx0" brushRef="#br0" timeOffset="-68243.9">9504 5790,'5'0,"17"0,15-5,15-7,10-1,4 2,6-3,1-4,8-4,0 2,-4 5,-4 4,-5 4,-4 4,-13-4,-15 1</inkml:trace>
  <inkml:trace contextRef="#ctx0" brushRef="#br0" timeOffset="-67653.82">9888 5997,'0'10,"0"13,0 13,0 11,0 6,0 11,0 3,0 1,0-16,0-33,0-18</inkml:trace>
  <inkml:trace contextRef="#ctx0" brushRef="#br0" timeOffset="-67247.57">9800 6085,'0'-10,"10"-9,19 0,13-3,11-7,6 1,-7 5</inkml:trace>
  <inkml:trace contextRef="#ctx0" brushRef="#br0" timeOffset="-66903.85">9829 6233,'5'0,"17"0,15-5,10-2,3 1,-7 1</inkml:trace>
  <inkml:trace contextRef="#ctx0" brushRef="#br0" timeOffset="-65791.11">10450 5553,'0'5,"0"12,0 13,0 16,0 11,-5 10,-2 10,1 0,1-1,1-5,2-4,1 2,1-1,0-2,0-2,0 3,0-20,0-17</inkml:trace>
  <inkml:trace contextRef="#ctx0" brushRef="#br0" timeOffset="-64185.02">9534 6765,'123'-7,"-1"-6,0-4,68-22,-66 14,-120 24,23-3,-1-2,-1-1,1-1,18-8,-37 13,-1-1,1 1,-1-1,0 0,0-1,0 1,-1-1,0 0,0-1,0 1,0-1,-1 0,0 0,0 0,-1-1,1 1,-2-1,1 0,0-4,6-41,-8 6</inkml:trace>
  <inkml:trace contextRef="#ctx0" brushRef="#br0" timeOffset="-60856.33">10450 5701,'0'-4,"0"0,0 0,0 1,0-1,-1 0,0 0,0 1,0-1,0 0,0 1,-1-1,1 1,-1 0,0-1,-2-2,2 5,-1-1,1 0,-1 0,1 1,-1-1,0 1,1 0,-1 0,0 0,0 0,0 0,0 1,0-1,0 1,0 0,0 0,0 0,0 0,0 0,-1 1,-36 5,0 3,0 1,1 1,1 3,-36 17,-26 8,44-20,-1-1,0-4,-2-2,-37 2,81-12,0 0,1 0,-1 1,1 1,-1 1,-7 3,16-5,0 0,0 1,1-1,-1 1,1 0,0 1,0-1,1 1,-1 0,1 0,0 0,1 1,-1-1,1 1,0 0,-1 2,-2 9,0 1,2-1,0 1,1 0,0 0,1 0,2 4,-1 41,6 28,-1-22,-6 189,0-195,2-58,0 0,0-1,0 1,0-1,1 1,0 0,0-1,0 1,0-1,1 0,-1 1,1-1,0 0,1 0,-1 0,3 3,-2-4,0-1,0 0,1 0,-1 0,0 0,1 0,0-1,-1 1,1-1,0 0,-1 0,1-1,0 1,0-1,0 0,0 0,-1 0,1 0,0-1,0 1,47-7,-3-3</inkml:trace>
  <inkml:trace contextRef="#ctx0" brushRef="#br0" timeOffset="-48181.8">8855 6528,'0'-3,"0"0,0 0,1 1,0-1,-1 0,1 0,0 1,1-1,-1 0,0 1,1-1,-1 1,1 0,0-1,0 1,0 0,0 0,0 0,0 0,0 1,1-1,-1 1,1-1,-1 1,1 0,-1 0,3-1,10-3,0 0,1 1,-1 1,12-1,0 0,4-4,24-6,-52 13,1 0,-1 1,0 0,1 0,-1 0,0 0,1 0,-1 1,0-1,1 1,-1 0,0 0,2 1,-4-1,0 0,1 0,-1 0,0 1,0-1,0 0,0 1,0-1,-1 1,1-1,0 0,0 1,-1 0,1-1,-1 1,0-1,0 1,1 0,-1-1,0 1,0 0,0-1,0 1,-1 0,1-1,0 1,-1-1,1 1,-2 1,-19 50,19-47,-43 78,-3-1,-4-3,-8 3,49-68,-1 0,-1-2,0 1,-5 2,21-19,1 1,0 0,-1 0,1 0,0 1,0-1,0 1,0 0,0 0,0 1,0-1,0 1,1-1,64 4,-55-1,-1-1,1-1,0 0,0-1,4 0,-3-4,1-1,-1 0,0-1,-1 0,1-1,-2-1,1 0,4-5,-13 10,12-5,-16 15,-22 20,11-19,1 0,-2 0,1-1,-1-1,0 1,0-2,-12 4,-88 18,81-20,1 1,-1 1,-19 9,40-13,-38 14,47-18,-1 1,1-1,-1 0,1 1,-1-1,1 0,-1 1,0-1,1 0,-1 0,1 0,-1 0,0 0,1 0,-1 0,0 0,1 0,-1 0,0 0,1 0,-1 0,1 0,-1-1,0 1,1 0,-1 0,1-1,-1 1,1 0,-1-1,1 1,-1-1,1 1,-1-1,1 1,-1-1,1 1,0-1,-1 1,1-1,0 1,0-1,-1 0,1 1,0-1,0 1,0-1,0 0,0 1,0-1,0 0,0 1,0-1,0 1,0-1,0 0,0 0,7-18,1 0,1 0,1 0,0 1,1 1,1-1,14-13,10-20,1-1,-3-3,-2-1,-3-1,-2-1,15-49,-42 106,0 1,1-1,-1 0,0 1,0-1,0 1,1-1,-1 1,0-1,0 0,0 1,0-1,0 1,0-1,0 0,0 1,-1-1,1 1,0-1,0 0,0 1,-1-1,1 1,0-1,0 1,-1-1,1 1,-1-1,1 1,0-1,-1 1,1 0,-1-1,1 1,-1 0,1-1,-1 1,1 0,-1 0,1-1,-1 1,0 0,1 0,-1 0,1 0,-1 0,0 0,1 0,-1 0,1 0,-1 0,0 0,1 0,-1 0,-45 11,22-4,18-6,-20 3,1 0,0 2,0 1,0 1,1 1,1 1,-1 1,-3 4,-7 8,22-13,17-11,29-10,0 1,9-1,-17 6,-1-2,-1-1,1 0,-1-2,9-5,66-53,-98 67,-1 0,1 0,0 0,0 1,0-1,0 0,0 1,0-1,0 0,0 1,0 0,0-1,0 1,0-1,0 1,0 0,1 0,-1 0,0 0,0 0,0 0,0 0,0 0,1 0,-1 0,0 1,-1 0,1 0,-1 0,1 0,-1 0,0 0,0 1,1-1,-1 0,0 0,0 0,0 1,0-1,0 0,-1 0,1 0,0 0,0 1,-1-1,0 1,-26 63,-101 162,-7 14,68-112,38-79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7:46.561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4815 1140,'-16'-10,"-14"-3,-13 5,-3 15,5 15,11 15,14 6,21 0,19-7,15-14,17-16,9-20,-2-16,-7-20,-13-10,-13-5,-27-2,-25 11,-22 14,-20 20,-14 14,-8 22,-5 20,8 19,13 10,18 5,24 1,26-2,33-7,22-13,17-15,6-13,1-20,-8-24,-10-24,-16-13,-15-6,-22-2,-23 11,-22 16,-21 15,-15 22,-9 28,4 20,10 12,23 8,29 3,28-10,22-13,16-15,14-22,7-16,3-17,-13-13,-15-15,-15-8,-23 1,-22 13,-19 13,-18 24,-21 19,-12 24,-2 16,14 11,30 6,32-8,29-14,20-18,16-14,12-17,6-19,-4-13,-9-16,-14-9,-29 3,-33 16,-23 26,-15 22,-7 20,1 21,7 15,17 6,26-3,24-11,21-19,14-20,15-27,6-16,-3-12,-12-9,-16-11,-24 6,-29 13,-27 19,-16 24,-14 22,-8 23,3 19,26 14,31-5,30-16,23-16,16-21,15-22,7-22,2-21,-7-12,-14-7,-21-2,-25 11,-29 15,-21 24,-17 21,-8 20,-8 16,10 11,17 13,26-5,28-12,23-14,23-23,13-17,5-23,-3-16,-7-15,-14-7,-24 3,-30 13,-24 15,-15 20,-10 27,-15 18,1 13,3 16,13 8,27 4,28-11,30-14,26-20,24-29,8-23,-4-17,-7-21,-11-8,-25-2,-35 12,-28 22,-20 28,-12 23,-12 18,2 16,6 11,14 6,20 3,25-8,27-15,20-22,12-21,7-13,2-20,-5-13,-13-9,-14-3,-19 3,-26 12,-22 18,-15 20,-14 16,-8 23,5 15,12 10,21 6,25-7,24-13,25-18,14-19,9-24,2-20,-9-12,-25-3,-28 9,-26 21,-23 25,-19 23,-10 13,8 9,20-1,38-15,30-22,21-16,13-18,-12-4,-26 4,-24 16,-23 20,-15 18,3 10,25-6,29-14,22-24,11-22,7-16,-11 1,-22 11,-31 23,-18 22,1 9,5 2</inkml:trace>
  <inkml:trace contextRef="#ctx0" brushRef="#br0" timeOffset="5532.89">4460 1140,'0'-5,"0"-16,0-26,0-19,0-8,0-3,0 3,0-2,0 3,0-2,0-3,0 2,0 3,0 20,0 28,0 29,-5 24,-2 17,1 16,1 7,1 3,2-1,11-2,4 2,9-1,7-2,-12-17,-9-27,-6-33,-8-30,-3-17,0-11,2-7,1-2,3-2,1 1,1 0,1-2,0 2,1 5,-1-1,0 22,1 31,-1 33,0 30,0 18,-5 9,-2 7,0 7,-3 3,0-2,1-6,3 0,7-5,3-3,1-5,0-2,-1-18,-1-26,-1-26,-2-28,1-17,-1-10,-1-10,1-7,0-6,0-3,0-2,0 5,0 6,5 7,6 5,7 5,1 17,-9 26,-11 32,-5 24,-1 15,-5 15,-1 5,3 0,2-1,3-3,3-3,0 2,2 0,0 4,6-1,6-1,7-3,14-3,3-16,-16-28,-16-25,-18-23,-23-21,1-3,21 14,18 28,19 26,5 5,-1-10,-11-23,-12-19,-23-13,3 0,15 13,17 22,16 23,13 14,-1-3,-13-20,-16-21,-22-18,-8 3,8 16,16 26,11 22,18 10,-3-7,-17-15,-22-25,-24-18,-18-9,-11-9,9 1,24 24,30 19,26 19,11 21,-6-7,-14-19,-21-28,-16-23,-15-19,-2 8,8 23,15 24,12 23,7 16,1-3,-11-19,-10-27,-15-32,-6-20,1-9,0-4,6 1,7 18,6 28,5 29,4 23,2 18,6 16,2 8,5 3,4 4,6-1,13 3,0-23,-5-30,-9-29,-12-23,-18-23,-8-18,-7-7,-3 0,2 2,0 4,4 19,6 33,10 30,16 27,5 18,6 14,3 10,-2 1,-6-18,-10-25,-23-14,-12 3,-8 8,-2 7,-6 2,6-2,8-9</inkml:trace>
  <inkml:trace contextRef="#ctx0" brushRef="#br0" timeOffset="-113085.54">0 1583,'0'6,"10"5,14 2,12 4,10-1,13 1,11-2,3-3,10-4,16-4,1-1,-7-3,-8 0,-9-1,-8 0,0 1,9-1,1 1,-3 0,1 0,-2 0,-4 0,-62 0</inkml:trace>
  <inkml:trace contextRef="#ctx0" brushRef="#br0" timeOffset="-113084.54">2270 1584,'26'-5,"49"-7,-4-1,-3-4,1 2,-1 3,-2-2,-2 2,8-2,7 1,5-2,-2-4,0 2,2-2,-4 3,-5-1,-6-3,-4 3,2-2,-1-2,-1 2,-1 0,-3-2,5-3,0 3,-1 0,-1-2,-1-1,3-2,0-7,-15 3,-32 16,-29 10,-23 11,-21 10,-12 6,-3 0,-7 1,-4 1,1 2,4-4,-1-1,3 1,-1 1,-13-3,-12 0,-10 1,0 2,7-3,12 0,5-4,8-4,7 0,0-2,-4 2,2-1,3 3,2-2,3-3,-2-2,-1-4,-3-2,0-1,-4 4,40 0</inkml:trace>
  <inkml:trace contextRef="#ctx0" brushRef="#br0" timeOffset="-113086.54">1448 1557,'-5'0,"-64"-1,2 1,2-6,-3-1,0-5,2-5,1 0,-2 3,-1 4,-3 9,0 4,3 2,2 0,2 0,2-2,2-1,-4-1,-1 4,0 2,1-1,17-1,26 3,27 1,27 4,18-1,11-2,4-3,2 2,4 1,4-3,5-1,4-3,2-1,2-2,-5 0,-1 0,0-5,1-3,-3 2,-1 0,1 2,-37 3</inkml:trace>
  <inkml:trace contextRef="#ctx0" brushRef="#br0" timeOffset="-113088.54">2215 1543,'67'-8,"1"3,3-4,5-5,4-5,-1 1,-4 3,-5-1,-4-2,2-4,-1 2,-2 5,-1-1,-2-2,-2-3,5-3,1-2,-1-3,-1 5,-2 1,4-1,1 4,-1 0,-2 4,-2 4,-16 4,-31 4,-33 7,-24 14,-25 4,-15 2,-5 4,3 1,6-3,5-7,6-1,-6 2,-1 2,3-2,-2-4,-4 0,1 2,-1-1,2 1,-1-1,2-5,4 2,4 3,2 0,4-4,-5 1,-1-1,-3 2,52-10</inkml:trace>
  <inkml:trace contextRef="#ctx0" brushRef="#br0" timeOffset="-113090.54">2080 1524,'38'-8,"70"-12,0 0,0-2,9 3,-2 5,0-1,-4 3,-7-2,-10 1,-11-2,-11 2,-6-2,0 1,-1 4,9-2,1-4,-1 1,-19 2,-29 5,-33 2,-36 9,-31 7,-13 3,-1-1,-6 3,3 3,6-1,4 1,4-2,7-3,-1 0,27-7,31-9,32-9,24-3,19-4,9 2,8-2,0 3,2-1,3-3,-4 2,-5 4,-5 5,5-2,0-3,3-5,3 1,-3-1,-19 2,-34 9,-38 11,-30 5,-19 6,-9 6,-12 5,-7 2,-3-2,24-7,38-10,36-12,26-11,23-2,17-3,13-4,5-3,-1 4,-6 0,-6 5,-2-1,-3-1,1 3,-1 3,3 5,-3-1,-17 1,-28 2,-34 7,-35 9,-26 8,-16 5,-3 0,3-4,21-6,36-8,38-12,33-3,-2-1,-27 8,-36 14,-25 5,-24 6,-10 3,-2 4,4-4,0 0,3-5,0 0,3 1,23-2,36-10,40-10,31-6,25-6,9-1,5 2,0-2,-1 3,-6 2,-3 3,-22 3,-32 2,-35 7,-34 1,-24 1,-13 4,-3 5,-4-1,-3 4,-8-3,-13 1,-3 3,-5 3,3 3,-5 2,2-5,5-5,10-1,13-3,10-5,29-8,31-4,28-7,28-2,26-4,23-4,15 2,5-2,9-2,10 2,2 1,-5 2,-10 5,-9 4,-7 3,-7 3,-8-3,-9-1,-7 0,-5 2,-24 6,-39 3,-29 0,-20 0,-13 4,-9 0,-10-1,-5-2,-3-2,-3 3,-5 1,-1 3,5 1,4 2,6 0,3-3,-1 1,23 0,37-3,31-3,25-8,20-3,17-5,10-2,11-4,5 1,1-1,-2 1,-2 4,-8 3,-8 3,1 3,3 1,-23 2,-42-1,-34 1,-30 0,-17-1,-14 1,-8 4,-5 1,-8 6,-7-1,-1 4,2-1,4-3,3 2,8-1,4-3,7 2,5-1,26-2,30-7,39-4,29-2,22 1,13 0,2-4,1 0,0 1,5 1,-4 3,-2 1,-6 1,-7 0,-7 1,0 1,-1-1,-18 0,-32 1,-34-1,-25 0,-15 0,-8 0,-4 0,-4 0,-6 0,0 0,-1 0,-2 0,-3 0,3 0,5 0,6 0,-1 0,22-5,30-7,27-1,28 1,23 4,17 2,14 2,8 3,18 0,3 1,-3 1,-6-1,-7 1,-6-1,-4 1,-8-1,-8 0,-3 0,-3 0,-19 0,-34 0,-34 0,-30 0,-27-5,-17-2,-7 1,-3-4,6-1,24 3,33 1,34 3,32 2,22 1,16 1,18 0,4 0,-24-4,-37-8,-33 0,-32 0,-29 4,-19 2,-4 2,17-2,37-7,44-5,45-4,34 0,17 0,1-1,-28 2,-47 6,-45 5,-28 9,-29 5,-16 2,-4 4,23 2,39-8,40-8,32-10,24-6,16 0,4-2,-18-3,-36 4,-33 6,-28 9,-17 6,2-7,19-2,29-4,14 4,-7 14,-21 17,-18 14,-14 6,-17 6,-7 0,17-9,26-10,33-15,34-21,25-19,15-4,3-3,-23 9,-32 14,-33 14,-31 6,-20 16,3 5,26-10,25-7,24-11,16-6,-9 2,-20 11,-27 10,-23 1,1-3,26-15,25-13,20-9,13-7,-1 6,-19 11,-25 18,-12 2,-1-11,2-16,2-19,7-15,8-8,2-15,4-4,5 15,3 33,-2 32,5 26,4 17,-5-3,-6-20,-16-24,-14-26,-6 1,0 15,13 20,17 18,16 14,4-4,-5-19,-18-28,-14-21,-3 4,10 16,20 16,20 17,3 4</inkml:trace>
  <inkml:trace contextRef="#ctx0" brushRef="#br0" timeOffset="192875.67">4725 993,'5'0,"12"0,13 10,17 3,9 5,7 4,1-2,1 1,4 2,0-3,-1 0,3-3,4 0,4 3,4 2,-2-1,1-1,0 2,-2 2,-6-2,0-6,-3-5,2 0,4-2,3 4,4 3,2 0,-3 1,-20-4</inkml:trace>
  <inkml:trace contextRef="#ctx0" brushRef="#br0" timeOffset="184135.04">10780 1879,'9'0,"-16"0,5 0</inkml:trace>
  <inkml:trace contextRef="#ctx0" brushRef="#br0" timeOffset="192874.67">4725 1289,'-5'-15,"-1"-16,0-11,0-10,13 4,14 11,14 11,16 11,14 12,12 12,12 4,6 6,3-2,-2-2,-5-5,-10 2,-27-2,-39-3,-37-1,-29-3,-22-2,-13-5,-2-3,-1-5,-6-5,-1 0,5-7,8 0,23 5,38 5,36 10,27 6,26 12,12 10,7 4,0 4,-1 1,7 0,-4-1,-6-6,-22-7,-36-11,-32-14,-31-9,-23-8,-21-5,-16-2,-8-7,1 3,23 3,40 6,38 8,45 11,26 12,21 20,6 6,3 2,4 0,1 5,-1 1,-4-2,-2-2,-28-12,-35-11,-32-12,-27-16,-18-6,-22-9,-19-4,-10-3,-3 2,0 0,2 2,22 6,40 8,41 7,29 11,30 10,28 14,19 13,6 11,3 2,-9-3,-14-3,-12-5,-27-8,-32-14,-31-16,-30-7,-34-12,-25-9,-7-4,-1-1,6 4,5 8,8 1,2 0,6 4,5-2,0 3,1 4,-2 4,20 3,30 2,33 2,29 0,19 6,13 6,9 2,12 3,4 4,1 3,-2 3,-7-3,-3-1,-7 0,-2 2,0-3,3-1,-2 1,-5-3,-6 1,-3-4,-3 1,-17-8,-32-10,-32-10,-24-9,-14 0,-12 3,-5 4,-10 0,-6-3,3-4,31 6,45 11,39 11,26 4,18 5,7 5,5 3,-1-2,-1-1,-3 2,-6 2,0-4,-2-6,2 0</inkml:trace>
  <inkml:trace contextRef="#ctx0" brushRef="#br0" timeOffset="192873.67">6676 1503,'-42'-11,"-28"-2,4-1,-8-3,-5-4,0 2,24 5,36 3,36 5,26 3,15 7,8 3,8 5,6 0,5 4,-24-1</inkml:trace>
  <inkml:trace contextRef="#ctx0" brushRef="#br0" timeOffset="192871.67">6676 1468,'-54'-2,"-10"0,41 1,36 1,30 0,23 1,-47-1</inkml:trace>
  <inkml:trace contextRef="#ctx0" brushRef="#br0" timeOffset="192869.67">6676 1492,'-50'-3,"-65"-5,5 2,11 1,13 2,30 1,35 1,32 1,28 0,18 0,14 0,21 1,4 4,1 2,-23 2</inkml:trace>
  <inkml:trace contextRef="#ctx0" brushRef="#br0" timeOffset="192866.67">6617 1526,'-109'-3,"-9"2,-3-4,-6-1,3 0,8 1,9 2,12 1,28 1,44 1,43 0,31 0,24 1,17-1,10 0,2 0,-2 0,-3 0,-3 0,-8 0,-9 0,-8 0,-6 0,-43 2</inkml:trace>
  <inkml:trace contextRef="#ctx0" brushRef="#br0" timeOffset="192867.67">6676 1515,'-35'-3,"-35"-2,-8 1,-5 0,-9 2,-14 0,-9 2,-4-1,-4 1,1 0,0 1,6-1,7 0,8 0,30 0,54 0,38 0,26 0,21 0,13 0,3 0,3 0,-4 0,-1 0,-4 0,-1 0,-3 0,-19 0,-34 0,-31 0,-23 0,-27-5,-13-7,-4-1,-4 2,2-3,4 1,0 3,3 3,-2 3,-3 2,1 1,4 1,-1 1,1-1,24 1,35-1,29 1,23-1,14 0,8 0,4 0,1 0,4 0,1 5,8 2,0-1,-2 0,-21-3,-28-5,-30-4,-35 0,-20-4,-12-1,-3-3,0 1,-2-3,1 2,-3 3,-2 3,1 4,4-3,4-1,4 2,3-4,17 1,36 1,30 2,22 2,13 2,6 6,10 3,6-1,5 0,-1-2,-5-1,-6 3,7 6,3 1,-1 4,-24-2,-37-3,-42-9,-27-5,-30-6,-11-3,-1 1,1 2,0 2,6 3,8 1,6 2,6-5,3-1,23 0,37 1,30 2,20 1,17 1,12 1,8 0,5 0,-2 0,-8 0,-1 0,-4 6,0 0,-3 1,-18-2,-34-2,-30-1,-28-5,-18-3,-10-6,-8 0,-7-3,-5 0,-2 4,3 3,6 3,2-3,24 1,35 0,32 2,23 2,25 2,18 0,10 1,-21-5,-47-6,-47-7,-30 0,-24-2,-26 3,-4 3,7 0,30 2,42 3,38 3,41 8,28 3,10 1,1-1,-4 0,-2-3,0 5,-3 6,-25-5,-38-8,-36-5,-24 0,-16-6,-6 0,-9-4,-10-3,-1 0,-7-1,3 2,17 15,36 7,34 8,28 1,19 4,18 4,13-2,9-4,10-1,5 4,4 2,-4-2,-4 1,-3-3,-8-4,-2-5,-6 2,0 4,-3-1,-25-2,-39-8,-33-5,-21-6,-18-3,-14 1,-9 3,-4 1,-3 3,0 1,6 2,2 0,6 0,21 0,36 6,36 1,31-1,28-1,17-1,13-2,9 5,5 0,4-1,-5-1,-6 4,-7-1,-11 0,-6-3,-3-2,-25-1,-38-1,-32-1,-24 0,-21 0,-11 0,-9-1,-11 1,-7 0,4 0,2 0,-4 0,19 5,42 6,42 2,33-1,26 2,10-2,7-2,4-3,2-3,5-2,-3-1,-9-1,-23-1,-37 0,-33 1,-30-1,-19 1,-10 0,-8 0,-7 0,-4 0,-3 0,-1 0,0 0,5 0,6 0,8 0,0 0,17 5,28 2,29-1,23 5,23-1,13-2,10-1,4-3,4-2,-2-1,-4-1,-4 5,-5 1,-28 0,-40-1,-30-1,-20-7,-10-3,-10 0,-2 1,-4 1,-3-4,2 0,0 1,-2 2,-7 2,-3 1,-2 1,6 5,2 3,7 0,0 3,25 1,36-2,36-2,26-3,19-7,10-3,2-5,-16-1,-34-4,-30 2,-36 2,-19 4,-11 3,-13 2,-7 2,2 1,25 0,45 1,35 0,35-1,18 1,9-1,0 0,2 0,-2 0,-5-5,1-1,-23-1,-39 2,-43 2,-36 0,-21 2,-6 1,-2 0,5 5,-2 2,0-1,6-1,2-1,5-1,8-2,-1-1,3 0,19 0,27-5,33-7,25-1,17 1,15-2,-9 1,-29 4,-30 2,-24 3,-23 2,-13 1,-6 1,19 1,32-1,34 1,25-6,25-6,16-2,4 2,3-3,-25-4,-48 2,-47 2,-29 5,-24 3,-13 3,0 2,6 1,23 1,38-1,35 1,25 0,19-6,14-1,8 0,1 1,-2-4,-3-5,-2 0,1-3,6 1,-21-1,-44 2,-33 4,-22 3,-14 3,-16 3,-10 7,-1 1,0 7,30-1,35-6,31-5,25-2,16-7,10-6,11-1,7 2,7-1,-2-5,-24 3,-32 8,-36 5,-26 4,-17 6,-10 7,-3 2,-2 2,-8 4,-8 8,22-1,46-6,41-6,31-12,21-11,8-5,4-5,3-1,9-1,4-4,-6 2,-25 5,-50 5,-40 4,-26 8,-22 9,-10 2,-7 4,-5 0,2 1,0 3,5-2,5 1,6-4,18-4,29-4,43-3,32-3,18-2,16-5,13-8,0 0,-2-5,-9 2,-8 4,-4 3,-20 4,-40 2,-33 2,-29 6,-18 2,-7 5,-8 1,-5 2,-5 5,34 8,35 0,31-5,28-7,17-10,9-7,8-3,12-6,1-1,-20 1,-32 2,-46 3,-32 2,-29 12,-12 4,-7 5,1 4,26 4,45-3,44-5,28-6,25-10,15-5,0-3,-20 1,-43 0,-46 12,-37 9,-19 2,-12 4,13-3,38-5,39-4,35-4,19-8,-10-3,-34 3,-36 3,-28 1,-23 0,-8-1,3 1,15-1</inkml:trace>
  <inkml:trace contextRef="#ctx0" brushRef="#br0" timeOffset="-113092.54">1448 1637,'-77'0,"-18"1,2 1,1 4,6 2,8-1,6-2,22-6,28-3,34-2,25-3,20-2,21 2,8 3,4-4,-4 1,-20 1,-38 3,-38 1,-32 2,-25 2,-20 0,-11 0,1-5,-8-1,-6 0,-4 1,-3 2,9 1,12 6,34 2,42 0,34-1,26-1,1-1,-17-2,-22 0,-26-1,-19 0,-12-1,-2-9,4-4,12 1</inkml:trace>
  <inkml:trace contextRef="#ctx0" brushRef="#br1" timeOffset="45171.89">4194 1967,'-5'-10,"-12"-3,-12 0,-18 8,-4 20,5 17,11 13,17 9,20-4,26-7,19-9,15-12,8-18,-4-22,-7-16,-14-18,-25-10,-30 0,-30 11,-17 19,-9 21,-4 21,11 24,20 17,26 10,27-6,20-13,14-12,14-22,2-23,-10-18,-20-14,-24-4,-26 7,-29 11,-22 21,-5 22,10 25,15 17,26 4,27-8,27-11,18-17,10-18,6-23,-10-19,-14-12,-24 2,-26 10,-31 12,-20 25,1 24,9 18,24 12,25-2,23-19,22-21,8-21,-4-23,-27-7,-37 5,-26 13,-16 21,-4 21,14 12,29 1,28-9,22-19,5-20,-9-7,-18 5,-28 12,0 6,13 4,17-9,1-3,-11 4,-22 9,3 3,14-9,2-5,6 5,3-4,-1-14,-2-15,-7-11,-2-13,-7-7,-2 14,2 25,3 27,-4 24,2 23,1-7,2-20,2-24,2-26,2-17,0 3,0 20,-5 23,-6 28,-6 19,-1 12,3-9,4-24,9-30,9-24,5-23,-1-12,-2 14,-7 26,-15 38,-4 25,-5 17,-4 9,8-12,12-24,12-28,10-29,2-20,-1-12,-5 10,-3 23,-4 31,-3 31,4 23,6 13,5-12,1-30,-4-35,-3-27,-4-23,-9-11,-8-5,2 15,8 27,4 29,5 29,8 20,5 13,-2-15,-3-26,-10-25,-6-27,-8-24,-4-12,-9-4,-1 15,2 27,10 34,7 31,3 24,2 13,0 4,0-15,-1-35,-1-30,0-31,-1-23,0-13,-5-3,-7 19,-1 31,-4 33,2 26,-3 17,3 10,-2-12,3-23,2-27,10-28,5-20,6-16,2-8,-1 19,-6 33,-11 30,-2 29,-1 22,-3 16,0-15,8-28,4-30,8-25,7-20,2-13,-2-11,-4 14,-3 31,-3 35,-2 29,4-3,0-18,5-23,0-22,-1-17,-8 3,-5 18,0 27,-6 22,-1 15,-4-4,0-20,8-24,5-21,2-17,2 3,-1 19,0 6,5-9,6-11,1 4,-8 3,-13 15,-12 20,-3 2,4-15,3 3,6 11,3 14,8-2,9-21,2-20,0-2,-4 17,3 0,-1-1</inkml:trace>
  <inkml:trace contextRef="#ctx0" brushRef="#br1" timeOffset="48780.64">4047 875,'0'-5,"0"-12,0-13,0-16,-6 9,-5 22,-2 22,1 21,3 16,-2 10,1-9,2-22,2-26,3-26,6-19,8-12,2-10,-1 17,-3 32,-7 30,-5 24,-1 15,-6 11,0-10,0-29,3-28,8-22,3-21,6-12,1-11,0-2,-4 1,-1 19,-8 34,-3 31,-1 23,1 22,-4 12,-6 9,0 2,-2-1,1 0,4-2,3-18,9-35,5-30,5-24,2-16,-1 5,-3 20,-3 24,-1 23,-3 1,0-12,-2-19,6-3,1 10,0 0,-1-10,-1-13,3-13,1-11,4-16,-1-9,-1-6,-3-1,-2 4,-2 24,-2 36,-6 31,-7 27,-2 17,2 8,-2 2,1-15,3-28,3-27,8-30,8-24,9-19,0-11,-2-2,-4 4,-5 21,-2 30,-3 31,-2 31,-5 25,-8 12,-1 6,2-15,3-28,8-34,9-32,3-20,5-15,5-7,-2 16,-8 28,-7 34,-14 33,-10 20,-1 11,2-11,5-24,9-27,11-30,5-19,4-13,1 9,-3 23,-3 26,-4 13</inkml:trace>
  <inkml:trace contextRef="#ctx0" brushRef="#br1" timeOffset="51534.6">3957 846,'0'4,"0"13,0 13,0 11,0-6,0-19,0-23,0-19,0-1,0 14,0 20,0 3,0-9,0-16,0-20,0-15,5 13,2 21,0 24,-2 21,4 15,0-5,-2-19,-6-7,-4 3,-2 9,1-4,-4-6,-12-1,4-7,9-10,6-5</inkml:trace>
  <inkml:trace contextRef="#ctx0" brushRef="#br1" timeOffset="55499.95">4194 1908,'-5'5,"3"12,18 13,15 6,13 3,14-7,12-2,4-7,-10-17,-31-10,-37-4,-32-1,-20 1,-11 2,16 3,27 0,33 2,29 1,19 0,19 1,13-1,5 0,-3 1,-21-1,-34 0,-37-5,-29-7,-24-1,-13 1,-11 4,-6-3,0 1,5-3,21 0,35 3,32 3,34 3,25 7,11 3,7 0,4 5,2 5,-25-1,-34-2,-32-8,-27-6,-24-7,-13-12,-11-3,-9-2,1-3,4 4,5 1,20 5,34 10,35 11,40 10,31 14,20 2,8 0,4 1,-4 0,0 1,-11-6,-12-7,-27-7,-35-9,-37-6,-32-2,-31 0,-22 1,-7 2,5 0,7 2,-1 1,-1 0,0 0,5 0,21 0,32 0,42 6,38 5,21 2,9-1,6-3,-2-3,-4-3,-1-1,6 3,0 2,-1 4,-3 5,-6 0,-5-3,-19-3,-34-4,-29-2,-28-8,-22-7,-14-3,-6-3,-8-4,-13 1,0 0,8 2,1 0,1 3,6 4,24 4,32 2,32 3,25 2,25 0,13 1,6 5,1 2,4-1,-1 3,-2 1,2-3,3-1,3-3,0 3,-5 1,-4 3,-5 1,3-3,-2-2,-15-2,-28-3,-32-6,-24-2,-18-1,-14-3,-7-1,-1-3,-8-5,0 2,-7 3,-8-6,-8 1,3-2,10 3,9-1,10 3,6 5,-1 3,1-6,3-1,1-9,-4-4,19 2,28 5,27 12,28 7,22 4,11 7,5 7,4 5,-16 0,-34-5,-31-4,-26-9,-17-6,-12-7,-10-6,16 3,27 5,28 14,23 10,3 3,-15-7,-18-10,-20-6,0 3,14 7,18 7,19 1,24 9,19 0,12 1,3-3,-4-1,5 2,13 7,-1-1,4-1,-6 0,1 1,-1-4,-7-7,-3-1,-2-3,-4-4,-6-3,-6-3,-14-2</inkml:trace>
  <inkml:trace contextRef="#ctx0" brushRef="#br1" timeOffset="55968.68">4784 2086,'-15'0,"-15"-5,-17-2,9 0,21 2,28 6,23 4,16 0,9 5,9 0,4 4,4 4,0 0,-4-4,2-4,3 1,3-1,-1 3,0-1,2-3,-2 3,-5-1,-5-3,5-2,11-2,1-2,1-1,-5-2,-20 1,-27 0,-19-1</inkml:trace>
  <inkml:trace contextRef="#ctx0" brushRef="#br1" timeOffset="56406.19">5346 2204,'-10'0,"-18"-5,-15-7,-10-1,-11-3,-5 0,20 4,28 3,37 3,42 4,20 1,13 1,6 0,-5 6,-1 2,-2-1,-1 3,0 1,-1-3,1-1,0 2,1 0,-6 3,-1 0,0 3,-3-1,-1-3,2-4,-3-2,-4-3,-5-1,7 4,0 1,-3 5,-18 0,-19-1</inkml:trace>
  <inkml:trace contextRef="#ctx0" brushRef="#br1" timeOffset="56968.84">5730 2204,'-15'0,"-15"0,-13-5,7-7,19-1,27 2,27 2,28 3,13 3,7 6,0 3,1 0,0 0,2 3,-1 6,1-1,1 4,-6-3,-1-2,1-5,10-3,6 3,-5-1,-3-1,-7 4,-3-1,-4-1,-2 3,-2 0,1-3,-2-2,6-2,6-2,4-1,-24-1,-23-1</inkml:trace>
  <inkml:trace contextRef="#ctx0" brushRef="#br1" timeOffset="93995.37">6645 2351,'-15'0,"-15"0,3 0,15-4,26-3,20 1,19 1,16 1,11 2,7 1,4 0,7 1,1 0,4 1,5-1,4 0,3 5,-3 2,-5-1,-6-1,-6-1,-3 3,-2 1,-40-4</inkml:trace>
  <inkml:trace contextRef="#ctx0" brushRef="#br1" timeOffset="93994.37">7532 2292,'-16'0,"-19"0,-19 0,-10 0,15 0,36 0,36 0,24 0,18 0,15 0,17 0,13 5,3 2,2 0,2-2,6-1,-43 0</inkml:trace>
  <inkml:trace contextRef="#ctx0" brushRef="#br1" timeOffset="93993.37">8270 2440,'-11'0,"8"0,14 0,-7 0</inkml:trace>
  <inkml:trace contextRef="#ctx0" brushRef="#br1" timeOffset="61593.64">4607 2322,'5'-5,"12"-2,18 1,13 1,-12 1,-26-3,-31-1,-27 1,-20 2,-13 2,-4 1,-1 1,-2 1,24 0,33 0,32 1,36-1,36 0,22 0,9-5,-3-2,-4 1,-2 1,-9 1,-7-3,1-1,4 1,-4 2,-15 2</inkml:trace>
  <inkml:trace contextRef="#ctx0" brushRef="#br1" timeOffset="62875.07">4490 2292,'-10'0,"-19"-5,6-6,22-2,26 1,29 3,16 3,5 3,1 1,6 2,1 0,-5 0,0 1,1-1,3 1,3-1,-4 5,-5 2,-21 0,-30-2,-28-1,-30-2,-24-1,-12 0,-10-1,-6-1,1 1,0-5,-1-7,-1-2,-1-2,4 0,2 4,19 3,15 4,0 2,-1 2,-8 1,16 0,24 1,25 0,22-1,15 1,-6-1,-18 0,-24 0,-27 0,-18 5,-17 2,-6-1,12 0,12-3,14 0</inkml:trace>
  <inkml:trace contextRef="#ctx0" brushRef="#br1" timeOffset="62953.18">3692 2204,'-10'0,"-4"0</inkml:trace>
  <inkml:trace contextRef="#ctx0" brushRef="#br1" timeOffset="63844.1">4016 1938,'-4'-5,"-13"-17,-3-14,7-2,11 17,6 10</inkml:trace>
  <inkml:trace contextRef="#ctx0" brushRef="#br1" timeOffset="64765.27">3987 1908,'-5'10,"-2"14,-9 2,-13 2,-10-4,-10-6,9-6,22-5,23-4,6-7,-9-3,-14 0,-21 0,-20 3,10 1,21 1,26 1,21 1,16 0,12 1,-8-1,-22 0,-25 0,-22 1,-23-1,-12 0,-12 0,-8 0,-7 0,27 0,33 0,32-5,29-2,19 1,10-4,5-1,-10 3</inkml:trace>
  <inkml:trace contextRef="#ctx0" brushRef="#br1" timeOffset="65187.11">3898 1938,'-5'0,"-16"0,-21 5,-12 2,-13-1,-9-1,-7 4,-10 0,-4-1,4-3,9 4,23 0,37-2,37-7,33-3,17-1,9-1,2 2,-12 0</inkml:trace>
  <inkml:trace contextRef="#ctx0" brushRef="#br1" timeOffset="65765.57">3781 1998,'-5'0,"-2"0</inkml:trace>
  <inkml:trace contextRef="#ctx0" brushRef="#br1" timeOffset="-114946.84">3573 2027,'-10'0,"2"0,12 0,21 0,15-5,12-7,7-1,3-4,7-8,-10-11,-23 2,-29 15,-26 17,-24 19,-15 6,-12 4,15-2,27-10,29-19,24-7,22-13,-1 3,-19 10,-23 17,-29 7,-19 2,-12-2,-13-3,-3-3,0-3,2-2,3-2,-2 0,0 0,18-1,31 0,31 1,7 0,-14-1,-23 1,-18 0,-13 0,-7 0,-16 0,39 0</inkml:trace>
  <inkml:trace contextRef="#ctx0" brushRef="#br1" timeOffset="-114948.84">4016 2382,'0'-10,"-10"-9,-13-1,-18-6,-12 0,-12 5,-20 1,-16-1,0-3,6 4,10 5,-6 0,-3 2,5-1,23 1,37 4,38 2,34 3,24 3,16 5,8 8,0 6,-2 1,-5-3,-7-5,-21-3,-31-4,-35-8,-30-2,-23-1,-12 2,-8 0,-4-3,2 0,5 0,7 3,0 1,3 2,30 2</inkml:trace>
  <inkml:trace contextRef="#ctx0" brushRef="#br1" timeOffset="-114947.84">2924 2113,'32'1,"28"-1,9 0,9 1,0-1,-2 0,-4 0,-5 0,1 5,0 2,8-1,6 0,0-3,-5 4,-5 1,-20-1,-29-2,-13 8,2 3,9-3,-5-2,-14-9,-19-4,-20-2,-20-1,-9 2,-10-5,-1-1,2-4,4 1,-1 2,-3 3,-5-3,2 1,-1 1,3 3,0 1,1 3,-5-5,54 4</inkml:trace>
  <inkml:trace contextRef="#ctx0" brushRef="#br1" timeOffset="-114949.84">2924 2085,'44'-1,"37"2,-1-1,-5 0,5 0,5 5,2 7,-4 1,-20-1,-31-3,-37-3,-32-8,-29-3,-35-1,-25-4,0-1,5-3,14 0,86 12</inkml:trace>
  <inkml:trace contextRef="#ctx0" brushRef="#br1" timeOffset="-114951.84">2924 2036,'68'7,"22"0,-1-2,-6 2,-7 1,-2-1,-13-3</inkml:trace>
  <inkml:trace contextRef="#ctx0" brushRef="#br1" timeOffset="-114953.84">2924 1967,'32'0,"61"0,-8 0,-7 0,-8 1,-1-1,-1-1,2 1,0 0,-13 0</inkml:trace>
  <inkml:trace contextRef="#ctx0" brushRef="#br1" timeOffset="-114954.84">2924 2027,'49'0,"26"0,7 0,-1 0,1-5,2-2,6 1,-1 1,-22 1,-37 2,-38 6,-28 2,-29 0,-17 4,-6 6,-2 4,-1 0,25-4,33-5,38-4,28-4,29-6,18-9,11-2,0 2,-20 2,-18 4,-2 2,0-3,1-5,2-6,2 0,-14 4,-24 3,-25 4,-21 4,-6-4,12-5,26-5,22-11,11-9,-5 5,-13 19,-10 27,-22 15,2-1,12-16,17-16,15-16,1 5,-14 10,-21 16,-31 16,-19 14,-11 4,15-10,30-16,43-16,33-19,16-6,10-10,1 0,-24 11,-38 15,-38 17,-27 12,-26 3,-17 6,-5 3,4 1,21-6,31-8,41-13,45-13,28-16,16-4,1-3,-7 3,-27 5,-36 6,-32 11,-31 15,-24 10,-23 2,-6 6,15-2,37-10,38-10,35-5,20-9,17-8,4-3,1-3,-20 2,-29 9,-35 5,-37 8,-26 4,-11 0,-13 4,-6 4,25 5,39-2,35-4,33-5,25-9,14-5,3-7,-15-2,-29 1,-35 8,-31 4,-26 7,-17 2,14-1,33-1,47-3,35-1,25-3,13 0,2-1,-20 0,-37 4,-40 7,-28 2,-20-1,-10-4,-5-2,15-2,31-3,29 0,24-1,16-1,11 1,10-1,9 1,-19-1,-29 6,-30 2,-25-1,-22-1,-14-1,-6-2,-7-1,0 0,2-12,3-2,5-10,17 4,27 6,28 9,22 6,16 2,16 1,7 0,3-2,-2-1,-1-1,-18 0,-28 4,-32 2,-25-1,-21-1,-16-1,-12-7,0-3,3 0,6-4,5-11,-1-1,3-7,17-4,33 3,34 8,24 7,16 6,8 4,-12 4,-29-3,-29-2,-29 2,-18 0,5 1,25 2,32-5,30-1,18 1,-6 1,-26 2,-33 1,-25 6,-2 2,20 0,23-1,25 4,22 0,11-1,16-2,3-3,7-1,-2-1,4-1,1 0,-1 0,-6-1,-7 1,1 5,3 2,1-1,-13-1</inkml:trace>
  <inkml:trace contextRef="#ctx0" brushRef="#br1" timeOffset="77031.5">4312 2174,'-10'0,"2"0,12 0,20 0,32 0,16 0,6 0,4 0,-1 0,1 0,-5-5,-4-2,0 1,-2 1,-3 2,-3 0,-3 2,-2 1,-1 0,5 0,6 0,-3 0,-14 1</inkml:trace>
  <inkml:trace contextRef="#ctx0" brushRef="#br1" timeOffset="-114955.84">3632 2233,'-4'-5,"-13"-6,-13-3,-11-2,-14 1,-8-3,-8 3,-2 3,-8 4,-1-2,-2 2,-1-4,63 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9:26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355 384,'0'6,"0"15,0 21,0 12,0 8,0 2,5-8,2-15</inkml:trace>
  <inkml:trace contextRef="#ctx0" brushRef="#br0" timeOffset="640.6">147 355,'6'0,"15"0,16 0,11 0,7 0,4 0,-2 0,-11 0</inkml:trace>
  <inkml:trace contextRef="#ctx0" brushRef="#br0" timeOffset="1983.92">0 119,'5'0,"12"0,17 0,19 0,11 0,3 0,6 0,6 0,-1 0,-3 0,0-5,-2-2,-4-4,-3-6,2 0,-1 4,-11 3</inkml:trace>
  <inkml:trace contextRef="#ctx0" brushRef="#br0" timeOffset="3421.75">1181 0,'-19'415,"16"-360,-26 298,-6 119,33-426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3:09.97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388 1,'5'0,"12"0,18 5,12 2,10 4,4 1,2 3,0-1,5 2,1 4,-2 3,-2 2,-1 3,2 1,1 1,-1 5,-2 2,3 5,1 5,-7 4,2-1,-5 1,-3 2,-10 2,3 1,-8 2,0 1,-2 5,2 2,0 0,8-2,-4 4,0 0,4-1,2-2,-6 3,3-6,0-2,2 3,-3 1,1-5,7-13,6-9,1-1,1-1,0-8,-16-7,-15-7</inkml:trace>
  <inkml:trace contextRef="#ctx0" brushRef="#br0" timeOffset="5515.45">2721 1833,'-10'-10,"-13"-4,-8-14,-9-7,-7-3,-6-6,-4-4,12 15,25 24,25 18,22 18,16 9,12-1,10-7,5-3,1-6,-3-6,-1-5,-4 1,4-2,0-1,-1 3,-2 1,-2-3,-1 4,4-1,-19-2,-28-2,-31-2,-24-2,-16-1,-19-1,-12-1,-7 1,-7-1,1 1,4 0,26-5,36-2,32 1,32 1,20 1,16 7,11 7,8 8,-22 0,-37-3,-38-9,-28-10,-18-5,6 0,21 0,30 3,25 2,23 1,13 2,-9 1,-29 0,-29 0,-23 1,-18-1,-16-5,-7-6,-3-2,16 1,27 4,29 2,29 2,20 2,16 7,6 2,8 0,-2-1,-17-2,-36-1,-36-2,-31 0,-25-6,-9-2,-3 0,17 2,34 1,38 1,31 2,24 0,16 6,5 2,2 0,-4-1,-6-2,-6-2,-20-1,-29 0,-34-1,-30 0,-23-1,-10 1,-9 0,1 0,24 0,37 0,37 0,26 0,15 0,-6 0,-22 0,-31 0,-31 0,-19 0,-11-6,-5 0,-1-6,1 0,-2-8,0-10,2-11,2-9,13 10,26 17,31 22,31 16,20 6,10 4,-11-2,-25-10,-32-8,-25-14,-19-10,-11-8,-11-4,-3-1,0 4,2-3,19 9,27 18,28 15,24 15,16 9,17 3,7 5,3-4,-1-5,-3-2,3-2,0-6,-18-7,-32-11,-30-12,-23-10,-16-8,-15-4,-6 3,-2-5,2-2,2-6,-2-1,1-5,2 1,7-2,20 11,25 16,22 22,23 24,17 14,17 9,6 1,7-4,0 1,-3-8,-9-12,-15-10</inkml:trace>
  <inkml:trace contextRef="#ctx0" brushRef="#br0" timeOffset="9062.18">2692 1773,'-15'0,"5"0,19 0,23 5,17 7,9 6,6 0,1-3,-15-4,-26-4,-28-3,-22-2,-2 3,13 1,20 0,24 3,17 1,16 3,7 0,2-3,-16-3,-27-2,-34-3,-31-1,-19-1,-10 0,-4-1,15 1,27-1,28 1,30 0,19 5,11 2,6 4,2 1,-16-2,-27-3,-28-2,-23-2,-17-2,-22-6,-9-7,-3-1,2-4,19-4,29 2,34 8,6 8,-10-3,-15 2,-20-5,-15-16,-10-13,10 5,28 12,27 21,8 10,-15-7,-16-14,-17-10,-13-12,-8-9,-6-9,8 10,12 22,23 24,4 11,-1-7,-8-15,-6-16,-3-16,-7-15,-2-9,6 11,18 29,22 29,15 23,-6 1,-17-19,-17-23,-16-18,-8-15,-6-15,5 12,15 25,17 26,20 22,19 22,10 13,8 6,2 1,-3 5,-8-20,-22-30,-17-28,-24-24,-13-21,-9-13,-2-6,3 0,4-5,5 1,8 18,15 33,19 30,15 25,19 20,7 18,12 11,7 1,1 3,6-4,0-6,-2-6,-2-9,2-6,0-11,-8-14,-13-12</inkml:trace>
  <inkml:trace contextRef="#ctx0" brushRef="#br0" timeOffset="9952.78">2396 1714,'-10'-10,"-8"-13,4-3,14 13,17 18,21 15,14 12,8 7,4 2,6-7,2-4,-17-6,-33-9,-30-10,-24-12,-16-15,-15-8,-8-10,5-12,-3-3,1-2,2-2,-8-5,3-2,4 0,9 1,19 7,25 18,16 16</inkml:trace>
  <inkml:trace contextRef="#ctx0" brushRef="#br0" timeOffset="11108.98">2072 1389,'0'-5,"0"-17,-6-14,-5-12,-7-7,-10-10,-6-3,4 14,11 32,14 30,8 23,4 1,-5-14,-8-26,-2-21,-5-16,-11-10,-1-6,9 12,17 25,13 26,15 28,2 20,-4 10,-1 5,-6 2,-11-15,-17-27,-12-28,-8-28,-9-19,1-11,-2-10,-1-8,2-6,-3 1,-5 11,6 22,8 20</inkml:trace>
  <inkml:trace contextRef="#ctx0" brushRef="#br0" timeOffset="11515.24">1806 828,'0'-5,"-5"-12,-12-12,-8-18,-14-4,-7-5,-14-12,-13 0,-4-4,1 11,9 21,15 17</inkml:trace>
  <inkml:trace contextRef="#ctx0" brushRef="#br0" timeOffset="12608.93">1392 444,'-10'-5,"-19"-12,-13-7,-16-6,-7-2,-4-1,-4 6,-15 1,-3 1,4 5,7 0,2 4,0 4,-3 5,2 3,-4-3,-5-4,4-2,11-2,17 0</inkml:trace>
  <inkml:trace contextRef="#ctx0" brushRef="#br0" timeOffset="12655.8">388 207,'-10'-5,"-3"-11,10-4,16 2,16 4,18 5,16 3,12 3,9 2,5 1,-13 1</inkml:trace>
  <inkml:trace contextRef="#ctx0" brushRef="#br0" timeOffset="13202.66">507 178,'-11'-5,"-17"-7,5-6,17-5,29 1,22 5,12 5,7 4,3 4,4 8,6 2,10 7,-11-1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6:18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89,'163'-7,"86"-16,111-7,-125 16,-111 4,89 5,-205 5,0 1,0 0,0 0,0 0,0 1,-1 0,1 1,-1 0,1 0,2 2,-6-3,0 1,-1 0,1 0,-1 0,0 0,1 1,-1-1,-1 1,1 0,0 0,-1 0,0 0,0 0,0 1,-1-1,1 1,-1-1,0 2,5 35,-2 0,-2 1,-1-1,-3 1,-4 25,0 34,4-19,1 7,-5-1,-3 1,-6 11,4-45,2-10</inkml:trace>
  <inkml:trace contextRef="#ctx0" brushRef="#br0" timeOffset="811.59">799 326,'0'4,"0"13,0 13,0 16,-5 11,-7 5,-1-2,2-12</inkml:trace>
  <inkml:trace contextRef="#ctx0" brushRef="#br0" timeOffset="1686.52">562 355,'5'0,"12"-5,13-2,11 1,14 1,8-4,2 0,2 1,-7 3,-13 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6:39.20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2735 953,'5'0,"12"0,17 0,14-5,9-1,4-6,2-4,6-11,0 0,-10 4</inkml:trace>
  <inkml:trace contextRef="#ctx0" brushRef="#br0" timeOffset="124.99">3148 865,'-10'0,"-13"5,-13 2,0-1</inkml:trace>
  <inkml:trace contextRef="#ctx0" brushRef="#br0" timeOffset="515.6">2942 924,'-11'0,"3"0,12 0,16 0,14-5,17-2,9-4,5-6,1-5,0-3,3-9,0 3,-1 1,-3-4,-12 3</inkml:trace>
  <inkml:trace contextRef="#ctx0" brushRef="#br0" timeOffset="1592.93">2972 894,'5'0,"11"0,14 0,11 0,9 0,6-5,14-6,4-8,0-9,-2-5,-4 2,2-3,-1 0,-2 4,-3 4,-6 0,-14 5</inkml:trace>
  <inkml:trace contextRef="#ctx0" brushRef="#br0" timeOffset="1874.62">3090 983,'5'0,"12"-5,12-6,17-8,11 1,5-2,3-3,5-2,0-2,4-7,0 3,-4 1,-3 2,2 4,-6 2,-13 5</inkml:trace>
  <inkml:trace contextRef="#ctx0" brushRef="#br0" timeOffset="2562.12">3562 776,'5'0,"12"-5,12-7,13-6,13-5,12-4,6-2,0-1,-3 4,-2 2,1 0,0-1,-8 3,-13 6</inkml:trace>
  <inkml:trace contextRef="#ctx0" brushRef="#br0" timeOffset="3170.6">3799 659,'10'0,"13"-6,13-5,10-7,8-6,9-3,4-2,6-1,1-1,2 0,-1 0,-4 1,-3 0,-4 5,-2 2,-12 5</inkml:trace>
  <inkml:trace contextRef="#ctx0" brushRef="#br0" timeOffset="3983.22">4153 510,'10'0,"13"-5,13-7,11-6,7-5,9 1,4-5,1 2,-1-6,3-1,-1 3,-1 3,-3 0,-2 0,-1 4,-13 6</inkml:trace>
  <inkml:trace contextRef="#ctx0" brushRef="#br0" timeOffset="5155">4743 275,'5'0,"17"-6,15-5,10-7,9-6,8-3,5-2,-1-1,-1-1,-1 0,2 5,0 3,-12 4</inkml:trace>
  <inkml:trace contextRef="#ctx0" brushRef="#br0" timeOffset="6280.85">5334 8,'5'0,"-3"0,-13 0,-13 0,-14 5,-9 7,-13 6,-6 0,-2 2,1 8,2-1,-3 0,-1 5,2 3,2 5,-2 1,-1-2,-3 3,0 4,2-1,13-7</inkml:trace>
  <inkml:trace contextRef="#ctx0" brushRef="#br0" timeOffset="7170.78">4921 215,'10'0,"-2"0,-12 0,-16 0,-19 10,-13 4,-8 4,-8 8,-14 11,-2 4,3 5,5-1,1 3,17-7,20-11</inkml:trace>
  <inkml:trace contextRef="#ctx0" brushRef="#br0" timeOffset="7702.01">4714 244,'-5'0,"-12"6,-13 0,-11 11,-19 6,-9 5,-3 8,-5 2,-9 6,-4-1,2-2,1 2,6-6,1 0,4-1,21-6,39-19,22-11</inkml:trace>
  <inkml:trace contextRef="#ctx0" brushRef="#br0" timeOffset="8920.54">4094 540,'-5'0,"-12"0,-18 5,-13 12,-8 2,-5 9,-2 0,-6-1,0 5,0-2,3 4,-3 0,1-4,1-4,2-5,3-7,1-5,1-5,-4-2,-1 3,-1 0,3 1,0-2,2-1,-4-2,-1 0,20 4,29 2,27-1,22-1,15-2,10-1,6-1,6 0,2-1,-1-1,-2-4,-3-7,2-1,-4-4,-14 2</inkml:trace>
  <inkml:trace contextRef="#ctx0" brushRef="#br0" timeOffset="9404.88">3031 924,'-10'0,"-19"5,6 7,17 1,20-1,16-4,15-7,14-9,6-9,4-5,-1-10,3 0,0-3,-12-2,-17 6</inkml:trace>
  <inkml:trace contextRef="#ctx0" brushRef="#br0" timeOffset="10249.56">3591 599,'-5'0,"-11"0,-14 5,-11 7,-9 6,-11 10,-5 1,-2 5,1 1,2-4,-3-3,0-2,1-4,2-6,-2-7,-1-4,2-3,-4-1,-4-2,0-1,3 1,3 0,3 1,3 4,16 3,27-1,27 0,21-3,6 0</inkml:trace>
  <inkml:trace contextRef="#ctx0" brushRef="#br0" timeOffset="12186.29">2528 953,'11'0,"-3"-5,-12-1,-21 0,-16 0,-10 3,-13 1,-5 0,-1 2,2 0,2 0,-3-5,1-6,-4-2,1-3,2 0,3 4,-3 3,21 4,28 2,28 2,23 1,1 0,-21 1,-21 0,-25-1,-26 1,-28-6,-8-1,1-1,8 2,8-3,-2-2,-7 3,1 1,1 2,4-3,23 0,36 0,32 7,24 4,18 5,15 2,6-1,1 3,-16-2,-28-1,-29-4,-24-6,-18-5,-17-6,-13 0,-9 0,-6 3,2 3,5 1,8 3,5 0,4 2,-2-1,0 1,22 9,33 4,28-1,27-3,20 3,10-2,13-2,6-3,-3-2,-1-2,-1-1,-6-2,-6 1,-21-1,-30 1,-29 0,-25-1,-16 1,-17 0,-12 0,-4 0,2 0,18 0,34-5,42-2,42 1,22 0,6 3,-1 0,-6 2,-6 1,4 0,-2 5,2 2,2 0,-23 3,-21 1</inkml:trace>
  <inkml:trace contextRef="#ctx0" brushRef="#br0" timeOffset="12451.91">786 865,'-10'0,"7"-5,18-2,23 1,14 0,8 8,10 2,12 2,8-2,4 0,5 4,6 5,11 1,5 2,3 0,-6 1,-6 3,-9-2,-10-4,-8 1,-6-3,-18-2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5:33.547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318 1413,'-5'0,"-12"0,-17 5,-14 12,6 2,26-11,26-7,25-15,18-8,14-12,-13 5,-27 13,-28 19,-28 14,-25 14,7 2,26-4,27-23,23-12,16-16,16-8,-8 6,-23 11,-26 19,-35 23,-21 17,-17 10,-17 11,16-6,35-18,33-22,28-24,19-17,17-15,8-11,2-4,-1 3,3 3,-22 15,-30 22,-28 18,-34 21,-24 21,-17 11,-10 5,1-4,0-4,6-1,27-12,33-18,36-20,26-21,17-20,18-8,13-14,11-12,-1 0,-1-5,-2 11,-2 4,-26 12,-34 18,-38 24,-37 27,-27 23,-21 20,-15 12,-9 3,-1 2,6-8,30-13,40-23,42-27,41-33,28-22,27-20,13-20,2-1,-3-2,-9 8,-13 7,-10 10,-23 19,-37 27,-35 26,-31 30,-21 12,-19 18,-15 5,1 0,2-3,9 0,25-13,33-22,34-28,36-26,27-22,23-19,17-20,11-9,-4-4,-10 7,-8 7,-34 27,-37 30,-37 33,-31 20,-28 22,-10 7,-17 7,-11 12,-6-5,12-5,29-15,39-18,35-27,43-25,31-26,13-13,17-17,8-13,-1-3,-7 3,-7-1,-3 9,-23 20,-32 31,-32 32,-37 25,-22 16,-28 14,-8 6,-10 0,-12 8,-2 5,4-6,21-8,31-15,35-28,38-24,31-23,28-23,28-25,21-16,5-14,2-1,-6 1,-9 11,-14 11,-33 28,-43 31,-36 34,-30 19,-24 22,-9 7,-18 6,-3-3,1 0,1-5,6 0,24-11,38-24,39-27,32-25,18-13,20-16,10-9,0-4,4-7,1-6,-1 4,-7 6,-23 18,-38 29,-35 26,-25 18,-27 20,-19 18,-17 13,-1-2,4-2,9-4,29-12,32-22,36-26,26-24,25-19,17-19,15-10,1-4,-6 4,-24 15,-33 29,-43 24,-36 26,-29 19,-18 16,-9 7,-2 2,7-7,23-15,40-20,40-21,34-23,20-18,19-19,11-12,5-5,1-1,-6 6,-23 14,-44 30,-37 22,-25 27,-27 12,-13 14,-3 3,1 1,21-10,34-19,31-24,30-19,18-18,10-14,5-4,4 0,-19 8,-35 22,-31 22,-23 17,-21 14,-17 11,-5 2,0 9,18-7,29-21,30-16,24-21,30-18,14-16,6-5,-9 9,-31 22,-37 23,-32 26,-25 16,2 1,26-15,28-22,26-20,23-17,15-12,-8 2,-29 16,-27 26,-24 21,4 6,15-14,20-15,7 1,-14 5,-12 9,-16 2,-18-4,-12-10,-8-12,-7-5,-7-2,-1-4,-3-1,-2 3,2 4,5 1,1 4,22 0,35-3,36-6,29-6,17-1,18 3,9 0,4-4,-4-2,-22 11,-34 13,-33 11,-31 7,-2 2,14-5,21-4,24-10,22-16,18-11,-4-11,-6-10,-10-13,-7-11,-6-10,0-2,-5 19,-13 29,-24 30,-23 21,1 6,13-15,21-20,13-18,-1-14,-18 0,-21 6,-15 16,-13 10,-7 12,-4 6,-8 2,-6-2,-2-1,23-2,20-3</inkml:trace>
  <inkml:trace contextRef="#ctx0" brushRef="#br1" timeOffset="94670.49">555 114,'-5'0,"-12"0,-3-5,12-7,2-1,-7 11,-12 17,-12 15,5 3,24-10,23-18,4 0,-22 4,-20 10,-1 3,14-8,23-12,20-10,19-15,11-13,9-5,-16 9,-29 20,-29 22,-24 10,-23 11,-12 5,-7 7,13-4,32-14,29-16,34-19,21-14,14-17,5-7,3-10,-1 4,-21 12,-35 23,-37 25,-38 26,-24 23,-20 12,-10 10,3 1,3-1,8-5,25-15,42-21,41-32,32-32,22-11,19-15,4-2,11-12,2-9,-8-3,-5 9,-35 25,-37 32,-43 32,-39 28,-33 27,-28 11,-8 6,-2 3,10-9,16-9,29-18,39-18,44-30,42-28,36-30,14-12,0 0,-2 0,-9 5,2-8,4-8,-3-2,-8 2,-3 8,-26 20,-33 22,-34 30,-36 29,-35 28,-14 8,0 2,5-7,4-5,-3 2,3 4,6 2,13-2,22-13,29-20,38-32,40-32,30-21,19-22,7-4,-7 1,-2-3,0-7,-7 4,-12 7,-5 5,-27 15,-29 25,-28 34,-35 25,-21 18,-22 15,-12 7,-11 7,1-1,4-7,7-12,4 1,6-1,12 0,27-10,30-27,43-34,25-18,28-25,9-13,-1 1,-7 1,-3 8,-5 3,3-4,3-6,-3 3,-20 11,-41 36,-34 20,-35 34,-24 16,-10 9,-2-1,5 4,-1-5,0-2,2-1,5-1,-1-5,-2 5,2 6,17-7,30-22,44-29,29-28,37-32,14-11,16-19,-1-1,-10 5,-7 11,1 2,-1 3,-3-3,-5 5,-29 14,-43 29,-51 39,-38 37,-22 12,-4 6,4 1,9-4,-2-3,1-3,4-3,-9 9,-8 6,3 6,23-11,40-28,50-36,33-31,23-20,10-13,6-8,-1-2,-1 5,-5 2,-5 2,-6 5,5-4,1 4,-18 9,-38 28,-44 26,-26 22,-20 15,-9 9,1 0,-8 5,2-2,0 3,4-4,1-2,0 0,2-1,5 1,20-9,34-23,45-26,29-23,14-12,6-10,10-8,1-3,-4 1,-7 1,0 5,-3 1,1-1,14-8,1-4,-23 14,-34 25,-42 27,-39 32,-26 21,-15 9,-2 5,-6 0,0-2,6 2,-2-5,7-5,2 3,1 0,4 0,27-11,47-30,35-24,23-22,18-11,12-11,7-7,4-10,-3 0,-8 1,-6 1,-2 5,-3 2,2 1,-2-2,3 4,-1 5,-19 10,-32 16,-35 27,-41 22,-40 35,-15 18,-4 4,-1-3,2 0,1-5,10-5,11-11,12-5,4-3,10-1,21-10,27-16,28-19,37-26,19-15,10-12,11-9,0 0,6-16,2-2,-11 2,-9 2,2 2,-1 3,-5 6,-19 18,-39 26,-37 34,-29 25,-16 8,-7 5,0 3,-3-5,2-2,-1 0,-12 5,-2 2,10 6,24-14,36-22,32-26,24-19,27-23,17-11,5-11,-1-3,10-10,0-4,8-3,-2 0,-8 8,-25 22,-33 23,-43 31,-29 30,-19 12,-14 10,-5 3,1 2,-2 0,-3 0,-2-7,2-3,0 0,4 0,26-9,35-16,36-25,25-17,15-16,7-9,7-7,11-12,2-6,10-7,-1-2,-1-4,2 2,-4 7,-9 11,-23 19,-37 27,-43 30,-43 31,-21 12,-17 16,-6-1,5-3,4-5,9-4,24-13,34-16,36-29,37-26,22-20,15-14,3-7,13-10,6-7,0 3,-28 20,-35 29,-41 28,-39 34,-28 20,-17 16,-4 0,18-13,31-16,43-31,32-24,19-19,16-15,6-5,-19 11,-30 16,-29 23,-24 21,-23 16,-2 13,12-3,23-15,30-22,27-29,18-16,-2 2,-20 18,-27 25,-14 12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5:37.797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575 286,'0'-11,"6"-12,-5-3,-16 8,-21 12,-15 12,-13 10,-7 8,0-1,16-4,28-5,29-16,28-6,25-13,13-8,5-3,0-2,-18 5,-27 13,-35 9,-25 10,-23 10,-12 3,-4 3,-1 4,18-2,27-9,34-13,30-15,25-6,11-8,4-5,-2 4,2-3,-17 5,-35 11,-35 20,-32 19,-29 11,-22 11,-6 2,5-1,23-8,38-11,45-8,46-19,28-17,14-12,1 0,-3-5,3-6,-1 3,-7 5,-25 6,-34 9,-37 18,-34 14,-26 15,-16 12,-16 5,-6 4,-2 5,8-3,29-9,41-12,40-17,33-20,27-18,17-11,8-9,6-12,-4-2,-9 5,-27 12,-33 17,-43 23,-39 28,-38 18,-18 13,-16 11,-3 4,9-4,30-10,39-19,42-22,43-23,29-16,18-20,15-12,5-2,-6-1,-29 18,-37 21,-45 24,-35 21,-20 11,-19 14,-9 3,0 8,27-8,34-17,34-21,36-23,27-21,12-10,9-10,0-1,0 2,-24 9,-32 21,-32 18,-30 24,-29 18,-15 1,-9 8,0 0,0 1,24-4,38-15,38-24,27-18,21-19,21-9,5-9,-1-3,-6 3,-2 3,-23 14,-38 16,-31 21,-29 17,-27 16,-17 4,-3 10,2 1,22-11,31-12,33-18,25-17,25-18,13-11,6-5,3-8,-2 4,-18 8,-26 20,-29 16,-23 17,-23 10,-12 9,-5 2,-3 5,17-7,32-16,30-16,23-21,16-13,16-8,6-8,-14 12,-31 12,-30 23,-24 10,-17 18,4 3,19-6,24-17,22-17,21-19,14-4,-8 1,-27 14,-34 20,-24 18,-16 14,5 0,21-12,24-16,23-21,22-9,-5-1,-21 16,-22 19,-21 12,-2 0,15-5,18-16,19-11,1-4,-11 4,-6 2</inkml:trace>
  <inkml:trace contextRef="#ctx0" brushRef="#br1" timeOffset="93858.03">222 345,'5'-10,"-4"1,-11 13,-15 15,2 5,21-7,25-11,18-17,13-11,-7-3,-23 14,-35 19,-26 22,-16 12,5-1,22-14,29-20,30-17,19-17,-4 2,-30 14,-29 15,-27 17,-17 14,-10 11,12-1,29-14,30-18,23-15,17-18,10-5,12-9,-22 12,-28 15,-32 18,-25 17,-19 14,-11 11,1 5,18-7,27-16,32-26,26-18,21-18,11-9,10-14,11-4,1-2,-20 14,-36 23,-34 20,-32 26,-31 17,-19 17,-15 13,-2 3,7 0,28-14,41-23,40-32,32-29,17-15,14-17,13-14,0-1,-4 1,-8 7,-22 14,-36 29,-43 28,-31 28,-18 11,-17 13,-9 10,-3 9,31-16,41-23,41-35,33-23,19-19,12-14,14-14,1-2,-5 1,-8 6,-22 17,-31 20,-31 30,-34 22,-35 21,-27 22,-15 8,1 0,11-5,32-14,38-24,41-29,33-26,25-21,16-14,14-18,7-9,-1 0,-1 3,-28 23,-37 31,-40 29,-38 23,-28 21,-22 16,-11 7,18-10,33-16,41-26,42-33,25-19,14-16,10-4,1-5,-17 16,-36 21,-32 22,-31 21,-24 20,8 2,23-12,26-17,28-27,25-23,14-11,6-3,-10 10,-29 16,-26 27,-13 11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8:14.11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1382 906,'-10'-5,"2"-1,12-1,16 2,13 2,13 0,7 2,11 1,9 0,7 0,5 0,-1-5,-6-1,-6 0,-4 0,-15 3</inkml:trace>
  <inkml:trace contextRef="#ctx0" brushRef="#br0" timeOffset="765.57">1323 847,'5'0,"12"0,18 0,18 0,10 0,10 0,1 0,0 0,1 0,3 0,-1 0,1 0,-3 0,-4 0,-3 0,-5-5,-12-2</inkml:trace>
  <inkml:trace contextRef="#ctx0" brushRef="#br0" timeOffset="1296.62">1412 965,'0'-10,"-15"-3,5 0,19 3,18 2,15 9,15 3,8 2,8-1,12-1,6-1,3-6,-4-3,-3 0,-6-4,-22-1,-21 2</inkml:trace>
  <inkml:trace contextRef="#ctx0" brushRef="#br0" timeOffset="2266.32">1825 906,'-10'0,"-13"0,-13 5,-11 2,9 0,20-2,23-1,26-2,18-1,15 0,13-1,2-1,-17 1,-33 0,-38 0,-27-1,-22 1,-12 0,-4 0,1 0,18 0,28 0,29 0,29 0,24 0,18 0,7 0,0 0,-20 0,-34 0,-31 0,-26 0,-22 0,-13-5,-9-2,-8 1,16 1,34 1,33 2,36 0,23 2,20 0,23 0,8 0,2 1,-9-1,-12 0,-22 0</inkml:trace>
  <inkml:trace contextRef="#ctx0" brushRef="#br0" timeOffset="2952.97">1914 906,'-15'0,"-15"0,2-5,22-1,31-1,32 2,16 2,6 0,9 2,6 1,-5 0,-1 0,-6 0,-1 1,-6-1,-4 0,-20 0,-33 0,-36 0,-28 5,-23 2,-14 4,-8 1,-9-2,-2-3,5-2,11-2,28-2,41-6,32-2,34 0,24-3,9-1,11 2,0 3,-6 1,2-2,6-1,2 2,0-4,-2 0,-7 2,-28 2,-25 2</inkml:trace>
  <inkml:trace contextRef="#ctx0" brushRef="#br0" timeOffset="3359.17">2534 906,'-10'0,"-13"0,-3-10,18-3,20 0,19 3,33 2,17 4,4-4,3 1,-4 1,-5 1,3-3,3-1,2-3,1 0,-3 2,-3 3,-24 8,-32 3,-36 6,-26 2,-12-1,2-3</inkml:trace>
  <inkml:trace contextRef="#ctx0" brushRef="#br0" timeOffset="3671.69">3037 847,'-16'0,"-14"0,-17 5,-17 2,-6-1,-2 0,22-3,33 0,31-7,23-3,14 1,10 1,9 0,7-2,6-1,0-4,-6 0,-5-3,-4 1,-5 3,8 4,16-3,9 1,3-3,0 0,-2 3,-7-3,-10 1,-17 2</inkml:trace>
  <inkml:trace contextRef="#ctx0" brushRef="#br0" timeOffset="4125.63">3421 818,'-5'0,"3"-5,17-2,21 0,25-3,11 0,10-3,0 0,-4-3,-5 2,-5 3,7-2,14-3,9-4,1 1,-5-1,-9 2,-8 6,-23 3,-31 9,-29 10,-13 2</inkml:trace>
  <inkml:trace contextRef="#ctx0" brushRef="#br0" timeOffset="5218.63">3981 730,'-20'5,"-32"1,-17 0,-11 4,-8 1,1 2,6 5,1-1,29-3,39-9,41-11,31-4,15 0,10-4,6-4,-3 1,-2-2,1 3,-5 3,-7 5,-5-2,-5 1,-4-3,8-4,8 0,0 3,-2-2,-5 3,-18 7,-29 6,-33 6,-25 8,-21 2,-17-3,-11 1,-10 4,-6-2,-5 1,5-2,5-4,3-4,7-3,29-3,38-7,42-1,28-1,15 1,5-4,2-4,2-1,4 3,-2-2,-4 1,-5 4,-3-3,6-3,7-5,4 1,-1 4,-5 5,-1-2,-12 2</inkml:trace>
  <inkml:trace contextRef="#ctx0" brushRef="#br0" timeOffset="5734.24">4248 671,'10'0,"18"-6,15 0,20-6,9 0,12-3,18-9,6-6,-5 3,-6 1,-3-1,-8 5,-4 1,0-1,-5 3,-5 5,-19 5,-30 3,-33 9,-25 3,-22 6,-11 1,-14 3,-13 4,-16 3,-4 3,3-2,10-6,32-6,44-5,41-4,28-2,26-1,18-6,18-7,2-1,-8 2,-10 2,-11 4,-23 2,-26 3,-18 0</inkml:trace>
  <inkml:trace contextRef="#ctx0" brushRef="#br0" timeOffset="7282.21">5074 493,'0'-5,"10"-7,13-1,19-3,11-5,12 2,5 4,1 0,-2 2,-2 3,-18 4,-28 3,-26 1,-24 7,-16 7,-16 6,8 1,28-3,28-10,24-10,17-5,11-1,12-3,3-5,-14 0,-32 9,-30 6,-24 3,-2 2,14 1,26-1,11 0</inkml:trace>
  <inkml:trace contextRef="#ctx0" brushRef="#br0" timeOffset="8344.92">5783 346,'5'-5,"12"-2,-3 0,-12 2,-18 1,-1 2,13 1,17 0,1 1,-17 0,-17 1,-22 4,-22 7,-11 1,7-1</inkml:trace>
  <inkml:trace contextRef="#ctx0" brushRef="#br0" timeOffset="9437.86">5931 346,'-15'0,"-15"0,-13 0,-8 0,-12 0,-4 5,-1 1,-15 6,-7-1,1 4,16 0</inkml:trace>
  <inkml:trace contextRef="#ctx0" brushRef="#br0" timeOffset="11219.74">3775 788,'-5'0,"-12"0,-13 0,-16 5,-11 2,-5-1,-2-1,-1-1,-4 3,-1 6,-3 1,-4 2,1 0,3 1,4-2,-1 1,1-1,-3 1,-4 3,1-2,3-4,3 2,14-3</inkml:trace>
  <inkml:trace contextRef="#ctx0" brushRef="#br0" timeOffset="12266.96">3066 906,'-10'0,"-14"0,-12 0,-15 0,-15 0,-5 0,-1 0,-3 0,0 0,4 0,4 0,3 0,-3 0,-5 0,0 0,2 0,3 5,2 2,3 0,-3-2,19-1,28-2,26-6,23-2,26-6,18 0,16 2,14 2,13-2,2 0,-10 3,-13-4,-13 1,-11 2,-18 2</inkml:trace>
  <inkml:trace contextRef="#ctx0" brushRef="#br0" timeOffset="13860.01">1648 936,'-5'0,"-12"0,-17 0,-14-5,-14-2,-10-4,-5-1,3 2,2 3,4 2,19 2,27 2,28 1,27 0,24 1,12-6,4-1,5-1,-21 2,-35 2,-31 0,-30 2,-17 1,-15 0,-11 0,-1 0,4 0,5 1,5-1,19 0,29 0,27 0,8 0,-9 0,-14 0,-22 0,-20 0,-17-5,-16-2,-5 1,-12 1,2 2,1-5,4 0,22 1,33 2,44 1,36 2,21 1,19 1,18 0,5-4,-4-2,-9 0,-25-4,-34 0,-37-4,-38 1,-37 3,-15 2,-6 9,4 3,18 1</inkml:trace>
  <inkml:trace contextRef="#ctx0" brushRef="#br0" timeOffset="22654.96">6108 138,'0'-10,"-11"2,-12 7,-13 9,-10 8,7 6,21 0,24-10,20-6,21-4,-8-3,-20 4,-23 2,-22 5,-15 5,3 1,19-3,27-3,22-9,17-4,15-7,12-7,8-5,1-9,-19 1,-30 10,-37 14,-37 18,-27 11,-22 8,-17 8,-4 3,5-1,27-8,36-9,40-13,41-15,28-10,19-9,9-10,-2-5,5-6,-1 0,-21 12,-39 12,-40 19,-36 19,-30 18,-24 7,-6 7,3-6,29-5,35-9,39-15,27-14,19-14,20-8,13-12,1-4,-3-7,-2 5,-3 3,-22 9,-34 13,-38 19,-30 14,-27 14,-23 11,-9 3,-3-1,33-4,38-13,41-13,34-18,26-14,22-9,11-11,-1-4,-2-1,-2 3,-7 2,-23 7,-37 14,-38 19,-33 19,-22 6,-17 3,-7 1,0-1,22-4,32-19,37-9,34-16,22-10,10-10,5-5,-15 6,-27 7,-28 10,-30 7,-20 6,-22 8,-23 10,-12 6,-2 1,7-3,26-4,35-11,40-9,40-4,23 0,21-3,17-5,5-3,-4-4,-6 3,-27 5,-43 7,-34 3,-31 5,-30 2,-17 1,-10 1,-3 0,5 0,23 0,40 0,39-1,29 0,28 0,13 0,13 0,7 0,1 0,4 0,-6 0,-8 0,-11 0,-22 5,-37 7,-35 1,-32-2,-32 3,-12 4,-1 3,26 4,33-3,39-9,28-8,24-10,11-3,5-6,1-5,-4-5,-17 2,-29 9,-28 13,-29 11,-33 8,-26 7,-22 8,-2-1,8-2,29-5,36-8,42-7,36-5,26-8,19-10,10-7,0 0,0-8,-5-3,-3-3,-24 10,-33 14,-35 14,-32 10,-28 13,-12 7,-8 3,-3-1,4-1,27-7,39-8,39-13,26-8,22-8,15-9,13-11,2-6,0-2,-1-5,-7 4,-22 14,-33 11,-31 17,-31 13,-25 8,-18 5,-17 8,-2 1,-2 0,27-8,34-9,38-8,29-17,23-18,23-11,12-5,2-1,-6 0,-28 7,-33 13,-36 20,-27 14,-22 10,-16 10,-6-2,-3 4,2 0,20-7,36-13,37-16,32-12,23-11,16-11,9-6,4 4,-4 2,-22 6,-44 13,-40 13,-33 17,-19 10,-8 5,-5 3,0-1,18-5,31-9,35-7,27-12,18-10,11-10,11-6,2-4,0 2,-23 6,-30 12,-34 11,-24 11,-15 8,-10 5,-8 8,17-2,33-6,36-18,25-11,20-15,16-9,-21 4,-34 12,-31 11,-29 17,-23 10,9 5,24-3,27-7,28-17,21-14,16-12,-11-2,-26 13,-31 13,-26 11,-17 13,-16 1,14-4,30-6,33-6,25-11,0 0,-20-1,-24 10,-21 7,-1 2,15-4,19-3,23-10,-2 0,-16 4,-6 6,12-4,14-4,-5-2,-21 3,-21 5,-4-3,18-9,18-19,12-17,-4-6,-16 4,-19-2,-13-3,-3-5,9-9,17-4,9-3,8 1,-4 6,-13 12,-18 14,-14 9,-3-4,15 0,22-2,5 4,-8 7,-19 11,-21 17,-19 6,-13 6,-10 5,0 1,19-2,35-7,39-6,32-11,24-10,16-4,5 0,-17 7,-41 15,-36 10,-25 7,-18 4,5-4,20-5,25-8,22-10,23-12,14-3,7-11,3-7,-21 8,-28 16,-32 10,-34 18,-20 11,13 0,30-11,29-15,29-9,18-8,1 1,-24 18,-31 17,-27 14,-12 9,-10 13,9-6,27-11,31-15,7-2,-4 4,-22 7,-4-4,14-8,15-13,14-10,-3-6,-19-2,-25 4,-12 2</inkml:trace>
  <inkml:trace contextRef="#ctx0" brushRef="#br1" timeOffset="111576.79">6403 522,'-5'-5,"-16"-7,-16-1,-11 2,-7 2,-5 3,14 3,24-9,30-7,5 0,-10 3,-16 14,-16 13,-17 9,-12 12,9-1,29-9,27-14,23-9,15-13,17-10,11-1,-15 4,-34 21,-30 14,-30 16,-23 13,-8 9,14-5,31-10,28-21,29-19,28-13,19-20,6-8,2-7,1 1,-24 8,-35 21,-37 20,-38 30,-26 19,-13 8,-16 9,-7-2,9 4,26-10,35-19,39-22,43-23,29-25,12-13,16-9,5-9,9-10,-5-2,-12 6,-28 15,-37 27,-34 28,-42 29,-36 24,-13 13,-13 6,-14 5,-2 4,4-7,21 0,32-14,36-27,37-24,37-24,25-25,10-11,16-11,11-6,12-7,-5 0,-13 7,-29 15,-38 21,-35 26,-28 19,-30 22,-15 11,-17 16,-8-2,3-2,5-10,4 1,0-2,25 0,32-13,30-12,35-26,36-27,30-18,8-11,4-11,7-3,-2-5,-6 6,-34 21,-45 23,-40 27,-38 29,-29 14,-21 21,-6-2,-11 11,-3-4,13 3,28-11,36-15,38-27,35-25,25-16,21-16,22-15,13-13,1-7,-5 1,-12 7,-29 19,-38 24,-49 30,-43 29,-38 19,-27 10,-4 8,9-2,29-14,40-16,37-21,35-18,34-24,31-20,16-11,4-13,-1 1,-30 15,-38 32,-41 25,-32 19,-24 12,-14 9,10-3,25-10,34-15,26-11,24-17,14-17,-4 6,-23 7,-17 4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1:40.749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81 151,'45'42,"1"-2,48 31,-94-71,0 0,0 0,0 0,0-1,0 1,0 0,0 0,0 0,0 0,0 0,0 0,0 0,0 0,0 0,0 0,0 0,0-1,0 1,0 0,0 0,0 0,0 0,0 0,0 0,0 0,0 0,0 0,0 0,0 0,1 0,-15-18,-37-41,1 0,42 49,2 4,0-1,1 0,0 0,0 0,0-1,1 0,0 0,1 0,-3-7,6 15,0-1,0 1,0 0,0-1,0 1,0 0,0-1,0 1,0 0,0 0,0-1,0 1,0 0,0-1,0 1,0 0,0-1,0 1,0 0,0 0,1-1,-1 1,0 0,0-1,0 1,1 0,-1 0,0 0,0-1,1 1,-1 0,0 0,0 0,1 0,-1-1,0 1,0 0,1 0,-1 0,0 0,1 0,-1 0,0 0,1 0,-1 0,0 0,1 0,-1 0,0 0,0 0,1 0,-1 0,0 0,1 0,-1 1,7 1,-1 1,1-1,-1 2,0-1,0 1,0 0,0 0,-1 0,1 1,1 2,52 57,-43-46,-5-6,-1-1,0 1,0 0,-2 0,7 12,-16-22,-7-6,-12-10,-8-13,1 0,1-3,1 0,2-1,1-1,-3-9,15 14,10 26,0 1,0 0,0-1,-1 1,1-1,0 1,0 0,1-1,-1 1,0-1,0 1,0 0,0-1,0 1,0-1,0 1,1 0,-1-1,0 1,0 0,0-1,1 1,-1 0,0-1,1 1,-1 0,0-1,1 1,-1 0,0 0,1-1,1 1,1 1,-1-1,1 0,-1 1,1-1,-1 1,0 0,1 0,-1 0,0 0,1 0,-1 0,0 0,0 1,0-1,1 2,31 26,-1 0,-2 2,-1 2,-1 1,1 4,47 54,-47-69,-40-40,-1 0,0 1,-1 0,-1 1,-12-12,12 14,1-1,0 0,0-1,2 0,0-1,-8-15,18 31,1 0,-1 0,0 0,0 0,0 0,0 0,1 0,-1 0,0 0,0 0,0 0,1 0,-1 0,0 0,0 0,0 0,0 0,1 0,-1 0,0 0,0 0,0 0,0 0,1 0,-1 0,0-1,0 1,0 0,0 0,0 0,0 0,1 0,-1 0,0-1,0 1,0 0,0 0,0 0,0 0,0-1,0 1,0 0,0 0,0 0,0 0,0-1,0 1,0 0,0 0,0 0,0 0,0-1,0 1,0 0,17 14,20 26,-2 1,27 42,-69-90,0 1,-1 0,0 0,0 1,-5-2,-10-8,-5-4,18 10,-1 1,0 0,-1 1,0 0,0 1,-12-4,54 38,-19-21,0 0,0 1,-1 0,0 1,0 0,-1 0,0 1,1 3,-8-9,1 1,-1-1,0 0,-1 1,1-1,-1 1,0 0,0 0,0-1,-1 1,1 0,-1 0,0-1,-1 1,1 0,-1 0,0 0,0-1,-1 1,1-1,-1 1,-2 3,-16 31,-2-1,-1 0,-2-2,-25 27,-7 13,89-146,-25 57,109-186,-183 324,-2-5,60-96,9-24,0 0,0 0,0 0,0 1,1-1,-1 0,0 0,0 0,0 0,0 0,0 0,0 1,1-1,-1 0,0 0,0 0,0 0,0 0,1 0,-1 0,0 0,0 0,0 0,0 0,1 0,-1 0,0 0,0 0,0 0,1 0,-1 0,0 0,0 0,0 0,0 0,1 0,-1 0,0-1,0 1,0 0,0 0,0 0,1 0,-1 0,0 0,0 0,0-1,0 1,0 0,0 0,0 0,0 0,1-1,-1 1,0 0,34-34,-6 0,-15 17,1 1,0 0,1 1,1 1,6-4,-19 19,-6 7,-8 13,-119 154,278-415,-231 372,-35 50,144-250,21-23,-15 31,-3-2,14-43,-40 85,-14 25,-20 29,-78 119,35-47,-18 14,109-144,0-1,-1-1,-2 0,25-41,95-141,-119 191,-22 36,-67 115,35-67,-18 45,50-88,7-24,0 0,0 0,0 0,0 1,0-1,0 0,1 0,-1 0,0 0,0 0,0 0,0 0,1 1,-1-1,0 0,0 0,0 0,1 0,-1 0,0 0,0 0,0 0,1 0,-1 0,0 0,0 0,0 0,1 0,-1 0,0 0,0 0,0 0,0-1,1 1,-1 0,0 0,0 0,0 0,0 0,1 0,-1-1,0 1,0 0,0 0,0 0,0 0,0 0,0-1,0 1,1 0,-1 0,30-35,36-64,45-94,-99 169,-15 26,-21 39,-37 61,14-24,-16 41,51-86,27-44,32-48,-3-5,-3-1,0-7,-97 179,49-99,5-11,9-24,17-42,-17 49,1 1,1 0,0 1,2 0,0 0,1 1,1 1,13-14,-15 20,-1 1,1 1,0 0,1 0,0 1,0 0,1 1,-1 1,1 0,1 1,-1 0,0 1,1 0,1 1,10-1,0 1,1 2,-1 0,1 2,-1 0,18 5,-22 0,-18 0,-5-6,-1 0,1 0,-1 0,1 0,-1 0,1 0,-1-1,1 1,-1-1,0 0,1 0,-1 0,-36 0,-1-1,-24-5,-11 0,62 8,33 6,41 7,12-3,74 3,-234-15,40 0,1 1,-1 2,45-3,1 0,-1 0,1 0,0 0,-1 1,1-1,-1 0,1 0,-1 1,1-1,0 1,-1 0,1-1,0 1,-1 0,1 0,0-1,0 2,17 7,46 5,-42-10,72 9,-84-12,1 0,0-1,-1 0,1-1,0 0,-1 0,1-1,6-2,-24-1,-11 0,-39-1,-1 4,1 1,-1 4,-28 5,61-1,43-1,46-2,44-9,41-10,-127 12,-19 0,-34 1,-104 4,-136 19,253-17,22-2,33 0,25-2,-1-2,1-3,-1-2,-1-3,1-3,15-7,-43 6,-31 14,0 0,-1 0,1 0,0 0,0 0,0 0,-1 0,1 0,0 0,0 0,-1 0,1 0,0 0,0-1,0 1,-1 0,1 0,0 0,0 0,0 0,0-1,0 1,-1 0,1 0,0 0,0 0,0-1,0 1,0 0,0 0,0 0,0-1,-1 1,1 0,0 0,0-1,0 1,0 0,0 0,0 0,0-1,0 1,0 0,1 0,-1-1,0 1,0 0,0 0,0 0,0-1,0 1,0 0,0 0,1 0,-1 0,0-1,0 1,0 0,0 0,1 0,-1 0,0 0,0-1,0 1,1 0,-1 0,0 0,0 0,-20-1,-164 10,-106 22,264-24,45-4,46-1,-22-5,0-2,0-2,-1-1,25-10,-55 13,-11 0,-26-1,-43 1,-117 7,216-2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1:57.436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132 240,'1'4,"-1"1,2-1,-1 1,0-1,1 1,0-1,0 0,0 0,0 0,1 0,-1 0,1 0,2 1,42 44,-42-44,-105-166,200 272,-81-87,-6-7,1 0,1 0,0-2,1 0,0-1,8 5,-20-20,-6-8,-11-13,-33-35,33 42,0 0,0-1,2-1,0 0,0 0,2-1,0-3,44 63,-32-38,-6-5,-11-11,10 8,-1 0,0 0,1 0,-1 0,-1 1,1 0,0 0,-3-1,7 6,0 0,0-1,1 1,-1 0,0-1,1 1,0 0,-1 0,1-1,0 1,0 0,0 0,0 0,0-1,0 1,0 0,1 0,-1 0,0-1,1 2,0-1,2 14,-2 4,-1-20,0 0,-1-1,1 1,0 0,-1-1,1 1,0 0,-1 0,1-1,-1 1,1 0,0 0,-1 0,1 0,-1 0,1 0,-1-1,1 1,-1 0,1 0,0 0,-1 0,1 1,-1-1,1 0,-1 0,1 0,-1 0,1 0,0 1,-1-1,1 0,-1 0,1 1,-1-1,1 1,0 0,-1 0,1 0,0 0,-1 0,1 0,0 0,0 0,0 0,0 0,0 0,0 0,0 0,1 0,-1 0,0 0,0 0,1 0,-1 1,4 6,-1 1,1-1,0 0,0-1,3 4,-6-10,0 1,-1-1,1 0,0 0,-1 0,1 1,0-1,0 0,0 0,0 0,0-1,0 1,0 0,0 0,0 0,0-1,1 1,-1-1,0 1,1-1,-1 1,0-1,0 0,1 0,-1 1,1-1,-1 0,0 0,1-1,-1 1,0 0,1 0,-1 0,0-1,1 1,-1-1,0 1,0-1,1 0,-1 1,-1-1,1 1,-1-1,0 0,1 1,-1 0,1-1,0 1,-1-1,1 1,-1 0,1-1,-1 1,1 0,0-1,-1 1,1 0,0 0,-1 0,1 0,0 0,0 0,-1 0,1 0,0 0,-1 0,1 0,0 0,1 16,-16 31,-8 3,-3 0,-1-2,-3-1,-28 34,-5 11,49-73,14-25,20-34,67-106,13-5,-150 218,-18 25,4 4,46-61,19-29,7-10,14-15,64-79,62-92,-316 444,100-148,225-372,-152 254,-3 8,0-1,0 1,-1 0,0-1,0 0,0 0,0 1,-1-1,1 0,-1 0,-1 0,1 0,-1-6,0 11,-1 0,1-1,-1 1,0 0,1 0,-1 0,1-1,-1 1,0 0,1 0,-1 0,0 0,1 0,-1 0,1 0,-1 0,0 0,1 0,-1 1,0-1,1 0,-1 0,1 0,-1 1,1-1,-1 0,1 1,-1-1,1 1,-1-1,1 0,-1 1,1-1,-1 1,1-1,0 1,-1 0,-22 20,-8 14,22-23,0-2,-1 1,0-1,-1-1,-5 5,16-14,0 0,0-1,0 1,0 0,1 0,-1 0,0 0,0-1,0 1,0 0,0 0,0 0,0-1,0 1,0 0,0 0,0 0,0-1,0 1,0 0,0 0,0 0,0-1,0 1,0 0,0 0,0 0,0-1,0 1,0 0,0 0,0 0,0 0,-1-1,1 1,0 0,0 0,0 0,0 0,0-1,-1 1,1 0,0 0,0 0,0 0,0 0,-1 0,1 0,0 0,0 0,0 0,-1 0,1-1,0 1,0 0,0 0,-1 0,1 1,0-1,0 0,-1 0,1 0,0 0,0 0,0 0,0 0,-1 0,1 0,6-20,7-12,-1-1,-2 0,1-12,-9 32,0 0,-1 0,0 0,-1 0,-1 0,0 0,0 1,-2-1,1 0,-5-11,-2 3,0 1,-1-1,-2 2,-7-11,8 14,1 0,1-1,1 0,0-1,-1-6,39 54,-8 4,-2 2,-2 0,-1 1,-1 2,23 49,-20-56,-18-32,-1 0,0 0,0 1,0-1,0 0,0 0,1 1,-1-1,0 0,0 0,0 0,1 0,-1 1,0-1,0 0,1 0,-1 0,0 0,0 0,1 1,-1-1,0 0,1 0,-1 0,0 0,0 0,1 0,-1 0,0 0,1 0,-1 0,0 0,0 0,1-1,-1 1,0 0,0 0,1 0,-1 0,0 0,0 0,1-1,-1 1,0 0,0 0,1 0,-1-1,0 1,0 0,0 0,0-1,0 1,1 0,-1 0,0-1,0 1,0 0,0 0,0-1,0 1,0 0,0-1,0 1,0 0,0 0,0-1,0-21,-11-18,-1 0,-2 0,-1 1,-3 1,-1 1,-14-21,19 39,14 19,0 0,0 0,0 0,0 0,0 0,0 0,0 0,0 1,0-1,0 0,0 0,0 0,0 0,0 0,0 0,0 0,0 0,0 1,0-1,0 0,0 0,0 0,0 0,-1 0,1 0,0 0,0 0,0 0,0 0,0 0,0 1,0-1,0 0,0 0,0 0,0 0,-1 0,1 0,0 0,0 0,0 0,0 0,0 0,0 0,0 0,0 0,-1 0,1 0,0 0,0 0,0 0,0 0,0 0,0 0,0 0,0 0,-1 0,1 0,0 0,0-1,0 1,0 0,0 0,0 0,0 0,0 0,0 0,10 38,1-6,2 0,1-1,1-1,5 5,-19-33,0-1,0 1,0-1,0 0,0 1,0-1,0 0,0 0,0 0,0 0,1 0,-1 0,0 0,1 0,-1 0,1-1,-1 1,1 0,-1-1,1 0,-1 1,1-1,1 0,-2 0,0-1,0 0,0 0,-1 1,1-1,0 0,0 0,0 0,-1 0,1 0,-1 0,1 0,-1 0,1 0,-1 0,1 0,-1-1,0 1,0 0,0 0,1 0,-1-1,0 1,0 0,-1 0,1 0,0 0,0-1,-1 1,1 0,-1-1,-3-22,-1-1,-1 1,-2 0,0 0,-1 1,-2 0,0 0,-9-11,4 16,7 17,8 3,0 0,0 0,1 1,-1-1,1 0,0 0,-1 0,1 0,0 0,0 1,1-1,-1 0,0 0,1 0,0 2,8 38,2 0,2-1,2-1,2 0,1 0,-2-13,-21-41,4 10,-1 0,1 0,-1 1,0-1,-1 1,1 0,0-1,-1 1,0 0,0 0,0 1,0-1,0 1,-1-1,0 1,4 2,0 0,-1 1,1-1,0 0,-1 1,1-1,0 0,0 1,-1-1,1 0,0 1,0-1,0 1,0-1,-1 1,1-1,0 0,0 1,0-1,0 1,0-1,0 1,0-1,0 0,0 1,0-1,0 1,1-1,-1 1,0-1,0 0,0 1,0-1,1 1,-1-1,6 21,-4-11,2-1,-1 1,2-1,-1 0,1 0,0 0,1-1,5 7,-7-11,0-1,0 1,1-1,-1 0,1 0,0 0,0 0,0-1,0 0,0 0,0 0,0-1,1 0,-1 0,1 0,-1-1,4 1,30-1,-1-1,31-5,-64 5,-12 0,-32 3,-51 5,81-6,4-1,-1 1,1-1,-1 1,1 1,-1-1,1 1,0-1,0 2,-1-1,1 0,0 1,5-2,0-1,0 0,0 0,0 1,0-1,0 0,0 0,0 1,0-1,0 0,0 0,0 1,0-1,0 0,0 0,0 1,0-1,0 0,0 0,0 1,0-1,0 0,0 0,0 0,1 1,-1-1,0 0,0 0,0 1,0-1,1 0,-1 0,0 0,0 0,0 0,1 1,-1-1,0 0,0 0,1 0,-1 0,0 0,0 0,1 0,-1 0,0 0,0 0,1 0,-1 0,0 0,0 0,1 0,24 6,0-2,0 0,1-2,-1-1,1-1,9-2,18 2,100-1,-519 0,793 1,-512-2,47-1,0 2,0 2,1 1,-1 2,-20 6,36 0,22-9,0-1,0 0,-1 0,1 1,0-1,0 0,0 1,0-1,0 0,0 0,0 1,0-1,0 0,0 1,0-1,0 0,0 0,0 1,0-1,0 0,0 1,0-1,1 0,-1 0,0 1,0-1,0 0,0 0,1 1,-1-1,0 0,0 0,0 1,1-1,-1 0,0 0,0 0,1 0,-1 0,4 3,1-1,-1 0,0 0,1-1,-1 1,1-1,4 0,63 7,0-3,70-4,-27-1,-481 0,301 9,65-9,0 0,0 0,-1 0,1 0,0 0,0 0,-1 0,1 0,0 0,0 0,0 0,-1 0,1 0,0 0,0 0,0 0,-1 0,1 0,0 0,0 0,0 0,-1 0,1 0,0 0,0 1,0-1,-1 0,1 0,0 0,0 0,0 0,0 1,0-1,-1 0,1 0,0 0,0 1,0-1,0 0,0 0,0 0,0 1,0-1,0 0,0 0,0 1,0-1,0 0,0 0,0 0,0 1,0-1,0 0,0 0,0 0,0 1,0-1,1 0,32 7,4-4,0-2,-1-1,1-2,0-1,0-2,-1-2,0-1,5-3,-39 10,1 1,-1-1,0 0,0 0,0 0,0 0,0 0,0 0,-1 0,1-1,0 1,0-1,-1 1,1-1,-1 1,1-3,-1 4,-1-1,0 0,0 0,0 1,0-1,0 0,0 0,-1 1,1-1,0 0,0 0,0 1,-1-1,1 0,0 1,-1-1,1 0,-1 1,1-1,-1 1,1-1,-1 0,1 1,-1-1,1 1,-1 0,0-1,1 1,-1-1,0 1,-6-4,-1 0,0 0,0 1,0 0,0 1,-1 0,-3 0,-54-8,-25 2,-32-4,101 7,22 5,0 0,0 0,0 0,0 0,0 0,0 0,0 0,0 0,0 0,0 0,1 0,-1 0,0 0,0 0,0 0,0 0,0 0,0-1,0 1,0 0,0 0,0 0,0 0,0 0,0 0,0 0,0 0,0 0,0 0,0 0,1-1,-1 1,0 0,0 0,0 0,0 0,0 0,0 0,0 0,-1 0,1 0,0 0,0-1,0 1,0 0,0 0,0 0,0 0,0 0,0 0,0 0,0 0,0 0,0 0,0 0,0 0,0-1,0 1,0 0,-1 0,1 0,0 0,38-4,254 2,-420 1,41 0,0 3,-11 4,75 1,46-1,66 1,66-3,-121-3,33-1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28.1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93,'298'2,"327"-5,-223-25,-347 25,-1-2,1-3,-1-1,37-14,-40 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29.9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0 166,'15'-1,"-1"0,0-2,0 0,0 0,7-4,38-9,284-32,-79 13,-88 16,1 8,122 10,-230 2,2-3,42-8,-56 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0:36.46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208 385,'0'5,"0"17,0 14,0 12,-5 17,-1 8,-1 1,-3 19,0 18,1 5,3-6,1-12,3-13,1-11,1-8,0-5,-4 2,-2 5,0 7,1-10</inkml:trace>
  <inkml:trace contextRef="#ctx0" brushRef="#br0" timeOffset="796.2">208 356,'0'5,"0"16,0 21,0 17,0 9,0 18,0 15,0-1,0-1,0-3,0-7,0-5,0 0,0 0,0-5,0-5,0-5,0 6,0 5,0 3,0-1,0-20,0-36,0-32,0-16</inkml:trace>
  <inkml:trace contextRef="#ctx0" brushRef="#br0" timeOffset="4374.56">208 503,'0'5,"0"12,0 12,0 18,0 9,0 17,0 10,0 6,0-2,0-5,0-3,0-3,0-6,0-4,0-3,0 7,0 8,0 5,0-2,0-4,0-21,0-29,0-34,0-32,0-19,0-10,0-7,0-8,0-3,0-3,0-6,-5 2,-1 8,-1 3,2-4,2-4,0 0,2 24,1 39,0 44,0 39,0 20,1 13,-6 0,-2 1,1 0,0 0,3-6,0-7,2-1,1-4,0-3,0-5,0-2,0 3,1 6,-1 5,0-19,0-36,0-30,0-25,0-15,0-11,0-9,0-9,0-5,0-5,0-6,0-3,0 0,0 7,0 8,0 3,0 5,0 20,0 35,0 30,0 23,0 21,0 17,0 10,0 7,0 3,0 1,0 0,0-6,0-2,0-6,0-2,0 2,0-3,0-4,0-5,-5 7,-2 1,1-3,1-18,2-28,0-29,2-34,1-26,0-17,0-10,0-5,0-1,1 1,-1 0,-5 8,-2 3,1 5,0 7,3 5,0 4,2 23,1 33,-1 28,2 36,-1 18,0 11,0 1,1 1,-1 0,0 1,0 0,0 0,0-5,0-2,0-5,0 0,0 2,0-3,0-4,-5-4,-2 1,1 4,1 0,1-23,2-35,6-30,2-22,0-20,0-11,-3-8,0-7,-2-4,0-2,-1-2,0-5,0-1,-1-4,1 5,0 3,0 8,0 4,0-1,0 5,0 25,0 31,0 30,0 23,0 16,0 15,0 7,0 6,0 11,0 0,0 1,0 0,0 1,0-6,0-1,0 1,0 0,0-3,0-5,0-6,5 6,2 5,4-16,1-28,-2-32,-3-30,-2-22,-2-17,-2-18,-1-20,0-7,0-5,-1-4,1-1,-1 0,1-6,0 10,0 9,0 12,0 3,0 2,0 6,0 22,0 32,0 41,0 29,0 17,0 15,0 14,0 9,0 7,0 2,0-2,0-3,0-3,0-8,0-4,0-2,0-4,0 0,0-3,0 5,0 4,0-2,0-25,0-42,0-34,0-28,0-22,0-19,0-10,0-8,0-6,0-10,0 2,0 1,0 5,0 13,0 12,0 13,0 3,0 4,0 19,0 38,0 31,0 23,0 19,0 13,0 11,0 10,0 4,0 0,0-1,0 2,0 0,0-3,0-2,0-2,0-3,0-6,-5 3,-2 7,1-3,1-7,2-27,0-39,2-32,1-24,0-21,0-15,0-15,0-23,1-12,-1-5,0-1,0 7,0 9,0 9,0 7,5 5,1 4,1 6,-2 28,-2 48,0 36,-2 27,-1 15,0 10,0 6,0 4,-1 1,1 0,0 0,0-1,0-1,0-1,0-5,0-2,-5 5,-2-2,1-5,1-2,2-24,0-41,2-33,1-28,0-21,0-14,0-12,0-16,1-9,-1 1,0 5,5 13,1 13,1 6,-2 8,-2 26,0 31,-2 43,-1 28,0 20,0 12,-5 7,-2 2,0 0,2 0,-4-8,0-2,2-6,1-6,2-6,2-4,1 7,1 7,0 0,1-17,-1-40,0-33,1-29,-1-23,0-15,0-10,0-8,0-4,0 1,0-3,0 7,0 10,0 9,0 23,0 36,0 31,0 24,0 21,0 10,0 10,0 0,-5-1,-2 0,1 3,1-1,1 4,-3 5,-1-3,1-5,2-22,1-30,2-30,1-24,1-23,0-18,1-7,-1-7,0 2,0-2,1-1,-1 23,0 42,0 34,0 25,0 20,0 14,0 6,0-2,0-4,0 0,0-2,0-4,0-19,0-27,-5-28,-2-34,1-19,1-11,1-8,2 19,1 39,0 43,1 33,1 16,4-3,2-15</inkml:trace>
  <inkml:trace contextRef="#ctx0" brushRef="#br0" timeOffset="6264.5">90 3604,'-10'-5,"1"-1,14-1,14 2,15 2,22 0,10-3,11-1,6-5,14-4,11-1,18-1,6-4,2 3,8 4,0 5,-10-2,-6 3,-10 2,-10 2,-2 2,-9 2,-16 0,-22 2</inkml:trace>
  <inkml:trace contextRef="#ctx0" brushRef="#br0" timeOffset="7389.72">474 3486,'-10'0,"-14"0,-17 5,8 7,20 1,22-2,25-2,26-3,13-3,5-1,3-2,4 0,7 0,8-1,12 1,7-1,-1 1,-2 0,1 0,0 0,5 0,-3 0,-6 0,-8 0,-6 0,-11 0,-9 0,-9 5,-1 2,-22-1,-34 0,-40-3,-25 0,-23-2,-10-1,0 0,-1 0,0 0,-2 0,0-1,-5 6,-2 2,0-1,-9 4,-2 0,-3-2,-3 4,-2-1,3-3,5 4,5-2,6-2,8-2,4-2,6-2,-4-2,-3 0,2 0,21 0,35-1,33-4,29-2,30-5,18 0,9 2,5-2,1-4,3 0,15-2,7 3,17-2,6 2,3 4,5 3,2-1,0 0,-8 2,-13 2,-15 2,-13 2,-15 0,-3 1,-12 5,-19 3</inkml:trace>
  <inkml:trace contextRef="#ctx0" brushRef="#br0" timeOffset="8218.09">208 3722,'0'-10,"5"-3,22 0,21-2,28-4,15-4,14-2,7 2,12 0,3 5,6 5,10-1,1 3,-4 2,-5 4,-1-3,-8 0,-6 1,-2 3,-12 1,-9 1,-11 1,-9 1,-4 0,-18 1,-30-1,-18 0</inkml:trace>
  <inkml:trace contextRef="#ctx0" brushRef="#br0" timeOffset="9326.88">1094 3575,'-15'5,"-15"2,-23-1,-17-1,-6-2,-2 0,24-7,31-2,34 0,25 0,17 2,9 2,10 1,12-5,7-1,18 1,11 1,10 1,7 2,7 1,3 1,12 0,4 0,0 0,-4 0,-3 1,7-1,1 0,3 0,-2 0,-10 0,-15 0,-16 0,-15 0,-16 0,-13 0,-10 0,-23 0,-34 0,-29 0,-22 0,-4 0</inkml:trace>
  <inkml:trace contextRef="#ctx0" brushRef="#br0" timeOffset="9358.13">2423 3604,'-25'0,"-24"0,-22 5,-16 2,-7-1,2 4,2 0,0-1,7-2,26-8,39-4,37 0,25-5,21-1,14 2,9-3,14 1,15 3,8 1,8 4,11 1,6 1,8 1,8 0,9 1,7-1,-4 1,-1-1,-11 0,-9 0,-15 5,-18 2,-19-1,-13-1,-11-2,-5 5,-21-1,-34 0,-36-2,-25-1,-16-3,-9-5,-8-2,-7 0,-5 0,2 2,1 2,13 1</inkml:trace>
  <inkml:trace contextRef="#ctx0" brushRef="#br0" timeOffset="11155.7">2778 3545,'5'-5,"16"-2,16 1,16-4,9 0,4 1,15-2,30 0,16 2,12 3,6 2,0 2,-5 2,-12 0,-7 5,-4 2,-7 0,-12-2,-8 4,6 0,2-1,-6-2,-8-2,-24-2,-32-1,-35-1,-33 0,-28-1,-24-4,-5-3,-2 2,0 0,8 2,4 2,2 1,0 0,0 1,-6 1,-18-1,-5 0,-4 6,-1 1,9-1,8-1,12-1,11-1,24-2,41-6,33-2,24 1,19 0,14 2,10 1,10 2,8 0,13 1,5 1,-2-1,-2 0,-1 6,1 1,-1-1,5-1,-3 4,-6 0,-8-1,-2-3,-7-1,-11-2,-10-1,-2-1,-4-1,-23 1,-35 0,-39-1,-31 1,-14 0,-5 0,-5 0,-3 0,-2 0,-1 0,0 0,-6 5,-6 2,-2-1,3 0,7-3,10 0,30-2,42-1,35 0,27 0,21 0,17 0,10-1,2 1,4 0,10 0,0 0,-4 0,-7 0,0 0,-3 0,-8 0,-11 0,-3 0,-26 0,-37 0,-31 0,-23 0,-20 0,-15 0,-11 0,-5 0,-4 0,0 0,1 0,0 0,1 0,1 0,5 0,3 0,20 0,36 0,32 0,25 0,22 0,18 0,11 0,8 0,7 0,8 0,11 0,12 0,-2 0,-2 0,-7 0,-8 0,-13 0,-13 0,-10 0,-2 0,-24 0,-39 0,-42 0,-25 0,-12 0,-10 0,0 0,3 0,-5 0,1 0,25 0,37 0,32-5,24-2,16 1,14 0,6 3,6 0,0 2,-4 1,-4 0,-4 0,-23 5,-29 2,-32 0,-14-2</inkml:trace>
  <inkml:trace contextRef="#ctx0" brushRef="#br0" timeOffset="13358.38">208 591,'10'0,"14"0,22 0,14 0,11 0,9 0,21 0,14 0,1-5,2-1,6-1,2 2,9 2,3 1,-3-5,1 0,-3 0,-3 2,-4 2,-9 1,-13 1,-16 1,-11 5,-5 2,-4 0,-18-2,-34-1,-19-1</inkml:trace>
  <inkml:trace contextRef="#ctx0" brushRef="#br0" timeOffset="13983.84">474 503,'-15'0,"-15"0,-13 0,7 0,24 0,34 0,28 0,22 0,12 0,13 0,10 0,1 0,3 0,3 0,6 0,4 0,10 0,3 0,-2 0,1 5,-2 1,-4 1,-4-2,-3-2,-3 0,-6-2,-13-1,-14 0,-5 0,-3 0,-5 0,-19-1,-35 1,-30 0,-14 0</inkml:trace>
  <inkml:trace contextRef="#ctx0" brushRef="#br0" timeOffset="14436.97">976 562,'-10'5,"-13"2,-14-1,-14-1,-14-1,-7 3,20-4,34-8,29-3,24 0,15-4,15 1,16 1,19 3,13 2,12-2,10-1,8 2,14-4,5 0,11-3,6 0,2-2,6 2,7 2,4 3,-5 4,-11 2,-6 1,-13 1,-14 1,-17-1,-17 1,-17-1,-15 1,-7-1,-26 0,-37 0,-21 0</inkml:trace>
  <inkml:trace contextRef="#ctx0" brushRef="#br0" timeOffset="14827.7">1891 503,'-10'0,"-18"0,-25 0,-13 0,15 0,35 0,32-5,27-2,17 1,13 0,14 3,18-5,15 1,4 0,-1-3,10 0,2 2,4 2,12 2,12-3,2-1,-1 1,1 2,9 2,-7 1,-10 1,-13 1,-10 0,-8 1,-10-1,-10 0,-13 0,-7 1,-3-1,-26 0,-43 0,-38 0,-16 0</inkml:trace>
  <inkml:trace contextRef="#ctx0" brushRef="#br0" timeOffset="15187.08">3250 473,'-20'5,"-27"2,-20-1,-19 4,-5 1,-2-3,5-1,2-3,31-2,40-6,37-8,30-1,27-4,19 1,24-1,26 1,13 5,14 3,2 3,2-2,5-1,-3 2,-8 2,-7 1,-8 1,-10 1,-11 1,-12 0,-14 1,-15-1,-9 0,1 0,-24 1,-39-1,-33 0,-26 0,-16 0,-1 0</inkml:trace>
  <inkml:trace contextRef="#ctx0" brushRef="#br0" timeOffset="15936.62">4018 473,'-15'0,"-20"0,-19 0,-21 0,-7 0,15 0,29 0,31 0,32 0,27-5,24-7,24 0,16 0,13-1,5 0,9 3,1 3,-4 3,4 2,-2 1,-5 1,-11 1,-12-1,-10 1,-3-1,-8 0,-26 1,-38-1,-45 0,-29 0,-23 0,-9 0,-2 0,-3 0,-1 0,2 0,0 0,4 0,5 0,5 0,-2 0,1 0,3 0,21 0,29 0,42-5,31-2,22 1,11 1,1 1,4 2,2 1,-2 0,-1 1,-2 1,3-1,0 0,0 0,-8 1,-23-1,-37 0,-40 0,-31 0,-20 0,-8 0,-3 0,17 0,32 0,37 0,30 0,14 0,-3 0</inkml:trace>
  <inkml:trace contextRef="#ctx0" brushRef="#br0" timeOffset="17017.96">6116 1,'0'10,"0"18,0 15,0 15,0 17,0 12,-6 6,-5 2,-8-1,-4 20,1 0,0 6,-2 3,-2 5,-1 6,-1 16,-1 12,-1 9,-5 0,4 2,1-5,2 1,5-9,6-12,7-16,4-15,4-12,2-40,0-50,2-39,-1-29,0-21,0-13,-1-12,0-20,1-8,-1 16</inkml:trace>
  <inkml:trace contextRef="#ctx0" brushRef="#br0" timeOffset="17577.76">5938 562,'0'-10,"0"-13,-5 1,-2 21,1 25,-5 18,1 13,2 6,1 9,3 12,2 12,1 15,-4 5,-1 2,0 2,1 11,2 3,1 0,1-2,1-4,0-3,0 3,-5 0,-2-2,1-6,1-9,-4-7,1-6,0-10,3-24,1-42,2-36,1-29,1-28,-5-21,-1-15,-6-13,1-7,-4-12,1-1,3-2,3 4,3 0,3 4,6 10,2 26</inkml:trace>
  <inkml:trace contextRef="#ctx0" brushRef="#br0" timeOffset="20516.07">5967 356,'0'-16,"0"-14,0 3,0 25,0 24,-5 38,-1 19,-6 11,0 10,2 9,-2 5,0 14,-2 10,2 6,1 5,4 6,3 3,-3-6,-1-4,2-6,-4-8,0-7,-3-9,1-5,1-2,4-4,-2-11,0-6,6-34,5-56,1-43,5-30,2-22,-1-16,-3-8,-1-14,3-5,0 1,-2-6,-1 5,4 13,-1 16,4 17,0 14,3 6,-1-1,2-3,-2 22,-3 35,-3 41,-4 27,-2 19,-1 10,-6 10,-3 6,-4 7,0 1,-4 4,2-2,3-3,-2-3,1-4,3-3,3-6,3-3,1-6,1 5,1-1,1-25,-1-31,1-31,-1-23,1-22,-1-17,0-12,0-7,5 1,2 5,-1 27,-1 38,-1 42,-2 26,-5 20,-4 8,1 6,0-2,2 0,2 1,0-3,2-6,-1-6,2-19,-1-29,0-27,0-23,1-2,-1 20,0 32,0 27,0 26,0 10,0 1,-5-20,-2-29,1-32,1-37,1-37,2-18,1-8,0 22,1 39,1 40,-1 34,0 26,0 12,-5-12,-1-33,-1-36,2-38,1-32,2-13,1-7,0 2,1 27,0 40,1 39,-1 37,-5 25,-1 15,0 2,1-30,1-41,2-44,1-39,0-18,1-17,0-6,1 23,-1 42,0 35,0 40,0 32,1 20,-1 5,0-4,0-23,0-32,0-43,0-40,0-23,0-8,0-2,0-2,0-8,0-12,4-10,8-16,6-7,0-9,7-11,5 0,1 7,1 14,1 14,-7 8,-6 33,-8 49,-5 41,-4 27,-2 19,-7 14,-8 5,0 14,-4 3,2-20,3-48,4-37,3-28,3-16,2-14,7-5,1-5,5 1,1-1,2-2,0-2,-3-12,-4 0,2 7,-1 8,3 8,0 6,-3 25,-2 39,-8 41,-8 23,-3 12,0 8,-2 1,1-4,-3-5,-3 0,2-2,3-18,4-33,4-31,8-22,4-27,6-18,0-5,4-4,-1 3,-3 0,-4 5,2-5,5 3,-1 19,-3 36,-12 37,-7 27,-2 17,-5 14,-9 15,0 9,-2-1,3-22,7-38,10-44,12-45,9-23,2-8,4-9,-2 1,-4 3,0 2,-2 6,-4 28,-3 39,-8 46,-3 30,-6 15,-6 14,-5 14,-4 3,-3-4,4-31,11-36,8-45,10-29,10-24,1-10,5-7,-3-1,-3 0,-4 3,-4 21,-3 35,-12 37,-5 26,-4 17,0 13,4-14,4-33,8-29,10-23,4-18,0-15,2 14,-1 29,-2 34,-4 24,-2 16,-3-12,4-32,6-34,5-27,1-15,-3 8,-5 14</inkml:trace>
  <inkml:trace contextRef="#ctx0" brushRef="#br0" timeOffset="23702.19">6351 1389,'0'10,"0"19,0 18,-5 23,-1 8,-1 12,-3 5,0 2,1-6,3-8,1-23,3-37,1-33,1-29,0-18,1-20,-1-6,0 0,6-5,1-3,-1 4,5 26,-1 40,-2 37,-1 37,-8 24,-4 14,-5 2,-2-5,2-8,2-21,3-33,2-29,1-25,2-27,0-30,0-11,6 2,1 6,-5 24,-19 32,-15 26,-13 21,11 1,21-12,34-16,23-11,13-12,-7 5,-22 13,-32 19,-4-1,9 0,19-11,17-8,16-12,-10 0,-23 10,-24 18,-22 15,-17 9,-15 7,-9 4,12-5,26-6,33-18,25-14,24-15,12-9,10-8,3 2,-17 14,-20 11</inkml:trace>
  <inkml:trace contextRef="#ctx0" brushRef="#br0" timeOffset="25280.09">6529 1478,'5'-11,"1"3,1 12,-2 16,-1 13,-2 23,-1 11,0 9,-6 7,-2 0,0-5,2-20,1-31,1-34,2-27,5-16,8-11,11 0,13 16,-1 25,-6 31,-8 24,-7 16,-7 9,-9 5,-4-14,4-30,2-30,1-22,1-17,-6-10,-11 6,-14 20,-2 27,0 23,4 25,3 14,0 8,3-12,7-25,4-28,5-29,8-24,3-18,2-12,-2-8,-1 2,-2 7,4 21,0 32,0 21</inkml:trace>
  <inkml:trace contextRef="#ctx0" brushRef="#br0" timeOffset="26764.79">6853 1714,'0'5,"0"12,0 12,0 13,0 13,0 7,0-16,0-27,0-26,6-22,5-16,12-5,12 5,-5 16,-18 23,-15 22,-13 18,-4 14,2 14,4 6,5-13,3-32,3-29,2-23,1-18,1-15,-1-8,1 14,0 21,-1 16</inkml:trace>
  <inkml:trace contextRef="#ctx0" brushRef="#br0" timeOffset="28827.59">7149 1833,'0'4,"5"3,12-6,8-12,-1-15,-4-18,-10-2,-17 17,-13 24,-12 23,-7 18,4 18,8 10,13 4,20-5,18-12,16-20,10-26,-8-14,-26 5,-25 9,-18-8,-8-12,2-14,6-13,8-8,7-7,16-7,17 0,15 13,2 24,-7 32,-12 25,-21 18,-19 10,-6-4</inkml:trace>
  <inkml:trace contextRef="#ctx0" brushRef="#br0" timeOffset="30566.04">7562 1833,'0'-11,"0"-12,-10-8,-8 6,-7 18,-3 25,-2 19,-2 14,6 8,6 4,12 1,23-10,13-24,12-27,0-30,-3-25,-6-14,-10-10,-8-3,-21 13,-20 16,-4 28,-8 28,-1 22,6 21,9 19,9 11,7 3,10-12,21-23,11-31,6-26,-4-23,-3-21,-6-10,-8-6,-16 11,-20 19,-20 27,-4 25,0 21,8 15,9 15,14-4,20-17,13-26,8-25,5-26,-5-23,-6 9,-8 23,-5 31,-1 24,4 18,10 6,1-12,-4-12</inkml:trace>
  <inkml:trace contextRef="#ctx0" brushRef="#br0" timeOffset="33015.11">7828 1891,'0'10,"5"8,12 2,8-19,4-18,-2-17,-5-13,-13-8,-17 5,-17 11,-10 22,-4 29,0 23,7 20,3 11,7 4,17-9,19-21,18-27,8-30,-2-23,-8-20,-9-9,-13 2,-23 17,-15 27,-6 28,-2 28,4 23,10 13,17-1,21-12,13-25,7-29,2-24,-4-18,-8-13,-18 3,-21 15,-16 23,-10 24,3 20,8 20,9 10,13-4,18-18,13-31,11-26,6-21,-4-14,-8-13,-9-5,-7-7,-7-4,-3-4,-2-8,-2-3,0 5,1 8,0 23,0 37,0 32,1 40,0 26,0 16,0 13,0 3,0-2,0-2,0-10,0-10,0-10,0-6,0-21,0-27,0-27,0-28,0-22,0-17,0-16,0-6,0-3,0 0,0 3,0 8,0 9,0 7,5 22,2 30,-1 32,-1 31,-1 22,-2 21,-1 11,-1 0,0-8,0-2,0-7,0-6,0-6,-1-19,1-28,0-17</inkml:trace>
  <inkml:trace contextRef="#ctx0" brushRef="#br0" timeOffset="36062.11">8389 1418,'-5'5,"-11"12,-4 13,-13 16,-1 11,5-10,18-27,11-28,15-22,10-16,1-11,6-10,-2-4,-7 15,-7 27,-6 34,-5 31,-3 29,-8 19,-1 5,-1 3,-3 0,0-5,2-7,2-7,3-7,1-19,7-27,3-28,-1-22,0-16,3-16,0-6,-1-3,-3 1,-1 3,-2 2,-1 3,-1-4,0 20,0 27,-1 32,1 30,0 21,-1 16,-4 4,-1-2,0-5,1-6,-9-5,-12-3,4-13,15-14,20-14,1-10,-11-8,-16-4,-21-2,6-1,17 0,20-4,20-6,14-6,-5 0,-20 4,-21 9,-22 11,-16 4,-16 1,12-1,23-3,26-2,22-6,16-9,17-7,8-5,-13 1,-30 9,-29 7,-24 9,-17 10,-11 7,-11 1,-3 1,14-3,33-5,31-14,23-13,22-9,13-5,9-4,3 3,-12 7</inkml:trace>
  <inkml:trace contextRef="#ctx0" brushRef="#br0" timeOffset="37780.06">8418 2098,'10'0,"14"0,12-10,11-3,6 0,-9 8,-24 4,-24 3,-22 0,-21 6,-14 1,-5-1,13-2,25-1,33-3,26 0,2-2,-25 5,-28 11,-21 8,-3 0</inkml:trace>
  <inkml:trace contextRef="#ctx0" brushRef="#br0" timeOffset="38186.3">8330 1507,'5'0,"2"0</inkml:trace>
  <inkml:trace contextRef="#ctx0" brushRef="#br0" timeOffset="39859.04">8360 1507,'-5'0,"-12"10,-13 13,4-7,16-16,15-19,17-15,9-13,-1-13,-4-6,-8-2,-7 15,-9 27,-11 33,-4 25,-4 18,-5 9,-8 11,1-17,10-28,18-27,15-24,10-23,5-13,4-6,-5 14,-6 26,-13 33,-12 30,-11 20,-3 15,1 6,4 5,-1 4,1 2,3-3,2-1,4 1,1-5,2-20,0-30,0-31,6-29,1-20,0-11,-1-10,-2-8,-2-1,-1 4,0 20,-1 30,0 34,-1 31,1 20,0 9,-1 3,6 1,2-3,4-12,1-16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5:28.70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217 241,'0'5,"0"17,5 19,2 18,-1 15,4 13,0 14,4 3,-1 0,2-8,-1-15,-3-22</inkml:trace>
  <inkml:trace contextRef="#ctx0" brushRef="#br0" timeOffset="637.91">246 330,'0'5,"0"11,0 14,0 16,0 11,5 15,2 11,-1 1,-1 2,-2 6,0-3,-2-6,5-7,0 3,1 9,3 9,0-2,-2-6,-2-29,-2-40,-2-33,-1-30,-1-7</inkml:trace>
  <inkml:trace contextRef="#ctx0" brushRef="#br0" timeOffset="1028.51">246 655,'0'-15,"0"-16,-5 9,-1 17,-1 20,2 27,2 22,0 15,7 4,2 3,1-3,3-5,0-7,4-5,-1 2,-2 4,-3-1,-4-1,-1-4,3-2,0-2,0-2,-1 5,-2 5,-2-18,0-44,0-33,-6-27,-2-26,0-18,2-9,-4-7,0-8,-4-5,1 19</inkml:trace>
  <inkml:trace contextRef="#ctx0" brushRef="#br0" timeOffset="3527.95">187 300,'0'-10,"0"1,0 14,0 19,0 27,0 14,0 12,0 12,0 6,0 7,0 2,0 2,0-1,5-3,2 1,4 2,1 0,-2 1,2 8,0 0,-3-5,-3-6,-2-10,-2-11,-1-4,-2-6,1-19,-1-40,1-36,0-25,-1-19,1-19,0-14,-5-15,-1-14,-6-19,1-16,-4-4,1 6,-2 0,1 9,-1 9,1 14,4 19,4 19,2 15,-2 25,0 37,1 31,2 27,1 23,1 14,1 13,1 7,5 1,2 4,0-2,3 3,1-3,3 2,-1 4,-3-3,-2-4,-4-3,-1 0,-2-1,-1-2,-1-8,1-3,-1-6,6-7,1-25,0-36,0-35,-3-28,0-21,-2-13,-1-11,0-10,-5-12,-2-5,-5-3,0-8,2 2,-3 10,2 10,2 14,2 14,8 32,4 45,1 38,-1 30,-1 19,4 12,0 10,-1 8,-1 1,-3 1,-1-2,-1-1,0-3,4-4,1-4,0-9,-1-10,-1-7,-2-1,-1 3,-1-2,0-22,0-44,0-34,0-22,-1-22,1-14,0-12,0-4,0-5,0 0,0 5,0 4,0 9,0 9,0 4,5 5,2 20,-1 33,4 31,0 23,-2 15,-1 15,-3 16,-2 9,-1 15,-1 4,0 4,-5-2,-2-5,-5-6,0-4,-3-4,1-2,2-2,4-5,4-2,1-5,-3 0,0-18,0-28,1-31,2-29,2-25,0-23,1-14,0-10,0-4,0-4,1 3,-1 3,0 5,0 9,0 5,0 1,0 6,5 20,7 36,1 32,-2 28,-2 24,-3 15,-3 16,-1 6,-1 3,-2-3,1-2,-6-2,-1-3,0-7,2-3,1-5,1 0,2 1,6-23,1-40,1-38,-1-30,-2-22,-2-17,0-14,-2-8,0-6,0-6,0-3,0 1,-1 6,1 5,0 12,0 14,0 2,5 1,2 21,-1 41,-1 41,-2 28,0 21,-2 15,-1 9,0 10,0 8,0 1,0-2,-1 1,1-3,0-3,0-4,0-4,0-1,0-7,0-3,0-4,-5-1,-1 7,-1-21,2-40,2-40,0-27,2-25,1-16,0-14,0-10,5-6,2-3,0-7,-2 3,-2 2,0 7,-2 13,-1 13,0 12,5 3,1 5,6 18,-1 39,-1 30,-3 27,-2 22,-2 13,-2 9,-6 8,-2 3,0 0,-3-3,-1-3,2-2,3-2,1 3,3-3,1-3,1-2,-5 1,-1 0,0-25,2-43,0-35,2-29,1-23,1-19,0-16,0-9,5-2,2 4,5 11,-1 12,-1 5,-2 27,-4 43,-1 34,-2 23,-1 18,0 15,-5 13,-2 7,0-4,2-2,1-7,-3-3,-1-1,1 2,2-4,2-20,1-35,1-32,1-9,0 13,0 7</inkml:trace>
  <inkml:trace contextRef="#ctx0" brushRef="#br0" timeOffset="7777.5">217 3223,'-10'6,"-8"10,8 4,22-2,18-9,19-11,12-5,16-7,14-6,12-4,3-3,-1 3,-3 5,-4 6,-4 6,-7-2,-9 1,-8 2,-5 2,-4 2,3 1,5 0,-18 2,-34-1,-35 0,-23 6,-21 0,-10 1,-12 8,-2 2,-2 3,0-2,-1 1,-6 3,-1 1,1 4,-4 1,0 0,1 2,8 0,4-5,2-7,5-6,20-5,31-9,30-10,30-1,25 0,17-2,6 1,10-2,0 2,-1 3,-6-1,0 1,-1-3,11 2,5 2,1-2,-1 1,-3-2,-6 0,-5 3,-5 3,-7 3,-1-3,-1-1,-24 7,-29 3,-33 1,-23 6,-16 0,-8 0,-3-2,-6-3,-1-1,3-2,-3-1,2 0,-3 5,-3 1,1 0,-2 4,3 0,4-1,-1 2,-4 0,27-8,36-8,41-5,26-4,13-1,10 3,8 3,4 3,2-2,1 0,-1 1,0-3,-1 1,5 1,1-3,-1 1,-2 2,-5 2,-4 2,-6 2,-6 1,5 1,-1 1,-18-1,-39 1,-43-1,-33 0,-16 0,-6 0,-4 0,1 5,0 2,-1-1,-2-1,-6-1,-3 3,0 1,-5 3,-5 1,-16-2,-6 2,-3 0,6 2,3 3,8 0,12 2,9-3,24-9,44-10,35-5,27-7,16 0,14-2,10 1,7-2,9 3,13-2,8 3,0 3,1 4,-1 3,1-3,11 0,3 1,-5-4,-10 0,-3 2,-12 2,-8 3,-9 0,-4 2,-1 1,-24 1,-35-1,-43 0,-26 1,-21-1,-8 5,-6 2,-3 0,-3-2,0 4,-6-1,-6 5,-11-1,-1 3,-2-1,-1-3,-5 1,-3 0,5 1,13 0,15-3,33-8,36-5,38-6,31-2,27-4,18 0,12-2,9 2,6 4,2-2,7 2,6 2,1 3,-2 3,6 1,5 2,8 0,-1 1,-6-1,-8 1,-6-1,-11 0,-11 0,-7 5,-12 2,-6-1,-2-1,-25-1,-41-2,-34-1,-24 0,-14-1,-13-1,-9 1,-7 0,-4 0,-1-1,-5 1,-7 0,-16 0,-3 0,0 0,5 5,8 2,6 4,32 1,38-2,34-2,27-9,24-3,23-1,24-5,26 0,16 1,9 2,5 2,5 3,-3 1,6 0,-5 1,-13 1,-13-1,-12 1,-12-1,-10 0,-6 5,2 2,-6-1,-28-1,-43-6,-36-3,-23-2,-21 2,-14 0,-15-3,-6-1,-6 1,-11 2,-12 1,-3 2,-10 1,-7 1,-8 5,-3 7,-4 1,4 4,20-2,23-2,21-5,32-2,41-8,39-4,32-1,23 1,23 2,16 1,9 1,9 1,2 1,4 0,9 0,0 1,1-1,-5 0,-1 0,-10 0,-6 0,-9 6,-15 0,-13 6,-8 0,-21-2,-31-3,-45-2,-30-3,-26 0,-16-2,-8 0,-7-1,-6 1,-9-1,-10 1,-12 0,-2 0,-2-1,-7 7,4 0,6 1,12 3,20 0,17-1,40-3,40-7,37-3,34-6,28-2,30 2,15 2,21 2,14 3,10 2,0 0,6 1,-4 1,5-1,0 1,-5-1,-3 0,-10 1,-14-1,-12 0,-14 5,-19 2,-11 4,-8 1,-27-2,-40-3,-32-7,-25-4,-20-1,-16 0,-10 1,-11 2,-10 0,-6 1,-11 1,-13-5,-10-2,-5 1,-7 1,3 1,8 2,8 1,18 0,19 1,32 0,53 1,44-1,32 0,26 0,19 1,16-1,23 0,22 0,18 0,8 0,2 0,-8 0,0 5,-11 1,-11 6,-18 0,-19-2,-20-3,-14 3,-8 0,-8 2,-22 0,-31-7,-29-5,-29-2,-18 0,-16-6,-7-1,-10-4,-5 0,-9-3,-7 2,-15 3,-13-2,-3 1,-4 4,3 2,4 2,15 3,17 0,17 1,27 1,39-1,33 1,28-1,18 0,13 1,15-1,7 0,8 0,6 0,10 0,0 0,-6 0,-12 0,-12 4,-2 3,-6 4,-21-4,-31-4,-41-7,-38-2,-26-2,-14 2,-8 2,3 1,8 1,3 1,26 1,38 0,38 5,30 2,23 0,8-2,2-1,-3-2,-5-1,-15 0</inkml:trace>
  <inkml:trace contextRef="#ctx0" brushRef="#br0" timeOffset="11481.51">158 388,'-5'-5,"-12"-12,-13-2,-16 6,4 11,25 6,30 1,33 1,18-1,15-1,7-2,5-1,2 0,1-1,-2 0,0 0,3-5,2-2,-2 0,-1 2,-2 2,-6 0,-8-3,-7-1,-1-5,3 1,-21 1,-34 3,-36 2,-24 3,-26 6,-20 2,-7 1,4-2,7-1,2-1,6 3,6 2,4-1,-2 3,2 0,1-2,16-2,38-7,30-4,22 0,14 0,12 1,11-3,6-2,5 2,-3 1,-1 3,-5 0,-7 2,-4-4,-5-1,-3 0,3 1,6 2,1 1,-22 1,-34 1,-39 0,-27 0,-18 0,-9 0,0 1,2-1,0 0,-3 0,-3 0,-7 5,-4 1,-1 1,0-2,1-2,7-1,8 0,1 3,-1 2,-1-1,21-11,32-5,29 0,25-5,18 2,10 1,12 5,9 2,11 2,6 2,7-4,7-1,5 0,2 2,3 1,1 1,6-4,1-2,0 2,-8 1,-7 2,-8 0,-7 2,-4 1,-8 0,-8 0,-7 1,0-1,-2 0,-23 0,-33 0,-28 1,-23-1,-13 0,-8 0,-4-1,-6 1,-1 0,-3 0,-4 0,-4 0,-2 0,-3 0,0 0,-2 0,1 0,0 0,0 0,5 6,1 0,26 1,37-2,32-6,25-4,20-5,15-1,17-4,12 0,10 4,5 2,-1 4,4 2,3-3,5 0,6 0,6-3,-1-1,7-3,-2 0,-5 3,-5-3,-1 2,-8 2,-9 3,-15 2,-14 2,-7 2,-6 0,-21 0,-40 1,-31-1,-28 1,-16-1,-12 0,-14 0,-11 5,-9 2,-7-1,-7 0,-9-3,-2 5,-8 5,-5 0,-3 4,4-2,17 2,15-2,18-4,29-3,36-8,34-5,31-1,30-4,25-1,21-3,23 0,8-2,6 1,8-1,3 2,4 3,-5 3,-4 4,-3 1,-12 3,-9 0,-12 1,-6-1,-11 1,-7-1,-1 1,-5-1,-27 0,-39 0,-34 0,-29 0,-23 0,-20 0,-10 0,-10 0,-7 0,-9 0,-10 0,-12 5,-7 2,-9 4,4 6,-3 0,1 2,-4 3,7-3,18-4,23-5,40-3,43-4,42-2,38-2,31-4,23-3,22-5,11-4,12 0,15 2,6 0,-6 2,-12 4,-5 2,-4 3,-5 3,-6 0,-6 1,-9 1,-10 0,-7-1,-6 1,1-1,-5 0,-24 0,-42 0,-41 0,-32 0,-24 0,-13 0,-13 0,-15 0,-17 0,-12 0,-12 5,-5 2,-5 4,-9 6,4 5,1 3,9 3,22-3,24-1,37-5,51-11,46-6,39-8,29-9,31-2,19-3,17 3,7 3,7 4,8-1,1 2,-1 2,-5 2,-12-3,-8 0,-9 1,-15 2,-13 1,-16 2,-11 2,1-1,-6 2,-21-1,-31 0,-37 1,-26-1,-19 0,-15 0,-17 0,-9 0,-9 0,-7 0,-11 5,-5 2,-7 5,0-1,-4 4,6 0,15 1,17-2,15-2,31-5,44-2,34-3,28-1,18-7,18-1,9 0,6-3,1-1,2 2,8 2,-1 3,0 1,-5 2,-6 1,-11 0,-6-4,-4-2,0 0,-25 1,-37 2,-43 1,-38 1,-23 0,-14 1,-5 0,0 1,1-1,-1 0,0 0,3 0,3 5,2 2,7-1,9 4,1 1,30-3,32-1,33-3,29-7,27-3,25-5,16-1,13 2,15 2,8 3,-7 2,-8 1,-12 2,-12 0,-10 1,-13-6,-7-1,-7-1,-6 2,-6 2,-18-4,-32-1,-39 1,-25 2,-19 2,-13 1,-2 1,-2 1,-2 0,-1 0,0 5,-5 2,-2 0,1-2,6-1,8-2,8-1,22-1,34 0,30 0,28 0,22 0,20-1,11 1,0 0,-6 0,-8 0,-8 0,-15 0</inkml:trace>
  <inkml:trace contextRef="#ctx0" brushRef="#br0" timeOffset="16621.76">5946 152,'-10'10,"-8"14,-7 22,2 19,0 8,2 2,2 3,3-2,-1 2,3-3,-2 1,3-2,-8 6,1 0,3 1,5-23,9-37,6-41,6-38,3-19,-1-12,2 0,4-1,5 1,-2 4,-5 8,1 1,3 4,3 4,-3-2,1-3,-3 14,-4 39,-5 32,-4 24,-6 16,-10 10,-6 8,-1 9,-2 5,2 3,0 2,-2 2,-3-1,3 1,6-2,4-4,-1-8,3-6,-4-1,2 4,7-22,4-34,7-31,8-37,6-21,0-14,1-6,-4-4,1-10,-3-3,1 2,3 4,-3 10,-4 4,-3 9,0 1,-1 0,-2 22,-2 37,-2 41,-6 37,-9 23,-6 14,0 4,2 1,5 4,-2 3,2-1,3-4,-3-4,2-5,1-7,2-4,3-5,1-2,-4-3,0 5,-1 1,8-24,2-32,7-39,1-32,-2-18,-1-13,-3-8,-2-4,-2-2,0-5,-1-1,-1 1,1 2,-1 8,1 3,15 2,-5 9,-4 23,-4 40,-1 36,-6 25,-3 19,0 12,2 13,-3 5,0 2,1-3,2-2,3-2,1-2,1-7,1-3,0-5,0-6,1-4,-1 0,0 5,0-15,1-38,-1-31,0-25,0-20,0-16,0-10,0-12,0-4,0-1,0 7,0 4,0 7,0 3,0 4,0 0,-6 18,0 34,-1 40,2 28,1 21,-3 15,-1 8,1 4,2 7,2 1,1-2,1-2,1-7,0-5,5-6,2-7,0-5,-2-5,-1 13,-2 9,-1-1,5-23,6-33,0-46,0-29,-4-22,-2-15,-3-7,-1-8,-2-2,-5-4,-2 1,0 3,1 9,-3 5,0 8,-4 7,-4 27,0 40,3 32,5 26,2 20,4 12,2 7,1 4,0 0,6-1,2 3,-1 1,3-1,1-2,-2-3,-3-6,-2-8,-2-7,-1-6,5 1,0 0,0-17,-1-31,-2-30,-1-32,-1-23,0-17,-1-8,0-9,-1-7,-4 0,-2-2,-5 2,0 5,2 10,-2 1,0 5,3 9,-2 6,0 26,3 31,2 28,2 22,3 19,0 17,1 15,5 9,2 13,0 9,-1 4,3 1,0-4,3-8,1-7,-3-12,-3-5,-3-8,4-2,0 2,3-24,1-40,-3-53,-2-29,-3-19,-1-10,-7-3,-3-4,1-1,0-1,-3-4,-5 3,-1 3,-2 11,-4 0,2 6,5 28,3 39,5 33,3 29,7 23,3 15,5 14,1 12,3 7,-2 5,-2-3,-4-6,2-11,-1-7,4 0,4 1,-1-6,-3-27,-3-39,-5-43,-1-33,-8-16,-3-7,-5-4,0-4,1-2,-2 0,-4 4,1 7,-2 1,2 24,4 42,4 31,3 24,2 13,3 13,5 10,3 0,4-2,0-6,-1-4,-3 7,2 4,4 1,1-25,-4-31,-2-35,-9-26,-3-26,-2-13,0-3,-5 1,1 5,-4-11,-5-1,0 24,5 42,3 44,9 34,4 21,7 8,2 3,-2-3,-1-2,-4-6,4 4,-1 3,-1 2,3-5,0-26,-2-38,-2-43,-2-27,-2-16,-2-6,1-6,-7 0,-1 4,1 3,-5 0,-5 2,1 22,2 34,9 30,5 21,7 20,2 10,0 4,-2-1,-2 2,-3 5,-1-1,-1-24,-1-36,-1-41,1-27,-1-14,1-6,-5-6,-2-6,0 22,2 37,1 36,2 28,0 15,2 15,5 5,7 5,7-1,-1-20,-2-28,-5-36,-4-37,-3-21,-2-15,-7-5,-2 23,0 21</inkml:trace>
  <inkml:trace contextRef="#ctx0" brushRef="#br0" timeOffset="18433.87">6094 1245,'15'0,"-10"0,-6 5,-2 17,-2 19,1 24,1 10,1 2,0-1,2-4,-1-4,2-4,-1 2,0 1,0-2,0 4,0 4,0 1,0-18,0-28,0-34,0-41,-5-33,-2-13,1 0,1 0,1 6,2 8,0 2,2 5,0 3,0 5,0-3,1 1,4 0,2 18,0 31,-2 39,-6 36,-4 18,0 6,0 4,1-2,2-6,0 5,1-3,1 6,0 8,0-2,1-6,-1-23,0-33,0-41,0-33,0-20,0-14,0-4,0 2,0 10,0 17</inkml:trace>
  <inkml:trace contextRef="#ctx0" brushRef="#br0" timeOffset="20184.14">6035 1364,'-10'0,"-13"9,-3 0,7-13,24-16,24-14,19-12,10-7,-5 14,-25 20,-29 17,-23 15,-18 10,-12 6,8-7,22-12,25-13,28-11,18-8,13-11,4-4,-12 4,-26 13,-27 14,-29 14,-19 10,-16 12,-7 7,-2 1,17-6,29-12,28-16,30-13,29-15,21-14,11-10,10-7,-2-4,-7 2,-25 12,-34 23,-32 20,-32 16,-20 11,-17 5,-7 8,-5-2,0-3,-1-1,23-2,32-10,30-14,30-9,19-12,15-15,16-7,5-7,-4-2,-21 13,-31 22,-37 17,-32 19,-25 9,-23 9,-22 8,-7 4,4-6,6-2,31-14,38-12,34-15,28-14,18-10,17-7,13-10,3-4,-1-4,-19 9,-35 15,-32 22,-29 15,-18 14,0 2</inkml:trace>
  <inkml:trace contextRef="#ctx0" brushRef="#br0" timeOffset="22121.22">6272 1393,'0'-10,"0"1,0 13,0 21,0 15,0 22,0 21,0 10,0 5,0-4,0-9,0-7,0-23,0-31,0-29,0-34,0-26,0-16,0-10,0 1,0-5,0 4,0 2,0 7,0 7,0 21,0 35,0 30,0 29,0 23,0 10,0 8,0 6,0 2,0 2,0 0,0-5,0-8,0-6,0-6,0-4,0-17,0-27,0-27,0-21,0-16,0-15,0-7,5-2,6 0,7 3,10 12,11 21,3 26,-5 25,-9 19,-10 14,-7 13,-6 6,-8 6,-5 1,1-18,0-29,1-29,3-29,1-21,1-16,1-8,0 0,-5 1,-11 15,-9 20,-4 28,2 26,6 24,6 21,1 10,3 9,3 4,4-1,1-19,2-22</inkml:trace>
  <inkml:trace contextRef="#ctx0" brushRef="#br0" timeOffset="23965.62">6773 1748,'-10'5,"-3"11,0 19,3 18,2 10,4 4,1 1,2-16,1-27,1-27,-1-30,1-23,-1-18,1-6,-6-1,-2 25,1 36,1 31,2 29,0 17,2 15,1 4,0-1,0-18,0-30,0-33,1-27,9-18,8-10,17-6,12 5,8 11,-11 11,-22 10,-25 22,-18 20,-9 20,-5 18,-2 11,6 5,7 1,9-1,6-2,11-12,4-15</inkml:trace>
  <inkml:trace contextRef="#ctx0" brushRef="#br0" timeOffset="25888.76">7098 1924,'5'0,"12"0,18-5,3-12,0-17,-6-14,-19-3,-22 11,-19 19,-10 26,-8 24,-2 16,2 16,10 8,10 2,10 3,8 1,14-9,18-15,13-27,17-26,-7-14,-26 6,-27 10,-22 0,-6-11,-3-12,5-13,8-11,9-6,6-11,9-3,16-1,14 1,13 12,4 21,-7 26,-9 24,-16 19,-24 20,-22 9,-15 5,0-15,8-16</inkml:trace>
  <inkml:trace contextRef="#ctx0" brushRef="#br0" timeOffset="27090.22">7512 1895,'0'-10,"-10"-9,-9 5,-10 14,-1 17,-1 22,1 13,6 13,5 5,13 2,16-12,12-27,12-28,6-30,-5-22,-8-11,-3-13,-6-3,-6 1,-16 8,-16 14,-10 27,-10 27,-4 28,7 19,4 11,7 5,9 1,7 5,15-10,17-26,14-34,2-27,-1-25,-7-19,-8-7,-19 4,-19 19,-16 28,-9 35,-2 24,6 17,5 15,7 7,8 0,17-12,24-22,12-36,11-30,-3-20,-4-7,-9 5</inkml:trace>
  <inkml:trace contextRef="#ctx0" brushRef="#br0" timeOffset="27731.17">7512 1865,'-5'5,"-2"12,1 13,5 16,5 11,10 5,13-7,-2-14,-17-23,-14-25,-16-22,-4-20,2-18,10-1,7 10</inkml:trace>
  <inkml:trace contextRef="#ctx0" brushRef="#br0" timeOffset="29855.8">7807 2042,'-5'5,"-2"12,11 8,14-6,10-15,-1-19,-4-22,-7-19,-10-11,-17 6,-16 19,-14 26,-5 26,6 27,9 16,10 10,9 4,16-4,13-19,13-25,1-33,2-27,-7-18,-6-9,-7-2,-16 5,-18 19,-14 32,-2 34,0 23,2 15,7 12,8 4,17-5,19-19,13-29,5-27,3-34,-6-24,-7-11,-18 6,-26 21,-13 28,-7 32,-2 25,7 16,9 14,14 5,19-9,19-25,4-30,2-30,2-28,-7-14,-1-18,-6-8,-6-11,-6-1,-3 5,-4 5,4 2,1 7,-1 7,-1 7,-2 5,0 18,-1 28,-1 26,0 27,0 28,-1 23,1 12,-5-1,-2-1,1 2,1 1,1-3,2-6,1-5,1-1,0 0,0-4,5-25,2-33,-1-30,0-28,-3-24,0-11,-2-4,-1-4,0-4,0-2,0-3,-1 4,1 7,0 20,0 26,0 18</inkml:trace>
  <inkml:trace contextRef="#ctx0" brushRef="#br0" timeOffset="32887.28">8221 1629,'0'-10,"5"-13,11-13,9-11,10-12,14-1,8 10,-5 18,-11 25,-13 23,-11 19,-9 19,-10 11,-11 8,-12 7,-12 11,-5-1,-6-5,-4-7,2-3,-2-2,-1-10,9-20,10-28,23-26,22-17,20-7,14 1,10 16,1 22,-10 25,3 8,3-2,3-8,2-18,1-26,-4-20,-22 2,-20 16,-23 22,-15 20,-12 6,-16-11,-3-20,-2-13,-6-6,-2 2,6 14,-3 18,5 16,18 4,25-19,21-22,20-19,15-16,6-15,0-8,3-3,-7 1,-6 1,-5-2,-1-1,-7 3,-6 2,-7 2,-5-3,-3 0,-12 10,-20 21,-9 30,-9 32,5 26,-1 20,2 11,3 7,8-1,10-17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43:02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4750 326,'-3'4,"0"1,0 0,1 0,0 0,0 0,0 0,1 1,-1-1,1 0,0 1,1-1,-1 1,1-1,1 5,-2 7,-11 239,14 101,1-111,-21 251,-42 196,50-484,9 31,1-33,-11 41,-5 191,12-206,-25 140,0 22,13-133,-20 63,12-123,5 57,-3 33,-34 348,13-110,-6-20,18 195,31-665</inkml:trace>
  <inkml:trace contextRef="#ctx0" brushRef="#br0" timeOffset="3218.75">16386 1,'0'192,"18"637,0-394,-21 17,0-115,3 1504,-15-1559,0-20,-3 183,5 410,15-530,-2 1126,15-1163,0-24,-16 681,1-912</inkml:trace>
  <inkml:trace contextRef="#ctx0" brushRef="#br0" timeOffset="7218.87">526 6883,'-13'11,"1"1,1 0,-1 1,2 0,0 1,1 0,0 0,1 1,0 0,0 5,-16 26,8-17,-189 368,175-330,4 0,3 2,3 1,3 0,1 13,15-77,-17 112,-1 89,18-168,2-1,1 1,2 0,2-1,1 0,2 0,6 14,3-3,2 0,1-2,15 21,-20-41,1-1,1-1,2-1,0 0,1-1,11 7,159 128,32 9,122 69,-253-182,3-3,91 34,12-4,389 144,-177-108,58-6,-421-100,177 44,108 23,-201-55,0-7,37-3,-8-4,322 11,-215-22,443 14,493 8,-782-23,1398 3,-1443-15,-30 1,191-21,-274 12,136-9,-241 17,37-13,-50 6,87 0,176 22,3-1,-201-13,85-3,-110 16,357 5,-58 39,-255-17,119-6,-178-11,144 26,-115-10,12-8,263 19,-200-13,-155-13,283 12,-119-21,439-4,-401-19,-1-14,14-17,-180 23,-1-6,101-41,295-126,-457 167,531-244,-492 217,34-18,-5-6,-3-7,-4-7,24-29,-128 89,-1-2,-3-2,-2-2,20-29,-35 38,-1 0,-2-2,-2-2,-2 1,-2-2,7-25,-16 34,-1-1,-2 0,-2-1,-1 1,-1-13,-3-47,-5-39,3 109,-1 0,-2-1,0 2,-1-1,-2 0,0 1,-2 1,0 0,-11-17,-1 6,-1 1,-1 1,-2 2,-1 0,-26-22,8 11,-2 1,-1 3,-2 2,-2 2,-1 2,-1 3,-2 2,0 2,-1 3,-40-8,-297-58,295 65</inkml:trace>
  <inkml:trace contextRef="#ctx0" brushRef="#br0" timeOffset="47376.82">3982 8536,'0'5,"-10"12,-9 23,-10 14,-11 9,-9 3,-11 6,0 1,10-8,14-14</inkml:trace>
  <inkml:trace contextRef="#ctx0" brushRef="#br0" timeOffset="48017.42">3627 8654,'5'6,"7"10,11 14,12 21,10 13,12 4,7 2,-3-16,-11-18</inkml:trace>
  <inkml:trace contextRef="#ctx0" brushRef="#br0" timeOffset="50140.88">16652 9127,'0'5,"0"12,5 18,7 18,1 15,3 6,10-9,0-17</inkml:trace>
  <inkml:trace contextRef="#ctx0" brushRef="#br0" timeOffset="50797.94">17066 9127,'-5'5,"-7"12,-11 18,-17 23,-12 26,-11 15,-11 11,-3 1,2-4,9-3,5-11,13-20</inkml:trace>
  <inkml:trace contextRef="#ctx0" brushRef="#br0" timeOffset="137282.31">4750 8005,'-5'0,"-2"-10,1 1,0 18,3 23,0 20,2 11,1 6,0 1,0-12</inkml:trace>
  <inkml:trace contextRef="#ctx0" brushRef="#br0" timeOffset="138204.2">4691 7976,'10'-5,"13"-2,13 0,15-3,15 0,5-4,-9 6,-15 4</inkml:trace>
  <inkml:trace contextRef="#ctx0" brushRef="#br0" timeOffset="138860.47">4779 8152,'-10'5,"2"2,12 0,15-2,20-1,13-2,-2-1</inkml:trace>
  <inkml:trace contextRef="#ctx0" brushRef="#br0" timeOffset="142407.19">4248 8654,'34'-15,"2"2,-1 1,2 2,0 1,0 2,24-1,64-2,38 5,-158 5,217 1,-85 1,-1-5,14-8,-98 5</inkml:trace>
  <inkml:trace contextRef="#ctx0" brushRef="#br0" timeOffset="143296.19">5576 7592,'0'5,"0"11,-5 14,-1 16,-6 16,0 17,-3 10,1 1,-2-1,-3 0,-4 0,2-5,5-7,5-7,5-14</inkml:trace>
  <inkml:trace contextRef="#ctx0" brushRef="#br0" timeOffset="144202.84">4189 7680,'4'0,"18"0,15 0,15 0,15 0,11 0,7 0,9 0,9 0,7 0,0 0,-4 0,-5 0,-9-5,-11-2,-14 1,-18 1</inkml:trace>
  <inkml:trace contextRef="#ctx0" brushRef="#br0" timeOffset="146344.79">17007 8507,'0'5,"0"12,0 12,-5 13,-2 8,0 6,2 3,1-8</inkml:trace>
  <inkml:trace contextRef="#ctx0" brushRef="#br0" timeOffset="146844.84">16948 8536,'5'-5,"11"-7,14-1,16 2,11-3,5 2,3 2,-6 8,-11 5</inkml:trace>
  <inkml:trace contextRef="#ctx0" brushRef="#br0" timeOffset="147360.45">16918 8714,'5'5,"12"1,17 0,14-1,9-1,4-7,-3-2,-11-1</inkml:trace>
  <inkml:trace contextRef="#ctx0" brushRef="#br0" timeOffset="148516.62">16416 9245,'5'0,"12"0,18 0,17-5,12-2,8-4,3-1,3-3,-1 1,-4 3,1 3,-2 3,1 3,4-4,-1-1,1 1,-2-4,-14 1</inkml:trace>
  <inkml:trace contextRef="#ctx0" brushRef="#br0" timeOffset="149391.6">17716 8241,'0'-8,"-1"-1,0 1,0-1,0 1,-1 0,-1 0,0-3,3 11,0 0,0 0,0-1,0 1,0 0,0 0,0 0,0 0,0 0,0-1,0 1,0 0,0 0,0 0,0 0,0 0,0 0,0-1,0 1,0 0,-1 0,1 0,0 0,0 0,0 0,0 0,0-1,0 1,0 0,0 0,-1 0,1 0,0 0,0 0,0 0,0 0,0 0,0 0,-1 0,1 0,0 0,0 0,0 0,0 0,0 0,-1 0,1 0,0 0,0 0,0 0,0 0,0 0,-1 0,1 0,0 0,0 0,0 0,0 0,0 0,0 1,0-1,-1 0,1 0,0 0,0 0,-4 14,-1 22,1 18,0 29,-4-1,-16 72,-27 39,19-78,-9 75,36-133,4-14</inkml:trace>
  <inkml:trace contextRef="#ctx0" brushRef="#br0" timeOffset="150860.52">16386 8241,'-1'1,"0"0,0-1,0 1,1 0,-1 0,0 0,0-1,1 1,-1 0,0 0,1 0,-1 0,1 0,-1 0,1 0,-1 1,1-1,0 0,0 0,-1 0,1 0,0 0,0 1,0-1,0 0,0 0,1 0,-1 0,0 0,1 1,0 0,1 0,-1-1,1 0,0 1,0-1,-1 0,1 0,0 0,0 0,0 0,0 0,0 0,1-1,-1 1,1-1,16 4,-1-2,1 0,14-1,-32-1,113-4,0-4,7-7,98-7,-87 10,0-5,72-21,-78 15,-73 17</inkml:trace>
  <inkml:trace contextRef="#ctx0" brushRef="#br0" timeOffset="154204.24">16682 9304,'2'33,"2"-1,1 1,1-1,8 19,-3-8,-10-39,14 43,-14-46,-1 0,1 0,-1 0,0 0,1 0,0 0,-1-1,1 1,-1 0,1 0,0 0,0-1,-1 1,1-1,0 1,0 0,0-1,0 0,0 1,0-1,0 1,0-1,0 0,0 0,0 1,0-1,0 0,0 0,0 0,0 0,0 0,0-1,0 1,0 0,0 0,0-1,0 1,-1 0,1-1,0 1,0-1,0 1,1-2,10-8,0-1,0-1,-1 0,-1 0,0-1,7-12,14-17,53-53,-58 69,-1-1,-2-1,-1-1,-1-1,2-7,-16 17,-7 20,0 0,0 0,0 0,0 0,0-1,0 1,0 0,0 0,0 0,-1 0,1 0,0-1,0 1,0 0,0 0,0 0,0 0,0 0,-1 0,1-1,0 1,0 0,0 0,0 0,0 0,-1 0,1 0,0 0,0 0,0 0,0 0,-1 0,1 0,0 0,0 0,0 0,0 0,0 0,-1 0,1 0,0 0,0 0,0 0,0 0,-1 0,1 0,0 0,0 1,0-1,0 0,-28 22,-36 60,4 3,4 2,-40 84,71-125,-24 49,-25 42,62-118,-1-1,0 1,-2-2,0 0,-10 8,18-20,6-8,8-17,20-27,475-659,-482 680,1-1,-18 23,-8 10,-149 189,-21 50,-38 51,163-235,6-11</inkml:trace>
  <inkml:trace contextRef="#ctx0" brushRef="#br0" timeOffset="156593.18">4070 8566,'-245'264,"63"-67,554-664,-357 446,-19 23,-26 31,-47 65,-188 225,220-272,13-13,-2-2,-30 25,87-100,395-472,-317 392,-473 576,491-625,-51 69,-18 29</inkml:trace>
  <inkml:trace contextRef="#ctx0" brushRef="#br0" timeOffset="159579.2">3686 8448,'-2'0,"0"0,-1 0,1 0,0 1,0-1,0 1,-1-1,1 1,0 0,0 0,0 0,0 0,0 0,0 0,0 1,1-1,-1 1,0-1,1 1,-1-1,0 2,0 1,-1 0,1 0,0 1,0-1,1 1,-1-1,1 1,0-1,0 1,0 2,0 13,1 1,0 0,2 0,1 9,-2-22,4 32,2-1,2 1,1-2,15 37,-18-57,2 0,-1 0,2-1,0 0,1 0,1-1,1-1,0 0,1-1,9 9,-2-12,-21-11,0-1,0 1,1 0,-1 0,0-1,0 1,0 0,1 0,-1-1,0 1,0 0,0 0,0-1,1 1,-1 0,0-1,0 1,0 0,0-1,0 1,0 0,0-1,0 1,0 0,0 0,0-1,0 1,0 0,0-1,0 1,-1 0,1-1,0 1,0 0,0 0,0-1,-19-38,-28-37,-103-153,127 205,23 25,0-1,-1 1,1-1,0 1,0-1,-1 1,1 0,0-1,0 1,0-1,0 1,0 0,0-1,0 1,0-1,0 1,0 0,0-1,0 1,0-1,0 1,0 0,1-1,-1 1,0-1,0 1,1 0,25 63,21 17,54 70,-76-119,0-1,2-1,1-1,1-2,26 18,-36-36,-19-21,-20-28,-17-14,-3 2,-30-31,84 101,2-1,0-1,1 0,1-1,0-1,8 3,-61-50,15 14,40 45,2 4,-22-27,-7-5,-48-43,32 24,1-1,1-1,1-1,1-1,1 0,1-2,1 0,-4-14,-56-145,65 167,14 41,-2-17,0-1,0 1,1-1,0 1,0-1,0 1,0-1,0 0,1 0,0 0,0 0,2 2,-5-7,1 1,0 0,-1 0,1 0,0-1,-1 1,1 0,0-1,-1 1,1-1,-1 1,1 0,-1-1,1 1,-1-1,1 0,-1 1,1-1,-1 1,0-1,1 0,-1 1,0-1,0 0,0 1,1-1,-1 0,0 1,0-1,0 0,0 1,0-1,0 0,0 1,0-1,0 0,-1 0,1 1,0-1,-1-30,-3 19,0 7</inkml:trace>
  <inkml:trace contextRef="#ctx0" brushRef="#br0" timeOffset="163842.87">17007 8773,'0'10,"-5"13,-7 13,-1 11,1 2,4-8</inkml:trace>
  <inkml:trace contextRef="#ctx0" brushRef="#br0" timeOffset="-70247.44">9623 857,'-9'57,"0"-14,-35 641,31-455,-2 93,15-128,-17 587,3 130,16-574,-2 1045,-7-1194,-16 65,4-66,8 61,11-203</inkml:trace>
  <inkml:trace contextRef="#ctx0" brushRef="#br0" timeOffset="-68243.9">9504 5790,'5'0,"17"0,15-5,15-7,10-1,4 2,6-3,1-4,8-4,0 2,-4 5,-4 4,-5 4,-4 4,-13-4,-15 1</inkml:trace>
  <inkml:trace contextRef="#ctx0" brushRef="#br0" timeOffset="-67653.82">9888 5997,'0'10,"0"13,0 13,0 11,0 6,0 11,0 3,0 1,0-16,0-33,0-18</inkml:trace>
  <inkml:trace contextRef="#ctx0" brushRef="#br0" timeOffset="-67247.57">9800 6085,'0'-10,"10"-9,19 0,13-3,11-7,6 1,-7 5</inkml:trace>
  <inkml:trace contextRef="#ctx0" brushRef="#br0" timeOffset="-66903.85">9829 6233,'5'0,"17"0,15-5,10-2,3 1,-7 1</inkml:trace>
  <inkml:trace contextRef="#ctx0" brushRef="#br0" timeOffset="-65791.11">10450 5553,'0'5,"0"12,0 13,0 16,0 11,-5 10,-2 10,1 0,1-1,1-5,2-4,1 2,1-1,0-2,0-2,0 3,0-20,0-17</inkml:trace>
  <inkml:trace contextRef="#ctx0" brushRef="#br0" timeOffset="82483.08">9534 6765,'123'-7,"-1"-6,0-4,-15-5</inkml:trace>
  <inkml:trace contextRef="#ctx0" brushRef="#br0" timeOffset="82483.08">10156 6676,'59'-12,"-55"11,23-3,-1-2,-1-1,1-1,18-8,-37 13,-1-1,1 1,-1-1,0 0,0-1,0 1,-1-1,0 0,0-1,0 1,0-1,-1 0,0 0,0 0,-1-1,1 1,-2-1,1 0,0-4,6-41,-8 6</inkml:trace>
  <inkml:trace contextRef="#ctx0" brushRef="#br0" timeOffset="-60856.33">10450 5701,'0'-4,"0"0,0 0,0 1,0-1,-1 0,0 0,0 1,0-1,0 0,0 1,-1-1,1 1,-1 0,0-1,-2-2,2 5,-1-1,1 0,-1 0,1 1,-1-1,0 1,1 0,-1 0,0 0,0 0,0 0,0 1,0-1,0 1,0 0,0 0,0 0,0 0,0 0,-1 1,-36 5,0 3,0 1,1 1,1 3,-36 17,-26 8,44-20,-1-1,0-4,-2-2,-37 2,81-12,0 0,1 0,-1 1,1 1,-1 1,-7 3,16-5,0 0,0 1,1-1,-1 1,1 0,0 1,0-1,1 1,-1 0,1 0,0 0,1 1,-1-1,1 1,0 0,-1 2,-2 9,0 1,2-1,0 1,1 0,0 0,1 0,2 4,-1 41,6 28,-1-22,-6 189,0-195,2-58,0 0,0-1,0 1,0-1,1 1,0 0,0-1,0 1,0-1,1 0,-1 1,1-1,0 0,1 0,-1 0,3 3,-2-4,0-1,0 0,1 0,-1 0,0 0,1 0,0-1,-1 1,1-1,0 0,-1 0,1-1,0 1,0-1,0 0,0 0,-1 0,1 0,0-1,0 1,47-7,-3-3</inkml:trace>
  <inkml:trace contextRef="#ctx0" brushRef="#br0" timeOffset="-48181.8">8855 6528,'0'-3,"0"0,0 0,1 1,0-1,-1 0,1 0,0 1,1-1,-1 0,0 1,1-1,-1 1,1 0,0-1,0 1,0 0,0 0,0 0,0 0,0 1,1-1,-1 1,1-1,-1 1,1 0,-1 0,3-1,10-3,0 0,1 1,-1 1,12-1,0 0,4-4,24-6,-52 13,1 0,-1 1,0 0,1 0,-1 0,0 0,1 0,-1 1,0-1,1 1,-1 0,0 0,2 1,-4-1,0 0,1 0,-1 0,0 1,0-1,0 0,0 1,0-1,-1 1,1-1,0 0,0 1,-1 0,1-1,-1 1,0-1,0 1,1 0,-1-1,0 1,0 0,0-1,0 1,-1 0,1-1,0 1,-1-1,1 1,-2 1,-19 50,19-47,-43 78,-3-1,-4-3,-8 3,49-68,-1 0,-1-2,0 1,-5 2,21-19,1 1,0 0,-1 0,1 0,0 1,0-1,0 1,0 0,0 0,0 1,0-1,0 1,1-1,64 4,-55-1,-1-1,1-1,0 0,0-1,4 0,-3-4,1-1,-1 0,0-1,-1 0,1-1,-2-1,1 0,4-5,-13 10,12-5,-16 15,-22 20,11-19,1 0,-2 0,1-1,-1-1,0 1,0-2,-12 4,-88 18,81-20,1 1,-1 1,-19 9,40-13,-38 14,47-18,-1 1,1-1,-1 0,1 1,-1-1,1 0,-1 1,0-1,1 0,-1 0,1 0,-1 0,0 0,1 0,-1 0,0 0,1 0,-1 0,0 0,1 0,-1 0,1 0,-1-1,0 1,1 0,-1 0,1-1,-1 1,1 0,-1-1,1 1,-1-1,1 1,-1-1,1 1,-1-1,1 1,0-1,-1 1,1-1,0 1,0-1,-1 0,1 1,0-1,0 1,0-1,0 0,0 1,0-1,0 0,0 1,0-1,0 1,0-1,0 0,0 0,7-18,1 0,1 0,1 0,0 1,1 1,1-1,14-13,10-20,1-1,-3-3,-2-1,-3-1,-2-1,15-49,-42 106,0 1,1-1,-1 0,0 1,0-1,0 1,1-1,-1 1,0-1,0 0,0 1,0-1,0 1,0-1,0 0,0 1,-1-1,1 1,0-1,0 0,0 1,-1-1,1 1,0-1,0 1,-1-1,1 1,-1-1,1 1,0-1,-1 1,1 0,-1-1,1 1,-1 0,1-1,-1 1,1 0,-1 0,1-1,-1 1,0 0,1 0,-1 0,1 0,-1 0,0 0,1 0,-1 0,1 0,-1 0,0 0,1 0,-1 0,-45 11,22-4,18-6,-20 3,1 0,0 2,0 1,0 1,1 1,1 1,-1 1,-3 4,-7 8,22-13,17-11,29-10,0 1,9-1,-17 6,-1-2,-1-1,1 0,-1-2,9-5,66-53,-98 67,-1 0,1 0,0 0,0 1,0-1,0 0,0 1,0-1,0 0,0 1,0 0,0-1,0 1,0-1,0 1,0 0,1 0,-1 0,0 0,0 0,0 0,0 0,0 0,1 0,-1 0,0 1,-1 0,1 0,-1 0,1 0,-1 0,0 0,0 1,1-1,-1 0,0 0,0 0,0 1,0-1,0 0,-1 0,1 0,0 0,0 1,-1-1,0 1,-26 63,-101 162,-7 14,68-112,38-79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7:46.561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4815 1140,'-16'-10,"-14"-3,-13 5,-3 15,5 15,11 15,14 6,21 0,19-7,15-14,17-16,9-20,-2-16,-7-20,-13-10,-13-5,-27-2,-25 11,-22 14,-20 20,-14 14,-8 22,-5 20,8 19,13 10,18 5,24 1,26-2,33-7,22-13,17-15,6-13,1-20,-8-24,-10-24,-16-13,-15-6,-22-2,-23 11,-22 16,-21 15,-15 22,-9 28,4 20,10 12,23 8,29 3,28-10,22-13,16-15,14-22,7-16,3-17,-13-13,-15-15,-15-8,-23 1,-22 13,-19 13,-18 24,-21 19,-12 24,-2 16,14 11,30 6,32-8,29-14,20-18,16-14,12-17,6-19,-4-13,-9-16,-14-9,-29 3,-33 16,-23 26,-15 22,-7 20,1 21,7 15,17 6,26-3,24-11,21-19,14-20,15-27,6-16,-3-12,-12-9,-16-11,-24 6,-29 13,-27 19,-16 24,-14 22,-8 23,3 19,26 14,31-5,30-16,23-16,16-21,15-22,7-22,2-21,-7-12,-14-7,-21-2,-25 11,-29 15,-21 24,-17 21,-8 20,-8 16,10 11,17 13,26-5,28-12,23-14,23-23,13-17,5-23,-3-16,-7-15,-14-7,-24 3,-30 13,-24 15,-15 20,-10 27,-15 18,1 13,3 16,13 8,27 4,28-11,30-14,26-20,24-29,8-23,-4-17,-7-21,-11-8,-25-2,-35 12,-28 22,-20 28,-12 23,-12 18,2 16,6 11,14 6,20 3,25-8,27-15,20-22,12-21,7-13,2-20,-5-13,-13-9,-14-3,-19 3,-26 12,-22 18,-15 20,-14 16,-8 23,5 15,12 10,21 6,25-7,24-13,25-18,14-19,9-24,2-20,-9-12,-25-3,-28 9,-26 21,-23 25,-19 23,-10 13,8 9,20-1,38-15,30-22,21-16,13-18,-12-4,-26 4,-24 16,-23 20,-15 18,3 10,25-6,29-14,22-24,11-22,7-16,-11 1,-22 11,-31 23,-18 22,1 9,5 2</inkml:trace>
  <inkml:trace contextRef="#ctx0" brushRef="#br0" timeOffset="57743.67">4460 1140,'0'-5,"0"-16,0-26,0-19,0-8,0-3,0 3,0 25</inkml:trace>
  <inkml:trace contextRef="#ctx0" brushRef="#br0" timeOffset="57744.67">4452 727,'1'5,"21"64,7-2,-12-17,-9-27,-6-33,-8-30,-3-17,0-11,5 29</inkml:trace>
  <inkml:trace contextRef="#ctx0" brushRef="#br0" timeOffset="57742.67">4437 727,'0'15,"4"55,1-5,0-2,-1-18,-1-26,-1-26,-2-28,1-17,-1-10,-1-10,1 23</inkml:trace>
  <inkml:trace contextRef="#ctx0" brushRef="#br0" timeOffset="57740.67">4457 727,'6'70,"6"-1,7-3,14-3,3-16,-16-28,-16-25,-18-23,-23-21,1-3,21 14,18 28,19 26,5 5,-1-10,-11-23,-12-19,-23-13,3 0,15 13,17 22,16 23,13 14,-1-3,-13-20,-16-21,-22-18,-8 3,8 16,16 26,11 22,18 10,-3-7,-17-15,-22-25,-24-18,-18-9,-11-9,32 20</inkml:trace>
  <inkml:trace contextRef="#ctx0" brushRef="#br0" timeOffset="57738.67">4635 727,'32'32,"4"4,-14-19,-21-28,-16-23,-15-19,-2 8,20 34</inkml:trace>
  <inkml:trace contextRef="#ctx0" brushRef="#br0" timeOffset="57736.67">4633 727,'7'26,"-7"-7,-10-27,-13-29</inkml:trace>
  <inkml:trace contextRef="#ctx0" brushRef="#br0" timeOffset="57734.67">4501 727,'20'64,"16"13,0-23,-5-30,-9-29,-12-23,-18-23,-8-18,-4 3</inkml:trace>
  <inkml:trace contextRef="#ctx0" brushRef="#br0" timeOffset="57732.67">4586 727,'13'43,"5"21,-10-25,-23-14,-12 3,-8 8,-2 7,-6 2,6-2,8-9</inkml:trace>
  <inkml:trace contextRef="#ctx0" brushRef="#br0" timeOffset="-113085.54">0 1583,'0'6,"10"5,14 2,12 4,10-1,13 1,11-2,3-3,10-4,16-4,1-1,-7-3,-8 0,-9-1,-8 0,0 1,9-1,1 1,-3 0,1 0,-2 0,-4 0,-62 0</inkml:trace>
  <inkml:trace contextRef="#ctx0" brushRef="#br0" timeOffset="-113084.54">2270 1584,'26'-5,"49"-7,-4-1,-3-4,1 2,-1 3,-2-2,-2 2,8-2,7 1,5-2,-2-4,0 2,2-2,-4 3,-5-1,-6-3,-4 3,2-2,-1-2,-1 2,-1 0,-3-2,5-3,0 3,-1 0,-1-2,-1-1,3-2,0-7,-15 3,-32 16,-29 10,-23 11,-21 10,-12 6,-3 0,-7 1,-4 1,1 2,4-4,-1-1,3 1,-1 1,-13-3,-12 0,-10 1,0 2,7-3,12 0,5-4,8-4,7 0,0-2,-4 2,2-1,3 3,2-2,3-3,-2-2,-1-4,-3-2,0-1,-4 4,40 0</inkml:trace>
  <inkml:trace contextRef="#ctx0" brushRef="#br0" timeOffset="-113086.54">1448 1557,'-5'0,"-64"-1,2 1,2-6,-3-1,0-5,2-5,1 0,-2 3,-1 4,-3 9,0 4,3 2,2 0,2 0,2-2,2-1,-4-1,-1 4,0 2,1-1,17-1,26 3,27 1,27 4,18-1,11-2,4-3,2 2,4 1,4-3,5-1,4-3,2-1,2-2,-5 0,-1 0,0-5,1-3,-3 2,-1 0,1 2,-37 3</inkml:trace>
  <inkml:trace contextRef="#ctx0" brushRef="#br0" timeOffset="-113088.54">2215 1543,'67'-8,"1"3,3-4,5-5,4-5,-1 1,-4 3,-5-1,-4-2,2-4,-1 2,-2 5,-1-1,-2-2,-2-3,5-3,1-2,-1-3,-1 5,-2 1,4-1,1 4,-1 0,-2 4,-2 4,-16 4,-31 4,-33 7,-24 14,-25 4,-15 2,-5 4,3 1,6-3,5-7,6-1,-6 2,-1 2,3-2,-2-4,-4 0,1 2,-1-1,2 1,-1-1,2-5,4 2,4 3,2 0,4-4,-5 1,-1-1,-3 2,52-10</inkml:trace>
  <inkml:trace contextRef="#ctx0" brushRef="#br0" timeOffset="-113090.54">2080 1524,'38'-8,"70"-12,0 0,0-2,9 3,-2 5,0-1,-4 3,-7-2,-10 1,-11-2,-11 2,-6-2,0 1,-1 4,9-2,1-4,-1 1,-19 2,-29 5,-33 2,-36 9,-31 7,-13 3,-1-1,-6 3,3 3,6-1,4 1,4-2,7-3,-1 0,27-7,31-9,32-9,24-3,19-4,9 2,8-2,0 3,2-1,3-3,-4 2,-5 4,-5 5,5-2,0-3,3-5,3 1,-3-1,-19 2,-34 9,-38 11,-30 5,-19 6,-9 6,-12 5,-7 2,-3-2,24-7,38-10,36-12,26-11,23-2,17-3,13-4,5-3,-1 4,-6 0,-6 5,-2-1,-3-1,1 3,-1 3,3 5,-3-1,-17 1,-28 2,-34 7,-35 9,-26 8,-16 5,-3 0,3-4,21-6,36-8,38-12,33-3,-2-1,-27 8,-36 14,-25 5,-24 6,-10 3,-2 4,4-4,0 0,3-5,0 0,3 1,23-2,36-10,40-10,31-6,25-6,9-1,5 2,0-2,-1 3,-6 2,-3 3,-22 3,-32 2,-35 7,-34 1,-24 1,-13 4,-3 5,-4-1,-3 4,-8-3,-13 1,-3 3,-5 3,3 3,-5 2,2-5,5-5,10-1,13-3,10-5,29-8,31-4,28-7,28-2,26-4,23-4,15 2,5-2,9-2,10 2,2 1,-5 2,-10 5,-9 4,-7 3,-7 3,-8-3,-9-1,-7 0,-5 2,-24 6,-39 3,-29 0,-20 0,-13 4,-9 0,-10-1,-5-2,-3-2,-3 3,-5 1,-1 3,5 1,4 2,6 0,3-3,-1 1,23 0,37-3,31-3,25-8,20-3,17-5,10-2,11-4,5 1,1-1,-2 1,-2 4,-8 3,-8 3,1 3,3 1,-23 2,-42-1,-34 1,-30 0,-17-1,-14 1,-8 4,-5 1,-8 6,-7-1,-1 4,2-1,4-3,3 2,8-1,4-3,7 2,5-1,26-2,30-7,39-4,29-2,22 1,13 0,2-4,1 0,0 1,5 1,-4 3,-2 1,-6 1,-7 0,-7 1,0 1,-1-1,-18 0,-32 1,-34-1,-25 0,-15 0,-8 0,-4 0,-4 0,-6 0,0 0,-1 0,-2 0,-3 0,3 0,5 0,6 0,-1 0,22-5,30-7,27-1,28 1,23 4,17 2,14 2,8 3,18 0,3 1,-3 1,-6-1,-7 1,-6-1,-4 1,-8-1,-8 0,-3 0,-3 0,-19 0,-34 0,-34 0,-30 0,-27-5,-17-2,-7 1,-3-4,6-1,24 3,33 1,34 3,32 2,22 1,16 1,18 0,4 0,-24-4,-37-8,-33 0,-32 0,-29 4,-19 2,-4 2,17-2,37-7,44-5,45-4,34 0,17 0,1-1,-28 2,-47 6,-45 5,-28 9,-29 5,-16 2,-4 4,23 2,39-8,40-8,32-10,24-6,16 0,4-2,-18-3,-36 4,-33 6,-28 9,-17 6,2-7,19-2,29-4,14 4,-7 14,-21 17,-18 14,-14 6,-17 6,-7 0,17-9,26-10,33-15,34-21,25-19,15-4,3-3,-23 9,-32 14,-33 14,-31 6,-20 16,3 5,26-10,25-7,24-11,16-6,-9 2,-20 11,-27 10,-23 1,1-3,26-15,25-13,20-9,13-7,-1 6,-19 11,-25 18,-12 2,-1-11,2-16,2-19,7-15,8-8,2-15,4-4,5 15,3 33,-2 32,5 26,4 17,-5-3,-6-20,-16-24,-14-26,-6 1,0 15,13 20,17 18,16 14,4-4,-5-19,-18-28,-14-21,-3 4,10 16,20 16,20 17,3 4</inkml:trace>
  <inkml:trace contextRef="#ctx0" brushRef="#br0" timeOffset="192875.67">4725 993,'5'0,"12"0,13 10,17 3,9 5,7 4,1-2,1 1,4 2,0-3,-1 0,3-3,4 0,4 3,4 2,-2-1,1-1,0 2,-2 2,-6-2,0-6,-3-5,2 0,4-2,3 4,4 3,2 0,-3 1,-20-4</inkml:trace>
  <inkml:trace contextRef="#ctx0" brushRef="#br0" timeOffset="184135.04">10780 1879,'9'0,"-16"0,5 0</inkml:trace>
  <inkml:trace contextRef="#ctx0" brushRef="#br0" timeOffset="192874.67">4725 1289,'-5'-15,"-1"-16,0-11,0-10,13 4,14 11,14 11,16 11,14 12,12 12,12 4,6 6,3-2,-2-2,-5-5,-10 2,-27-2,-39-3,-37-1,-29-3,-22-2,-13-5,-2-3,-1-5,-6-5,-1 0,5-7,8 0,23 5,38 5,36 10,27 6,26 12,12 10,7 4,0 4,-1 1,7 0,-4-1,-6-6,-22-7,-36-11,-32-14,-31-9,-23-8,-21-5,-16-2,-8-7,1 3,23 3,40 6,38 8,45 11,26 12,21 20,6 6,3 2,4 0,1 5,-1 1,-4-2,-2-2,-28-12,-35-11,-32-12,-27-16,-18-6,-22-9,-19-4,-10-3,-3 2,0 0,2 2,22 6,40 8,41 7,29 11,30 10,28 14,19 13,6 11,3 2,-9-3,-14-3,-12-5,-27-8,-32-14,-31-16,-30-7,-34-12,-25-9,-7-4,-1-1,6 4,5 8,8 1,2 0,6 4,5-2,0 3,1 4,-2 4,20 3,30 2,33 2,29 0,19 6,13 6,9 2,12 3,4 4,1 3,-2 3,-7-3,-3-1,-7 0,-2 2,0-3,3-1,-2 1,-5-3,-6 1,-3-4,-3 1,-17-8,-32-10,-32-10,-24-9,-14 0,-12 3,-5 4,-10 0,-6-3,3-4,31 6,45 11,39 11,26 4,18 5,7 5,5 3,-1-2,-1-1,-3 2,-6 2,0-4,-2-6,2 0</inkml:trace>
  <inkml:trace contextRef="#ctx0" brushRef="#br0" timeOffset="192873.67">6676 1503,'-42'-11,"-28"-2,4-1,-8-3,-5-4,0 2,24 5,36 3,36 5,26 3,15 7,8 3,8 5,6 0,5 4,-24-1</inkml:trace>
  <inkml:trace contextRef="#ctx0" brushRef="#br0" timeOffset="192871.67">6676 1468,'-54'-2,"-10"0,41 1,36 1,30 0,23 1,-47-1</inkml:trace>
  <inkml:trace contextRef="#ctx0" brushRef="#br0" timeOffset="192869.67">6676 1492,'-50'-3,"-65"-5,5 2,11 1,13 2,30 1,35 1,32 1,28 0,18 0,14 0,21 1,4 4,1 2,-23 2</inkml:trace>
  <inkml:trace contextRef="#ctx0" brushRef="#br0" timeOffset="192866.67">6617 1526,'-109'-3,"-9"2,-3-4,-6-1,3 0,8 1,9 2,12 1,28 1,44 1,43 0,31 0,24 1,17-1,10 0,2 0,-2 0,-3 0,-3 0,-8 0,-9 0,-8 0,-6 0,-43 2</inkml:trace>
  <inkml:trace contextRef="#ctx0" brushRef="#br0" timeOffset="192867.67">6676 1515,'-35'-3,"-35"-2,-8 1,-5 0,-9 2,-14 0,-9 2,-4-1,-4 1,1 0,0 1,6-1,7 0,8 0,30 0,54 0,38 0,26 0,21 0,13 0,3 0,3 0,-4 0,-1 0,-4 0,-1 0,-3 0,-19 0,-34 0,-31 0,-23 0,-27-5,-13-7,-4-1,-4 2,2-3,4 1,0 3,3 3,-2 3,-3 2,1 1,4 1,-1 1,1-1,24 1,35-1,29 1,23-1,14 0,8 0,4 0,1 0,4 0,1 5,8 2,0-1,-2 0,-21-3,-28-5,-30-4,-35 0,-20-4,-12-1,-3-3,0 1,-2-3,1 2,-3 3,-2 3,1 4,4-3,4-1,4 2,3-4,17 1,36 1,30 2,22 2,13 2,6 6,10 3,6-1,5 0,-1-2,-5-1,-6 3,7 6,3 1,-1 4,-24-2,-37-3,-42-9,-27-5,-30-6,-11-3,-1 1,1 2,0 2,6 3,8 1,6 2,6-5,3-1,23 0,37 1,30 2,20 1,17 1,12 1,8 0,5 0,-2 0,-8 0,-1 0,-4 6,0 0,-3 1,-18-2,-34-2,-30-1,-28-5,-18-3,-10-6,-8 0,-7-3,-5 0,-2 4,3 3,6 3,2-3,24 1,35 0,32 2,23 2,25 2,18 0,10 1,-21-5,-47-6,-47-7,-30 0,-24-2,-26 3,-4 3,7 0,30 2,42 3,38 3,41 8,28 3,10 1,1-1,-4 0,-2-3,0 5,-3 6,-25-5,-38-8,-36-5,-24 0,-16-6,-6 0,-9-4,-10-3,-1 0,-7-1,3 2,17 15,36 7,34 8,28 1,19 4,18 4,13-2,9-4,10-1,5 4,4 2,-4-2,-4 1,-3-3,-8-4,-2-5,-6 2,0 4,-3-1,-25-2,-39-8,-33-5,-21-6,-18-3,-14 1,-9 3,-4 1,-3 3,0 1,6 2,2 0,6 0,21 0,36 6,36 1,31-1,28-1,17-1,13-2,9 5,5 0,4-1,-5-1,-6 4,-7-1,-11 0,-6-3,-3-2,-25-1,-38-1,-32-1,-24 0,-21 0,-11 0,-9-1,-11 1,-7 0,4 0,2 0,-4 0,19 5,42 6,42 2,33-1,26 2,10-2,7-2,4-3,2-3,5-2,-3-1,-9-1,-23-1,-37 0,-33 1,-30-1,-19 1,-10 0,-8 0,-7 0,-4 0,-3 0,-1 0,0 0,5 0,6 0,8 0,0 0,17 5,28 2,29-1,23 5,23-1,13-2,10-1,4-3,4-2,-2-1,-4-1,-4 5,-5 1,-28 0,-40-1,-30-1,-20-7,-10-3,-10 0,-2 1,-4 1,-3-4,2 0,0 1,-2 2,-7 2,-3 1,-2 1,6 5,2 3,7 0,0 3,25 1,36-2,36-2,26-3,19-7,10-3,2-5,-16-1,-34-4,-30 2,-36 2,-19 4,-11 3,-13 2,-7 2,2 1,25 0,45 1,35 0,35-1,18 1,9-1,0 0,2 0,-2 0,-5-5,1-1,-23-1,-39 2,-43 2,-36 0,-21 2,-6 1,-2 0,5 5,-2 2,0-1,6-1,2-1,5-1,8-2,-1-1,3 0,19 0,27-5,33-7,25-1,17 1,15-2,-9 1,-29 4,-30 2,-24 3,-23 2,-13 1,-6 1,19 1,32-1,34 1,25-6,25-6,16-2,4 2,3-3,-25-4,-48 2,-47 2,-29 5,-24 3,-13 3,0 2,6 1,23 1,38-1,35 1,25 0,19-6,14-1,8 0,1 1,-2-4,-3-5,-2 0,1-3,6 1,-21-1,-44 2,-33 4,-22 3,-14 3,-16 3,-10 7,-1 1,0 7,30-1,35-6,31-5,25-2,16-7,10-6,11-1,7 2,7-1,-2-5,-24 3,-32 8,-36 5,-26 4,-17 6,-10 7,-3 2,-2 2,-8 4,-8 8,22-1,46-6,41-6,31-12,21-11,8-5,4-5,3-1,9-1,4-4,-6 2,-25 5,-50 5,-40 4,-26 8,-22 9,-10 2,-7 4,-5 0,2 1,0 3,5-2,5 1,6-4,18-4,29-4,43-3,32-3,18-2,16-5,13-8,0 0,-2-5,-9 2,-8 4,-4 3,-20 4,-40 2,-33 2,-29 6,-18 2,-7 5,-8 1,-5 2,-5 5,34 8,35 0,31-5,28-7,17-10,9-7,8-3,12-6,1-1,-20 1,-32 2,-46 3,-32 2,-29 12,-12 4,-7 5,1 4,26 4,45-3,44-5,28-6,25-10,15-5,0-3,-20 1,-43 0,-46 12,-37 9,-19 2,-12 4,13-3,38-5,39-4,35-4,19-8,-10-3,-34 3,-36 3,-28 1,-23 0,-8-1,3 1,15-1</inkml:trace>
  <inkml:trace contextRef="#ctx0" brushRef="#br0" timeOffset="-113092.54">1448 1637,'-77'0,"-18"1,2 1,1 4,6 2,8-1,6-2,22-6,28-3,34-2,25-3,20-2,21 2,8 3,4-4,-4 1,-20 1,-38 3,-38 1,-32 2,-25 2,-20 0,-11 0,1-5,-8-1,-6 0,-4 1,-3 2,9 1,12 6,34 2,42 0,34-1,26-1,1-1,-17-2,-22 0,-26-1,-19 0,-12-1,-2-9,4-4,12 1</inkml:trace>
  <inkml:trace contextRef="#ctx0" brushRef="#br1" timeOffset="45171.89">4194 1967,'-5'-10,"-12"-3,-12 0,-18 8,-4 20,5 17,11 13,17 9,20-4,26-7,19-9,15-12,8-18,-4-22,-7-16,-14-18,-25-10,-30 0,-30 11,-17 19,-9 21,-4 21,11 24,20 17,26 10,27-6,20-13,14-12,14-22,2-23,-10-18,-20-14,-24-4,-26 7,-29 11,-22 21,-5 22,10 25,15 17,26 4,27-8,27-11,18-17,10-18,6-23,-10-19,-14-12,-24 2,-26 10,-31 12,-20 25,1 24,9 18,24 12,25-2,23-19,22-21,8-21,-4-23,-27-7,-37 5,-26 13,-16 21,-4 21,14 12,29 1,28-9,22-19,5-20,-9-7,-18 5,-28 12,0 6,13 4,17-9,1-3,-11 4,-22 9,3 3,14-9,2-5,6 5,3-4,-1-14,-2-15,-7-11,-2-13,-7-7,-2 14,2 25,3 27,-4 24,2 23,1-7,2-20,2-24,2-26,2-17,0 3,0 20,-5 23,-6 28,-6 19,-1 12,3-9,4-24,9-30,9-24,5-23,-1-12,-2 14,-7 26,-15 38,-4 25,-5 17,-4 9,8-12,12-24,12-28,10-29,2-20,-1-12,-5 10,-3 23,-4 31,-3 31,4 23,6 13,5-12,1-30,-4-35,-3-27,-4-23,-9-11,-8-5,2 15,8 27,4 29,5 29,8 20,5 13,-2-15,-3-26,-10-25,-6-27,-8-24,-4-12,-9-4,-1 15,2 27,10 34,7 31,3 24,2 13,0 4,0-15,-1-35,-1-30,0-31,-1-23,0-13,-5-3,-7 19,-1 31,-4 33,2 26,-3 17,3 10,-2-12,3-23,2-27,10-28,5-20,6-16,2-8,-1 19,-6 33,-11 30,-2 29,-1 22,-3 16,0-15,8-28,4-30,8-25,7-20,2-13,-2-11,-4 14,-3 31,-3 35,-2 29,4-3,0-18,5-23,0-22,-1-17,-8 3,-5 18,0 27,-6 22,-1 15,-4-4,0-20,8-24,5-21,2-17,2 3,-1 19,0 6,5-9,6-11,1 4,-8 3,-13 15,-12 20,-3 2,4-15,3 3,6 11,3 14,8-2,9-21,2-20,0-2,-4 17,3 0,-1-1</inkml:trace>
  <inkml:trace contextRef="#ctx0" brushRef="#br1" timeOffset="48780.64">4047 875,'0'-5,"0"-12,0-13,0-16,-6 9,-5 22,-2 22,1 21,3 16,-2 10,1-9,2-22,2-26,3-26,6-19,8-12,2-10,-1 17,-3 32,-7 30,-5 24,-1 15,-6 11,0-10,0-29,3-28,8-22,3-21,6-12,1-11,0-2,-4 1,-1 19,-8 34,-3 31,-1 23,1 22,-4 12,-6 9,0 2,-2-1,1 0,4-2,3-18,9-35,5-30,5-24,2-16,-1 5,-3 20,-3 24,-1 23,-3 1,0-12,-2-19,6-3,1 10,0 0,-1-10,-1-13,3-13,1-11,4-16,-1-9,-1-6,-3-1,-2 4,-2 24,-2 36,-6 31,-7 27,-2 17,2 8,-2 2,1-15,3-28,3-27,8-30,8-24,9-19,0-11,-2-2,-4 4,-5 21,-2 30,-3 31,-2 31,-5 25,-8 12,-1 6,2-15,3-28,8-34,9-32,3-20,5-15,5-7,-2 16,-8 28,-7 34,-14 33,-10 20,-1 11,2-11,5-24,9-27,11-30,5-19,4-13,1 9,-3 23,-3 26,-4 13</inkml:trace>
  <inkml:trace contextRef="#ctx0" brushRef="#br1" timeOffset="51534.6">3957 846,'0'4,"0"13,0 13,0 11,0-6,0-19,0-23,0-19,0-1,0 14,0 20,0 3,0-9,0-16,0-20,0-15,5 13,2 21,0 24,-2 21,4 15,0-5,-2-19,-6-7,-4 3,-2 9,1-4,-4-6,-12-1,4-7,9-10,6-5</inkml:trace>
  <inkml:trace contextRef="#ctx0" brushRef="#br1" timeOffset="55499.95">4194 1908,'-5'5,"3"12,18 13,15 6,13 3,14-7,12-2,4-7,-10-17,-31-10,-37-4,-32-1,-20 1,-11 2,16 3,27 0,33 2,29 1,19 0,19 1,13-1,5 0,-3 1,-21-1,-34 0,-37-5,-29-7,-24-1,-13 1,-11 4,-6-3,0 1,5-3,21 0,35 3,32 3,34 3,25 7,11 3,7 0,4 5,2 5,-25-1,-34-2,-32-8,-27-6,-24-7,-13-12,-11-3,-9-2,1-3,4 4,5 1,20 5,34 10,35 11,40 10,31 14,20 2,8 0,4 1,-4 0,0 1,-11-6,-12-7,-27-7,-35-9,-37-6,-32-2,-31 0,-22 1,-7 2,5 0,7 2,-1 1,-1 0,0 0,5 0,21 0,32 0,42 6,38 5,21 2,9-1,6-3,-2-3,-4-3,-1-1,6 3,0 2,-1 4,-3 5,-6 0,-5-3,-19-3,-34-4,-29-2,-28-8,-22-7,-14-3,-6-3,-8-4,-13 1,0 0,8 2,1 0,1 3,6 4,24 4,32 2,32 3,25 2,25 0,13 1,6 5,1 2,4-1,-1 3,-2 1,2-3,3-1,3-3,0 3,-5 1,-4 3,-5 1,3-3,-2-2,-15-2,-28-3,-32-6,-24-2,-18-1,-14-3,-7-1,-1-3,-8-5,0 2,-7 3,-8-6,-8 1,3-2,10 3,9-1,10 3,6 5,-1 3,1-6,3-1,1-9,-4-4,19 2,28 5,27 12,28 7,22 4,11 7,5 7,4 5,-16 0,-34-5,-31-4,-26-9,-17-6,-12-7,-10-6,16 3,27 5,28 14,23 10,3 3,-15-7,-18-10,-20-6,0 3,14 7,18 7,19 1,24 9,19 0,12 1,3-3,-4-1,5 2,13 7,-1-1,4-1,-6 0,1 1,-1-4,-7-7,-3-1,-2-3,-4-4,-6-3,-6-3,-14-2</inkml:trace>
  <inkml:trace contextRef="#ctx0" brushRef="#br1" timeOffset="55968.68">4784 2086,'-15'0,"-15"-5,-17-2,9 0,21 2,28 6,23 4,16 0,9 5,9 0,4 4,4 4,0 0,-4-4,2-4,3 1,3-1,-1 3,0-1,2-3,-2 3,-5-1,-5-3,5-2,11-2,1-2,1-1,-5-2,-20 1,-27 0,-19-1</inkml:trace>
  <inkml:trace contextRef="#ctx0" brushRef="#br1" timeOffset="56406.19">5346 2204,'-10'0,"-18"-5,-15-7,-10-1,-11-3,-5 0,20 4,28 3,37 3,42 4,20 1,13 1,6 0,-5 6,-1 2,-2-1,-1 3,0 1,-1-3,1-1,0 2,1 0,-6 3,-1 0,0 3,-3-1,-1-3,2-4,-3-2,-4-3,-5-1,7 4,0 1,-3 5,-18 0,-19-1</inkml:trace>
  <inkml:trace contextRef="#ctx0" brushRef="#br1" timeOffset="56968.84">5730 2204,'-15'0,"-15"0,-13-5,7-7,19-1,27 2,27 2,28 3,13 3,7 6,0 3,1 0,0 0,2 3,-1 6,1-1,1 4,-6-3,-1-2,1-5,10-3,6 3,-5-1,-3-1,-7 4,-3-1,-4-1,-2 3,-2 0,1-3,-2-2,6-2,6-2,4-1,-24-1,-23-1</inkml:trace>
  <inkml:trace contextRef="#ctx0" brushRef="#br1" timeOffset="93995.37">6645 2351,'-15'0,"-15"0,3 0,15-4,26-3,20 1,19 1,16 1,11 2,7 1,4 0,7 1,1 0,4 1,5-1,4 0,3 5,-3 2,-5-1,-6-1,-6-1,-3 3,-2 1,-40-4</inkml:trace>
  <inkml:trace contextRef="#ctx0" brushRef="#br1" timeOffset="93994.37">7532 2292,'-16'0,"-19"0,-19 0,-10 0,15 0,36 0,36 0,24 0,18 0,15 0,17 0,13 5,3 2,2 0,2-2,6-1,-43 0</inkml:trace>
  <inkml:trace contextRef="#ctx0" brushRef="#br1" timeOffset="93993.37">8270 2440,'-11'0,"8"0,14 0,-7 0</inkml:trace>
  <inkml:trace contextRef="#ctx0" brushRef="#br1" timeOffset="61593.64">4607 2322,'5'-5,"12"-2,18 1,13 1,-12 1,-26-3,-31-1,-27 1,-20 2,-13 2,-4 1,-1 1,-2 1,24 0,33 0,32 1,36-1,36 0,22 0,9-5,-3-2,-4 1,-2 1,-9 1,-7-3,1-1,4 1,-4 2,-15 2</inkml:trace>
  <inkml:trace contextRef="#ctx0" brushRef="#br1" timeOffset="62875.07">4490 2292,'-10'0,"-19"-5,6-6,22-2,26 1,29 3,16 3,5 3,1 1,6 2,1 0,-5 0,0 1,1-1,3 1,3-1,-4 5,-5 2,-21 0,-30-2,-28-1,-30-2,-24-1,-12 0,-10-1,-6-1,1 1,0-5,-1-7,-1-2,-1-2,4 0,2 4,19 3,15 4,0 2,-1 2,-8 1,16 0,24 1,25 0,22-1,15 1,-6-1,-18 0,-24 0,-27 0,-18 5,-17 2,-6-1,12 0,12-3,14 0</inkml:trace>
  <inkml:trace contextRef="#ctx0" brushRef="#br1" timeOffset="62953.18">3692 2204,'-10'0,"-4"0</inkml:trace>
  <inkml:trace contextRef="#ctx0" brushRef="#br1" timeOffset="63844.1">4016 1938,'-4'-5,"-13"-17,-3-14,7-2,11 17,6 10</inkml:trace>
  <inkml:trace contextRef="#ctx0" brushRef="#br1" timeOffset="64765.27">3987 1908,'-5'10,"-2"14,-9 2,-13 2,-10-4,-10-6,9-6,22-5,23-4,6-7,-9-3,-14 0,-21 0,-20 3,10 1,21 1,26 1,21 1,16 0,12 1,-8-1,-22 0,-25 0,-22 1,-23-1,-12 0,-12 0,-8 0,-7 0,27 0,33 0,32-5,29-2,19 1,10-4,5-1,-10 3</inkml:trace>
  <inkml:trace contextRef="#ctx0" brushRef="#br1" timeOffset="65187.11">3898 1938,'-5'0,"-16"0,-21 5,-12 2,-13-1,-9-1,-7 4,-10 0,-4-1,4-3,9 4,23 0,37-2,37-7,33-3,17-1,9-1,2 2,-12 0</inkml:trace>
  <inkml:trace contextRef="#ctx0" brushRef="#br1" timeOffset="65765.57">3781 1998,'-5'0,"-2"0</inkml:trace>
  <inkml:trace contextRef="#ctx0" brushRef="#br1" timeOffset="-114946.84">3573 2027,'-10'0,"2"0,12 0,21 0,15-5,12-7,7-1,3-4,7-8,-10-11,-23 2,-29 15,-26 17,-24 19,-15 6,-12 4,15-2,27-10,29-19,24-7,22-13,-1 3,-19 10,-23 17,-29 7,-19 2,-12-2,-13-3,-3-3,0-3,2-2,3-2,-2 0,0 0,18-1,31 0,31 1,7 0,-14-1,-23 1,-18 0,-13 0,-7 0,-16 0,39 0</inkml:trace>
  <inkml:trace contextRef="#ctx0" brushRef="#br1" timeOffset="-114948.84">4016 2382,'0'-10,"-10"-9,-13-1,-18-6,-12 0,-12 5,-20 1,-16-1,0-3,6 4,10 5,-6 0,-3 2,5-1,23 1,37 4,38 2,34 3,24 3,16 5,8 8,0 6,-2 1,-5-3,-7-5,-21-3,-31-4,-35-8,-30-2,-23-1,-12 2,-8 0,-4-3,2 0,5 0,7 3,0 1,3 2,30 2</inkml:trace>
  <inkml:trace contextRef="#ctx0" brushRef="#br1" timeOffset="-114947.84">2924 2113,'32'1,"28"-1,9 0,9 1,0-1,-2 0,-4 0,-5 0,1 5,0 2,8-1,6 0,0-3,-5 4,-5 1,-20-1,-29-2,-13 8,2 3,9-3,-5-2,-14-9,-19-4,-20-2,-20-1,-9 2,-10-5,-1-1,2-4,4 1,-1 2,-3 3,-5-3,2 1,-1 1,3 3,0 1,1 3,-5-5,54 4</inkml:trace>
  <inkml:trace contextRef="#ctx0" brushRef="#br1" timeOffset="-114949.84">2924 2085,'44'-1,"37"2,-1-1,-5 0,5 0,5 5,2 7,-4 1,-20-1,-31-3,-37-3,-32-8,-29-3,-35-1,-25-4,0-1,5-3,14 0,86 12</inkml:trace>
  <inkml:trace contextRef="#ctx0" brushRef="#br1" timeOffset="-114951.84">2924 2036,'68'7,"22"0,-1-2,-6 2,-7 1,-2-1,-13-3</inkml:trace>
  <inkml:trace contextRef="#ctx0" brushRef="#br1" timeOffset="-114953.84">2924 1967,'32'0,"61"0,-8 0,-7 0,-8 1,-1-1,-1-1,2 1,0 0,-13 0</inkml:trace>
  <inkml:trace contextRef="#ctx0" brushRef="#br1" timeOffset="-114954.84">2924 2027,'49'0,"26"0,7 0,-1 0,1-5,2-2,6 1,-1 1,-22 1,-37 2,-38 6,-28 2,-29 0,-17 4,-6 6,-2 4,-1 0,25-4,33-5,38-4,28-4,29-6,18-9,11-2,0 2,-20 2,-18 4,-2 2,0-3,1-5,2-6,2 0,-14 4,-24 3,-25 4,-21 4,-6-4,12-5,26-5,22-11,11-9,-5 5,-13 19,-10 27,-22 15,2-1,12-16,17-16,15-16,1 5,-14 10,-21 16,-31 16,-19 14,-11 4,15-10,30-16,43-16,33-19,16-6,10-10,1 0,-24 11,-38 15,-38 17,-27 12,-26 3,-17 6,-5 3,4 1,21-6,31-8,41-13,45-13,28-16,16-4,1-3,-7 3,-27 5,-36 6,-32 11,-31 15,-24 10,-23 2,-6 6,15-2,37-10,38-10,35-5,20-9,17-8,4-3,1-3,-20 2,-29 9,-35 5,-37 8,-26 4,-11 0,-13 4,-6 4,25 5,39-2,35-4,33-5,25-9,14-5,3-7,-15-2,-29 1,-35 8,-31 4,-26 7,-17 2,14-1,33-1,47-3,35-1,25-3,13 0,2-1,-20 0,-37 4,-40 7,-28 2,-20-1,-10-4,-5-2,15-2,31-3,29 0,24-1,16-1,11 1,10-1,9 1,-19-1,-29 6,-30 2,-25-1,-22-1,-14-1,-6-2,-7-1,0 0,2-12,3-2,5-10,17 4,27 6,28 9,22 6,16 2,16 1,7 0,3-2,-2-1,-1-1,-18 0,-28 4,-32 2,-25-1,-21-1,-16-1,-12-7,0-3,3 0,6-4,5-11,-1-1,3-7,17-4,33 3,34 8,24 7,16 6,8 4,-12 4,-29-3,-29-2,-29 2,-18 0,5 1,25 2,32-5,30-1,18 1,-6 1,-26 2,-33 1,-25 6,-2 2,20 0,23-1,25 4,22 0,11-1,16-2,3-3,7-1,-2-1,4-1,1 0,-1 0,-6-1,-7 1,1 5,3 2,1-1,-13-1</inkml:trace>
  <inkml:trace contextRef="#ctx0" brushRef="#br1" timeOffset="77031.5">4312 2174,'-10'0,"2"0,12 0,20 0,32 0,16 0,6 0,4 0,-1 0,1 0,-5-5,-4-2,0 1,-2 1,-3 2,-3 0,-3 2,-2 1,-1 0,5 0,6 0,-3 0,-14 1</inkml:trace>
  <inkml:trace contextRef="#ctx0" brushRef="#br1" timeOffset="-114955.84">3632 2233,'-4'-5,"-13"-6,-13-3,-11-2,-14 1,-8-3,-8 3,-2 3,-8 4,-1-2,-2 2,-1-4,63 7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9:26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355 384,'0'6,"0"15,0 21,0 12,0 8,0 2,5-8,2-15</inkml:trace>
  <inkml:trace contextRef="#ctx0" brushRef="#br0" timeOffset="640.6">147 355,'6'0,"15"0,16 0,11 0,7 0,4 0,-2 0,-11 0</inkml:trace>
  <inkml:trace contextRef="#ctx0" brushRef="#br0" timeOffset="1983.92">0 119,'5'0,"12"0,17 0,19 0,11 0,3 0,6 0,6 0,-1 0,-3 0,0-5,-2-2,-4-4,-3-6,2 0,-1 4,-11 3</inkml:trace>
  <inkml:trace contextRef="#ctx0" brushRef="#br0" timeOffset="3421.75">1181 0,'-19'415,"16"-360,-26 298,-6 119,33-426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3:09.97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388 1,'5'0,"12"0,18 5,12 2,10 4,4 1,2 3,0-1,5 2,1 4,-2 3,-2 2,-1 3,2 1,1 1,-1 5,-2 2,3 5,1 5,-7 4,2-1,-5 1,-3 2,-10 2,3 1,-8 2,0 1,-2 5,2 2,0 0,8-2,-4 4,0 0,4-1,2-2,-6 3,3-6,0-2,2 3,-3 1,1-5,7-13,6-9,1-1,1-1,0-8,-16-7,-15-7</inkml:trace>
  <inkml:trace contextRef="#ctx0" brushRef="#br0" timeOffset="5515.45">2721 1833,'-10'-10,"-13"-4,-8-14,-9-7,-7-3,-6-6,-4-4,12 15,25 24,25 18,22 18,16 9,12-1,10-7,5-3,1-6,-3-6,-1-5,-4 1,4-2,0-1,-1 3,-2 1,-2-3,-1 4,4-1,-19-2,-28-2,-31-2,-24-2,-16-1,-19-1,-12-1,-7 1,-7-1,1 1,4 0,26-5,36-2,32 1,32 1,20 1,16 7,11 7,8 8,-22 0,-37-3,-38-9,-28-10,-18-5,6 0,21 0,30 3,25 2,23 1,13 2,-9 1,-29 0,-29 0,-23 1,-18-1,-16-5,-7-6,-3-2,16 1,27 4,29 2,29 2,20 2,16 7,6 2,8 0,-2-1,-17-2,-36-1,-36-2,-31 0,-25-6,-9-2,-3 0,17 2,34 1,38 1,31 2,24 0,16 6,5 2,2 0,-4-1,-6-2,-6-2,-20-1,-29 0,-34-1,-30 0,-23-1,-10 1,-9 0,1 0,24 0,37 0,37 0,26 0,15 0,-6 0,-22 0,-31 0,-31 0,-19 0,-11-6,-5 0,-1-6,1 0,-2-8,0-10,2-11,2-9,13 10,26 17,31 22,31 16,20 6,10 4,-11-2,-25-10,-32-8,-25-14,-19-10,-11-8,-11-4,-3-1,0 4,2-3,19 9,27 18,28 15,24 15,16 9,17 3,7 5,3-4,-1-5,-3-2,3-2,0-6,-18-7,-32-11,-30-12,-23-10,-16-8,-15-4,-6 3,-2-5,2-2,2-6,-2-1,1-5,2 1,7-2,20 11,25 16,22 22,23 24,17 14,17 9,6 1,7-4,0 1,-3-8,-9-12,-15-10</inkml:trace>
  <inkml:trace contextRef="#ctx0" brushRef="#br0" timeOffset="9062.18">2692 1773,'-15'0,"5"0,19 0,23 5,17 7,9 6,6 0,1-3,-15-4,-26-4,-28-3,-22-2,-2 3,13 1,20 0,24 3,17 1,16 3,7 0,2-3,-16-3,-27-2,-34-3,-31-1,-19-1,-10 0,-4-1,15 1,27-1,28 1,30 0,19 5,11 2,6 4,2 1,-16-2,-27-3,-28-2,-23-2,-17-2,-22-6,-9-7,-3-1,2-4,19-4,29 2,34 8,6 8,-10-3,-15 2,-20-5,-15-16,-10-13,10 5,28 12,27 21,8 10,-15-7,-16-14,-17-10,-13-12,-8-9,-6-9,8 10,12 22,23 24,4 11,-1-7,-8-15,-6-16,-3-16,-7-15,-2-9,6 11,18 29,22 29,15 23,-6 1,-17-19,-17-23,-16-18,-8-15,-6-15,5 12,15 25,17 26,20 22,19 22,10 13,8 6,2 1,-3 5,-8-20,-22-30,-17-28,-24-24,-13-21,-9-13,-2-6,3 0,4-5,5 1,8 18,15 33,19 30,15 25,19 20,7 18,12 11,7 1,1 3,6-4,0-6,-2-6,-2-9,2-6,0-11,-8-14,-13-12</inkml:trace>
  <inkml:trace contextRef="#ctx0" brushRef="#br0" timeOffset="9952.78">2396 1714,'-10'-10,"-8"-13,4-3,14 13,17 18,21 15,14 12,8 7,4 2,6-7,2-4,-17-6,-33-9,-30-10,-24-12,-16-15,-15-8,-8-10,5-12,-3-3,1-2,2-2,-8-5,3-2,4 0,9 1,19 7,25 18,16 16</inkml:trace>
  <inkml:trace contextRef="#ctx0" brushRef="#br0" timeOffset="11108.98">2072 1389,'0'-5,"0"-17,-6-14,-5-12,-7-7,-10-10,-6-3,4 14,11 32,14 30,8 23,4 1,-5-14,-8-26,-2-21,-5-16,-11-10,-1-6,9 12,17 25,13 26,15 28,2 20,-4 10,-1 5,-6 2,-11-15,-17-27,-12-28,-8-28,-9-19,1-11,-2-10,-1-8,2-6,-3 1,-5 11,6 22,8 20</inkml:trace>
  <inkml:trace contextRef="#ctx0" brushRef="#br0" timeOffset="11515.24">1806 828,'0'-5,"-5"-12,-12-12,-8-18,-14-4,-7-5,-14-12,-13 0,-4-4,1 11,9 21,15 17</inkml:trace>
  <inkml:trace contextRef="#ctx0" brushRef="#br0" timeOffset="12608.93">1392 444,'-10'-5,"-19"-12,-13-7,-16-6,-7-2,-4-1,-4 6,-15 1,-3 1,4 5,7 0,2 4,0 4,-3 5,2 3,-4-3,-5-4,4-2,11-2,17 0</inkml:trace>
  <inkml:trace contextRef="#ctx0" brushRef="#br0" timeOffset="12655.8">388 207,'-10'-5,"-3"-11,10-4,16 2,16 4,18 5,16 3,12 3,9 2,5 1,-13 1</inkml:trace>
  <inkml:trace contextRef="#ctx0" brushRef="#br0" timeOffset="13202.66">507 178,'-11'-5,"-17"-7,5-6,17-5,29 1,22 5,12 5,7 4,3 4,4 8,6 2,10 7,-11-1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6:18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89,'163'-7,"86"-16,111-7,-125 16,-111 4,89 5,-205 5,0 1,0 0,0 0,0 0,0 1,-1 0,1 1,-1 0,1 0,2 2,-6-3,0 1,-1 0,1 0,-1 0,0 0,1 1,-1-1,-1 1,1 0,0 0,-1 0,0 0,0 0,0 1,-1-1,1 1,-1-1,0 2,5 35,-2 0,-2 1,-1-1,-3 1,-4 25,0 34,4-19,1 7,-5-1,-3 1,-6 11,4-45,2-10</inkml:trace>
  <inkml:trace contextRef="#ctx0" brushRef="#br0" timeOffset="811.59">799 326,'0'4,"0"13,0 13,0 16,-5 11,-7 5,-1-2,2-12</inkml:trace>
  <inkml:trace contextRef="#ctx0" brushRef="#br0" timeOffset="1686.52">562 355,'5'0,"12"-5,13-2,11 1,14 1,8-4,2 0,2 1,-7 3,-13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6:39.20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2735 953,'5'0,"12"0,17 0,14-5,9-1,4-6,2-4,6-11,0 0,-10 4</inkml:trace>
  <inkml:trace contextRef="#ctx0" brushRef="#br0" timeOffset="124.99">3148 865,'-10'0,"-13"5,-13 2,0-1</inkml:trace>
  <inkml:trace contextRef="#ctx0" brushRef="#br0" timeOffset="515.6">2942 924,'-11'0,"3"0,12 0,16 0,14-5,17-2,9-4,5-6,1-5,0-3,3-9,0 3,-1 1,-3-4,-12 3</inkml:trace>
  <inkml:trace contextRef="#ctx0" brushRef="#br0" timeOffset="1592.93">2972 894,'5'0,"11"0,14 0,11 0,9 0,6-5,14-6,4-8,0-9,-2-5,-4 2,2-3,-1 0,-2 4,-3 4,-6 0,-14 5</inkml:trace>
  <inkml:trace contextRef="#ctx0" brushRef="#br0" timeOffset="1874.62">3090 983,'5'0,"12"-5,12-6,17-8,11 1,5-2,3-3,5-2,0-2,4-7,0 3,-4 1,-3 2,2 4,-6 2,-13 5</inkml:trace>
  <inkml:trace contextRef="#ctx0" brushRef="#br0" timeOffset="2562.12">3562 776,'5'0,"12"-5,12-7,13-6,13-5,12-4,6-2,0-1,-3 4,-2 2,1 0,0-1,-8 3,-13 6</inkml:trace>
  <inkml:trace contextRef="#ctx0" brushRef="#br0" timeOffset="3170.6">3799 659,'10'0,"13"-6,13-5,10-7,8-6,9-3,4-2,6-1,1-1,2 0,-1 0,-4 1,-3 0,-4 5,-2 2,-12 5</inkml:trace>
  <inkml:trace contextRef="#ctx0" brushRef="#br0" timeOffset="3983.22">4153 510,'10'0,"13"-5,13-7,11-6,7-5,9 1,4-5,1 2,-1-6,3-1,-1 3,-1 3,-3 0,-2 0,-1 4,-13 6</inkml:trace>
  <inkml:trace contextRef="#ctx0" brushRef="#br0" timeOffset="5155">4743 275,'5'0,"17"-6,15-5,10-7,9-6,8-3,5-2,-1-1,-1-1,-1 0,2 5,0 3,-12 4</inkml:trace>
  <inkml:trace contextRef="#ctx0" brushRef="#br0" timeOffset="6280.85">5334 8,'5'0,"-3"0,-13 0,-13 0,-14 5,-9 7,-13 6,-6 0,-2 2,1 8,2-1,-3 0,-1 5,2 3,2 5,-2 1,-1-2,-3 3,0 4,2-1,13-7</inkml:trace>
  <inkml:trace contextRef="#ctx0" brushRef="#br0" timeOffset="7170.78">4921 215,'10'0,"-2"0,-12 0,-16 0,-19 10,-13 4,-8 4,-8 8,-14 11,-2 4,3 5,5-1,1 3,17-7,20-11</inkml:trace>
  <inkml:trace contextRef="#ctx0" brushRef="#br0" timeOffset="7702.01">4714 244,'-5'0,"-12"6,-13 0,-11 11,-19 6,-9 5,-3 8,-5 2,-9 6,-4-1,2-2,1 2,6-6,1 0,4-1,21-6,39-19,22-11</inkml:trace>
  <inkml:trace contextRef="#ctx0" brushRef="#br0" timeOffset="8920.54">4094 540,'-5'0,"-12"0,-18 5,-13 12,-8 2,-5 9,-2 0,-6-1,0 5,0-2,3 4,-3 0,1-4,1-4,2-5,3-7,1-5,1-5,-4-2,-1 3,-1 0,3 1,0-2,2-1,-4-2,-1 0,20 4,29 2,27-1,22-1,15-2,10-1,6-1,6 0,2-1,-1-1,-2-4,-3-7,2-1,-4-4,-14 2</inkml:trace>
  <inkml:trace contextRef="#ctx0" brushRef="#br0" timeOffset="9404.88">3031 924,'-10'0,"-19"5,6 7,17 1,20-1,16-4,15-7,14-9,6-9,4-5,-1-10,3 0,0-3,-12-2,-17 6</inkml:trace>
  <inkml:trace contextRef="#ctx0" brushRef="#br0" timeOffset="10249.56">3591 599,'-5'0,"-11"0,-14 5,-11 7,-9 6,-11 10,-5 1,-2 5,1 1,2-4,-3-3,0-2,1-4,2-6,-2-7,-1-4,2-3,-4-1,-4-2,0-1,3 1,3 0,3 1,3 4,16 3,27-1,27 0,21-3,6 0</inkml:trace>
  <inkml:trace contextRef="#ctx0" brushRef="#br0" timeOffset="12186.29">2528 953,'11'0,"-3"-5,-12-1,-21 0,-16 0,-10 3,-13 1,-5 0,-1 2,2 0,2 0,-3-5,1-6,-4-2,1-3,2 0,3 4,-3 3,21 4,28 2,28 2,23 1,1 0,-21 1,-21 0,-25-1,-26 1,-28-6,-8-1,1-1,8 2,8-3,-2-2,-7 3,1 1,1 2,4-3,23 0,36 0,32 7,24 4,18 5,15 2,6-1,1 3,-16-2,-28-1,-29-4,-24-6,-18-5,-17-6,-13 0,-9 0,-6 3,2 3,5 1,8 3,5 0,4 2,-2-1,0 1,22 9,33 4,28-1,27-3,20 3,10-2,13-2,6-3,-3-2,-1-2,-1-1,-6-2,-6 1,-21-1,-30 1,-29 0,-25-1,-16 1,-17 0,-12 0,-4 0,2 0,18 0,34-5,42-2,42 1,22 0,6 3,-1 0,-6 2,-6 1,4 0,-2 5,2 2,2 0,-23 3,-21 1</inkml:trace>
  <inkml:trace contextRef="#ctx0" brushRef="#br0" timeOffset="12451.91">786 865,'-10'0,"7"-5,18-2,23 1,14 0,8 8,10 2,12 2,8-2,4 0,5 4,6 5,11 1,5 2,3 0,-6 1,-6 3,-9-2,-10-4,-8 1,-6-3,-18-2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3:45:50.95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1064,'78'-4,"-1"-3,26-8,-13 2,108-14,-2-8,16-13,-150 29,-1-3,-1-2,-1-4,20-13,30-22,75-61,-119 70,-2-2,-2-3,-3-2,25-37,-68 79,29-31</inkml:trace>
  <inkml:trace contextRef="#ctx0" brushRef="#br0" timeOffset="1088.04">2127 1,'-23'2,"0"1,0 1,1 1,0 1,-16 6,-10 3,1-2,1 1,1 3,-3 4,25-6,37-12,44-13,-36 3,-1-2,0 0,8-5,-16 6,0 1,0 1,1 0,0 1,0 1,1 0,-1 1,1 0,1 1,-12 3,0-1,-1 0,1 1,0 0,-1 0,1 0,-1 1,1-1,-1 1,0 0,1 0,-1 0,0 0,0 0,-1 1,1-1,0 1,-1 0,1 0,-1 0,0 0,0 0,0 0,-1 1,1 0,7 15,-1 1,-1-1,-1 2,0 5,6 15,3 3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8:14.11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1382 592,'-10'-5,"2"-1,12-1,16 2,13 2,13 0,7 2,11 1,9 0,7 0,5 0,-1-5,-6-1,-6 0,-4 0,-15 3</inkml:trace>
  <inkml:trace contextRef="#ctx0" brushRef="#br0" timeOffset="765.57">1323 533,'5'0,"12"0,18 0,18 0,10 0,10 0,1 0,0 0,1 0,3 0,-1 0,1 0,-3 0,-4 0,-3 0,-5-5,-12-2</inkml:trace>
  <inkml:trace contextRef="#ctx0" brushRef="#br0" timeOffset="1296.62">1412 651,'0'-10,"-15"-3,5 0,19 3,18 2,15 9,15 3,8 2,8-1,12-1,6-1,3-6,-4-3,-3 0,-6-4,-22-1,-21 2</inkml:trace>
  <inkml:trace contextRef="#ctx0" brushRef="#br0" timeOffset="2266.32">1825 592,'-10'0,"-13"0,-13 5,-11 2,9 0,20-2,23-1,26-2,18-1,15 0,13-1,2-1,-17 1,-33 0,-38 0,-27-1,-22 1,-12 0,-4 0,1 0,18 0,28 0,29 0,29 0,24 0,18 0,7 0,0 0,-20 0,-34 0,-31 0,-26 0,-22 0,-13-5,-9-2,-8 1,16 1,34 1,33 2,36 0,23 2,20 0,23 0,8 0,2 1,-9-1,-12 0,-22 0</inkml:trace>
  <inkml:trace contextRef="#ctx0" brushRef="#br0" timeOffset="2952.97">1914 592,'-15'0,"-15"0,2-5,22-1,31-1,32 2,16 2,6 0,9 2,6 1,-5 0,-1 0,-6 0,-1 1,-6-1,-4 0,-20 0,-33 0,-36 0,-28 5,-23 2,-14 4,-8 1,-9-2,-2-3,5-2,11-2,28-2,41-6,32-2,34 0,24-3,9-1,11 2,0 3,-6 1,2-2,6-1,2 2,0-4,-2 0,-7 2,-28 2,-25 2</inkml:trace>
  <inkml:trace contextRef="#ctx0" brushRef="#br0" timeOffset="3359.17">2534 592,'-10'0,"-13"0,-3-10,18-3,20 0,19 3,33 2,17 4,4-4,3 1,-4 1,-5 1,3-3,3-1,2-3,1 0,-3 2,-3 3,-24 8,-32 3,-36 6,-26 2,-12-1,2-3</inkml:trace>
  <inkml:trace contextRef="#ctx0" brushRef="#br0" timeOffset="3671.69">3037 533,'-16'0,"-14"0,-17 5,-17 2,-6-1,-2 0,22-3,33 0,31-7,23-3,14 1,10 1,9 0,7-2,6-1,0-4,-6 0,-5-3,-4 1,-5 3,8 4,16-3,9 1,3-3,0 0,-2 3,-7-3,-10 1,-17 2</inkml:trace>
  <inkml:trace contextRef="#ctx0" brushRef="#br0" timeOffset="4125.63">3421 504,'-5'0,"3"-5,17-2,21 0,25-3,11 0,10-3,0 0,-4-3,-5 2,-5 3,7-2,14-3,9-4,1 1,-5-1,-9 2,-8 6,-23 3,-31 9,-29 10,-13 2</inkml:trace>
  <inkml:trace contextRef="#ctx0" brushRef="#br0" timeOffset="5218.63">3981 416,'-20'5,"-32"1,-17 0,-11 4,-8 1,1 2,6 5,1-1,29-3,39-9,41-11,31-4,15 0,10-4,6-4,-3 1,-2-2,1 3,-5 3,-7 5,-5-2,-5 1,-4-3,8-4,8 0,0 3,-2-2,-5 3,-18 7,-29 6,-33 6,-25 8,-21 2,-17-3,-11 1,-10 4,-6-2,-5 1,5-2,5-4,3-4,7-3,29-3,38-7,42-1,28-1,15 1,5-4,2-4,2-1,4 3,-2-2,-4 1,-5 4,-3-3,6-3,7-5,4 1,-1 4,-5 5,-1-2,-12 2</inkml:trace>
  <inkml:trace contextRef="#ctx0" brushRef="#br0" timeOffset="5734.24">4248 357,'10'0,"18"-6,15 0,20-6,9 0,12-3,18-9,6-6,-5 3,-6 1,-3-1,-8 5,-4 1,0-1,-5 3,-5 5,-19 5,-30 3,-33 9,-25 3,-22 6,-11 1,-14 3,-13 4,-16 3,-4 3,3-2,10-6,32-6,44-5,41-4,28-2,26-1,18-6,18-7,2-1,-8 2,-10 2,-11 4,-23 2,-26 3,-18 0</inkml:trace>
  <inkml:trace contextRef="#ctx0" brushRef="#br0" timeOffset="7282.21">5074 179,'0'-5,"10"-7,13-1,19-3,11-5,12 2,5 4,1 0,-2 2,-2 3,-18 4,-28 3,-26 1,-24 7,-16 7,-16 6,8 1,28-3,28-10,24-10,17-5,11-1,12-3,3-5,-14 0,-32 9,-30 6,-24 3,-2 2,14 1,26-1,11 0</inkml:trace>
  <inkml:trace contextRef="#ctx0" brushRef="#br0" timeOffset="8344.92">5783 32,'5'-5,"12"-2,-3 0,-12 2,-18 1,-1 2,13 1,17 0,1 1,-17 0,-17 1,-22 4,-22 7,-11 1,7-1</inkml:trace>
  <inkml:trace contextRef="#ctx0" brushRef="#br0" timeOffset="9437.86">5931 32,'-15'0,"-15"0,-13 0,-8 0,-12 0,-4 5,-1 1,-15 6,-7-1,1 4,16 0</inkml:trace>
  <inkml:trace contextRef="#ctx0" brushRef="#br0" timeOffset="11219.74">3775 474,'-5'0,"-12"0,-13 0,-16 5,-11 2,-5-1,-2-1,-1-1,-4 3,-1 6,-3 1,-4 2,1 0,3 1,4-2,-1 1,1-1,-3 1,-4 3,1-2,3-4,3 2,14-3</inkml:trace>
  <inkml:trace contextRef="#ctx0" brushRef="#br0" timeOffset="12266.96">3066 592,'-10'0,"-14"0,-12 0,-15 0,-15 0,-5 0,-1 0,-3 0,0 0,4 0,4 0,3 0,-3 0,-5 0,0 0,2 0,3 5,2 2,3 0,-3-2,19-1,28-2,26-6,23-2,26-6,18 0,16 2,14 2,13-2,2 0,-10 3,-13-4,-13 1,-11 2,-18 2</inkml:trace>
  <inkml:trace contextRef="#ctx0" brushRef="#br0" timeOffset="13860.01">1648 622,'-5'0,"-12"0,-17 0,-14-5,-14-2,-10-4,-5-1,3 2,2 3,4 2,19 2,27 2,28 1,27 0,24 1,12-6,4-1,5-1,-21 2,-35 2,-31 0,-30 2,-17 1,-15 0,-11 0,-1 0,4 0,5 1,5-1,19 0,29 0,27 0,8 0,-9 0,-14 0,-22 0,-20 0,-17-5,-16-2,-5 1,-12 1,2 2,1-5,4 0,22 1,33 2,44 1,36 2,21 1,19 1,18 0,5-4,-4-2,-9 0,-25-4,-34 0,-37-4,-38 1,-37 3,-15 2,-6 9,4 3,18 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2:54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491 183,'0'5,"-4"12,-3 13,-4 16,-6 16,0 7,-2 7,3 0,3-12</inkml:trace>
  <inkml:trace contextRef="#ctx0" brushRef="#br0" timeOffset="717.98">285 272,'5'0,"12"0,12-5,12-2,15-4,6-1,4 2,0 3,0 2,-13 3</inkml:trace>
  <inkml:trace contextRef="#ctx0" brushRef="#br0" timeOffset="2920.6">48 65,'-27'1,"6"-1,41-2,96-7,209-11,41-4,-259 15,-101 8,0 0,1 1,-1 0,0 0,1 1,-1-1,0 1,0 1,0-1,1 1,-2 0,5 2,-6-1,-1-1,0 1,0 0,0-1,0 1,-1 1,1-1,-1 0,0 1,0-1,0 1,0-1,-1 1,1 0,-1 0,0 0,0 0,0 0,-1 0,1 0,4 53,-2 1,-2-1,-3 0,-3 4,-1 54,5-68,-1 50,-5 0,-10 46,-4-20,13-74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3:07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178 0,'-5'0,"-12"0,-13 0,-11 5,-4 7,6 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6:11.546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49 1,'-10'5,"-9"6,0 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6:09.717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224 1353,'0'-10,"-10"-3,-13 10,-18 11,8 4,19-9,23-7,20-11,14-4,-4 1,-20 10,-22 15,-26 17,-19 14,5 1,19-11,29-11,24-18,16-14,11-9,12-11,-17 6,-32 17,-28 21,-29 15,-23 12,-15 11,-6 7,17 0,29-15,36-19,28-18,19-19,12-12,5-10,13-5,3-4,-17 10,-35 23,-36 23,-28 16,-18 18,-19 8,-7 5,-1-2,24-10,37-17,31-23,30-18,22-20,16-10,4-7,3 0,3-1,-20 9,-41 21,-35 25,-32 22,-30 18,-12 10,-8 8,1-2,0-1,26-5,38-21,38-22,27-26,27-16,16-17,10-11,8-4,-3-2,-8 6,-24 19,-35 25,-32 27,-36 16,-32 19,-24 17,-8 2,-6 6,0 2,8-3,31-12,36-21,44-27,35-25,23-24,27-17,15-17,-1-2,-10 2,-7 4,-9 3,-25 19,-33 27,-35 32,-33 20,-29 19,-12 6,-14 9,-15 13,-9 4,6-3,17-4,29-15,42-27,35-31,31-19,23-22,26-20,8-5,8-7,5 0,-6 0,-11 9,-11-1,-5 10,-20 14,-31 24,-30 20,-33 23,-22 13,-21 14,-7 3,-3 1,2-9,7-3,6-4,2 0,2-2,3-3,8 2,19-5,27-9,30-25,32-21,28-18,12-8,14-11,11-10,6-5,-3 1,-10 1,-10 9,-35 19,-39 27,-43 26,-43 21,-21 15,-12 10,-4 0,5 0,8-4,-1-1,5 6,10 2,24-8,35-23,35-27,33-24,19-13,6-10,5 2,8-12,14-11,9-15,4-3,-2-3,-1 8,-35 24,-42 29,-43 31,-40 29,-22 13,-22 15,-9 6,1-8,7-5,8-6,4-2,-6 2,-4 7,-7 4,2-2,23-13,37-17,44-30,46-34,22-10,13-9,1 1,0 4,3-9,-4 5,-4-3,4-2,-4-1,-22 10,-33 18,-36 30,-40 20,-36 27,-36 21,-8 10,7-4,7-9,12-9,3 0,-3 6,4-1,9-2,27-10,39-28,48-32,43-24,19-17,4-2,1 1,-7 7,-9 5,3-4,6-5,2 2,-3-6,-28 12,-34 23,-43 26,-38 21,-20 12,-13 9,-7 2,2-3,7 1,8-2,1-4,-1 1,-3 9,-4 0,19-8,34-12,37-21,44-22,32-24,27-21,6-6,-8 3,4-4,-3-1,-5 6,-4 3,-10 10,-25 14,-39 17,-38 16,-33 23,-34 23,-28 23,-6-1,6-1,6-7,5 0,4 0,8-4,23-13,31-14,37-27,42-23,32-25,19-8,11-12,7-3,-1-2,-6 2,-11 8,-33 18,-38 22,-39 30,-32 12,-30 23,-18 9,-3 0,-1 1,6-4,7 0,8-5,-5 1,2-3,4 2,18-9,34-13,36-23,30-20,17-13,13-11,18-12,19-13,5-5,-2 1,-7 6,-10 6,-29 17,-40 21,-35 25,-33 21,-19 12,-25 10,-10 7,-8 5,3 2,-2 1,5-4,24-13,39-13,39-22,34-23,35-29,19-17,9-4,-4 0,-4 0,-8 6,-25 18,-37 26,-35 20,-35 24,-20 12,-15 15,-10 1,1 2,5-5,22-11,35-19,38-23,31-22,24-18,9-7,8-6,-1 0,-20 14,-36 19,-32 27,-31 17,-19 14,-17 5,-5 1,5 2,20-8,28-19,33-15,26-17,21-12,11-18,4-1,-1-4,-16 11,-29 21,-28 19,-29 18,-24 10,-13 14,10 0,30-18,35-20,31-21,20-18,9-9,-11 6,-26 20,-32 17,-27 12,-22 19,1 3,20-9,30-15,25-20,18-14,13-14,-5 5,-19 16,-32 16,-25 18,-19 9,4 1,18-6,23-16,7-1,-4 4,-2 0</inkml:trace>
  <inkml:trace contextRef="#ctx0" brushRef="#br1" timeOffset="22187.94">224 84,'-10'5,"-13"11,2 4,24-12,23-18,16-11,11-13,-8 4,-22 18,-25 16,-22 22,-17 12,3-1,19-7,27-13,27-19,18-15,11-9,-12 4,-24 17,-32 13,-26 17,-17 7,-11 10,9-3,29-13,27-16,23-20,26-18,18-19,8-12,-11 9,-28 23,-30 22,-34 21,-22 13,-14 11,-18 10,-6 5,16-5,34-17,37-25,28-17,18-19,21-13,7-11,5-1,-1-1,0 3,-25 10,-32 27,-30 22,-31 18,-24 11,-17 14,-16 8,-3 4,5-4,22-11,33-19,37-20,39-21,26-24,18-11,8-12,-1 4,-7 1,-7 5,-28 20,-37 31,-36 25,-25 12,-19 16,-14 2,-7 3,0-5,20-11,32-14,36-16,34-26,25-21,18-10,6-7,3-6,-3-3,0 8,-30 19,-34 23,-31 20,-33 22,-24 16,-11 9,-2 0,-2 6,18-9,35-23,33-23,30-22,21-19,15-15,7-9,4-5,5-2,-2 5,-21 16,-36 22,-36 28,-33 23,-29 22,-17 16,-14 8,2 4,21-11,36-27,39-31,37-28,22-21,22-20,9-9,4-4,2-1,-18 18,-33 37,-38 27,-34 26,-27 18,-24 18,-12 8,-5 5,3-8,30-16,35-29,44-30,30-26,22-24,21-14,6-7,-3-1,-1 0,-20 23,-32 28,-37 28,-33 27,-25 17,-18 10,-11 9,0 2,0 3,20-16,42-24,40-34,39-32,25-26,19-20,4-7,-5 0,-4 5,-22 19,-38 34,-34 32,-32 30,-25 17,-18 10,-9 8,-12 13,-3 0,6 1,24-14,39-35,36-34,36-38,28-24,17-12,9-9,5-7,-1 7,-5 6,-25 20,-37 29,-30 29,-30 28,-30 24,-24 21,-9 8,-3 4,0-3,6-2,8-5,23-17,32-29,40-31,29-30,26-27,12-19,13-12,5-7,2 7,-22 23,-34 36,-45 33,-31 36,-32 24,-29 22,-9 4,3 3,8-6,24-19,44-31,36-37,31-30,23-31,15-15,13-16,2 2,-2 6,-26 22,-36 35,-32 26,-33 34,-25 20,-18 15,-7 6,1-5,25-16,31-22,30-27,29-25,25-25,11-15,9-13,-3-4,-6 4,-18 26,-29 34,-33 29,-26 27,-26 15,-12 13,-5 3,3-1,17-14,31-27,28-24,31-30,19-16,11-13,6-12,-14 13,-25 25,-34 31,-25 25,-17 15,4 1,25-19,25-20,28-26,17-16,-5 2,-20 16,-20 31,-25 12,-15 16,3-5,17-14,21-27,19-24,1-7,-15 6,-19 7,-24 13,-16 11,-6-5,7-13,16-14,8-3,-7 8,-9 14,-8 17,-6 12,-10 13,-3 10,8-8,25-19,27-24,25-21,13-20,17-13,5-5,3-8,-13 14,-35 27,-29 34,-21 27,-24 18,-11 12,-8 5,-5-3,3-6,25-19,38-24,33-35,30-24,18-18,19-19,16-15,2-5,5-1,-29 23,-38 30,-39 45,-44 37,-34 30,-23 19,-13 12,3-6,27-21,43-32,39-37,32-27,26-28,19-19,14-12,1 1,3 5,-30 21,-34 33,-32 36,-34 27,-30 29,-13 13,-2 10,4-5,15-20,31-31,30-30,27-24,25-29,16-14,6-11,2-7,0 2,-22 19,-29 32,-33 37,-34 27,-23 24,-15 13,-3 5,20-15,36-32,34-30,22-24,22-18,14-21,13-8,-17 8,-27 26,-34 40,-35 26,-20 23,-11 9,13-10,27-23,33-30,23-25,21-21,15-17,-9 4,-23 17,-36 33,-26 24,-2 10,19-7,14-6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3:10.754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521 3003,'0'-5,"5"-12,7-13,16-16,9-11,-3 9,-21 29,-14 17</inkml:trace>
  <inkml:trace contextRef="#ctx0" brushRef="#br0" timeOffset="343.44">462 2944,'0'-5,"10"-12,14-13,12-12,10-8,3 4,-8 10</inkml:trace>
  <inkml:trace contextRef="#ctx0" brushRef="#br0" timeOffset="890.28">462 3003,'5'-5,"12"-17,13-15,6-10,7-8,12-15,6 0,8-4,2 11,-1 17,-17 15,-18 14</inkml:trace>
  <inkml:trace contextRef="#ctx0" brushRef="#br0" timeOffset="8967.73">491 2973,'-10'10,"2"-2,17-17,17-22,20-16,11-10,6-5,-12 12,-30 36,-29 24,-22 22,-27 19,-14 12,11-10,25-25,28-31,36-31,24-24,11-8,11-2,3 5,-18 18,-28 28,-30 30,-25 24,-14 16,4-2,18-19,22-30,19-21,16-21,16-15,-8 7,-22 28,-25 26,-19 22,-17 18,-2 14,9-12,15-24,14-27,11-23,-2-1,-2 18,-8 21,-15 19,-5-1,10-16,8-20,7-20,14-24,3-15,7-6,-1 14,-12 27,-22 39,-17 27,-15 18,4-5,18-26,26-38,21-25,15-16,-1-14,-8 15,-21 27,-28 28,-23 24,-16 19,1-4,13-18,23-28,23-23,20-16,15-10,4-12,-6 17,-21 32,-23 24,-23 22,-17 20,-12 13,8-9,21-28,30-33,24-25,16-21,-9 8,-17 28,-16 27,-15 23,-10 21,-12 17,-5 6,3 2,7-3,9-18,12-29,8-29,7-24,4-2,-2 14,-7 19,-4 19,-3 16,0 16,5 9,-7-11,-9-30,-1-29,1-24,4-16,13-16,11-7,-1 18,-9 28,-5 27,-1 9,-2-8,1-20,-5-8,-10 11,-13 11,4 7,22-13,22-20,28-26,11-14,7-5,-4-1,-10 17,-20 28,-24 24,-23 28,1-1,14-18,23-21,12-23,12-14,2-9,-11 6,-21 24,-24 26,-15 24,2 5,15-12,14-18,16-23,9-16,4-10,2-6,-7 12,-12 26,-14 26,-19 28,-11 19,-6 11,-8 5,2-12,14-27,20-32,21-30,13-19,6-10,7-10,-3-1,-5-3,-7 21,-9 32,-17 29,-15 25,-9 17,-12 17,6-13,12-25,9-26,10-22,11-19,7-15,0-9,1-3,3 0,-3 18,-6 27,-10 28,-7 28,-2 0,-2-16,6-21,3-24,5-22,6-13,1-9,-2 17,-4 28,-3 30,-4 9,-1-7,-2-14,0-20,-1-15,1-10,-1-5,1 12,-1 26,1 25,0 29,5-2,1-16,1-19,-2-20,-6-15,-4-10,-10-12,2 14,8 27,6 11,2-7,-10-11,-13-5,-4 7,8 20,16 20,9-2,-3-13,-12-11,-16-18,-13-10,-11-7,7 10,20 16,29 21,23 17,15 10,-5 0,-20-18,-25-11,-20-16,-18-8,-17-6,7 9,21 12,26 15,9 6,-8-4,-12-2,-15-7,3-3,16 0,20 6,2 4,-10-5,-15-1,-1 0,17 0,18 0,16 2,11 0,8 6,4 6,-8 2</inkml:trace>
  <inkml:trace contextRef="#ctx0" brushRef="#br0" timeOffset="10655.62">1437 581,'-10'-6,"-14"-5,-12-7,-10-6,7 3,21 3,8 6,-4 4,-10 4,-16 3,10 1,19 1,21 0,5-1,-11 1,-1 0,10 4,6 7,1 1</inkml:trace>
  <inkml:trace contextRef="#ctx0" brushRef="#br0" timeOffset="11405.08">1318 550,'6'0,"5"10,12 14,7 12,3 16,2 8,-6 5,-8 1,-7-1,-11-1,-6-17,-3-16</inkml:trace>
  <inkml:trace contextRef="#ctx0" brushRef="#br0" timeOffset="11873.83">1525 758,'0'-10,"-5"-13,-7 1,-1 16,2 18,2 22,3 16,2 9,3 10,0 3,1-1,-4-2,-7 2,-7-16,1-17</inkml:trace>
  <inkml:trace contextRef="#ctx0" brushRef="#br0" timeOffset="12436.27">1496 905,'0'10,"-5"14,-2 17,1 12,-10 12,-6 10,1 3,-7-3,-3 2,3-3,2-3,5-20,6-33,11-24,6-12</inkml:trace>
  <inkml:trace contextRef="#ctx0" brushRef="#br0" timeOffset="12670.64">1407 1201,'0'5,"0"12,0 17,-10 14,-8 14,-2 10,-1 5,-3-2,-3-4,-1-3,4-18,6-19</inkml:trace>
  <inkml:trace contextRef="#ctx0" brushRef="#br0" timeOffset="13092.52">1525 1083,'0'5,"0"11,-5 19,-7 13,-6 13,-10 22,-5 12,-8 4,4 1,3-7,-3-4,5-7,8-22,8-27,6-19</inkml:trace>
  <inkml:trace contextRef="#ctx0" brushRef="#br0" timeOffset="13468.4">1437 1349,'0'4,"-5"18,-7 15,-6 15,-5 15,-9 11,-4 7,-1-1,1 0,2-3,1-2,1-3,12-24,9-22</inkml:trace>
  <inkml:trace contextRef="#ctx0" brushRef="#br0" timeOffset="14030.88">1378 1585,'0'-10,"0"2,0 12,-5 15,-12 20,-8 23,-9 16,-10 10,-7 5,0-3,4-7,0-8,2-1,10-23,20-31,18-28,24-28,6-9</inkml:trace>
  <inkml:trace contextRef="#ctx0" brushRef="#br0" timeOffset="14257.05">1437 1496,'-5'15,"-7"20,-11 19,-12 21,-5 12,-11 7,-6 7,1 2,0-2,4-8,2-5,9-6,6-9,14-20,16-30,19-39,22-32,10-18,-3 3</inkml:trace>
  <inkml:trace contextRef="#ctx0" brushRef="#br0" timeOffset="14670.73">1466 1585,'0'10,"-10"13,-9 18,-10 22,-11 21,-8 10,-2 5,-2 6,-2-1,8-7,2-10,8-5,11-27,14-32,14-30,22-30,11-27,10-14,-3 6</inkml:trace>
  <inkml:trace contextRef="#ctx0" brushRef="#br0" timeOffset="14983.24">1318 1968,'-10'15,"-3"16,-10 11,-5 10,-9 15,-3 7,-4 6,0-1,7-24,16-31,21-40,20-37,7-10</inkml:trace>
  <inkml:trace contextRef="#ctx0" brushRef="#br0" timeOffset="15312.07">1289 1910,'0'5,"-10"12,-3 12,-10 13,-11 18,-14 14,-5 5,-7 9,-5 4,-1-3,1-2,2-5,15-22,22-37,26-36,17-32,21-18,4 2</inkml:trace>
  <inkml:trace contextRef="#ctx0" brushRef="#br0" timeOffset="16421.67">1171 2086,'-5'10,"-12"14,-13 17,-16 12,-11 12,-5 11,-3 1,5 3,-2-6,4-7,-2 1,18-22,26-32,32-41,17-19,4-2</inkml:trace>
  <inkml:trace contextRef="#ctx0" brushRef="#br0" timeOffset="16452.92">1230 2057,'-5'0,"-12"10,-13 19,-11 14,-9 9,-6 12,-8 15,-4 3,0 4,-4-3,6-6,4-6,17-20,22-28,29-29,24-33,27-25,14-16,-5 4</inkml:trace>
  <inkml:trace contextRef="#ctx0" brushRef="#br0" timeOffset="17546.03">1289 1998,'-10'5,"-13"7,-18 16,-23 24,-4 12,-6 11,-1 3,7 3,1 8,1-2,2-4,17-23,21-30,26-32,27-29,15-15,-1 0</inkml:trace>
  <inkml:trace contextRef="#ctx0" brushRef="#br0" timeOffset="19717.59">1112 2205,'-5'5,"-12"12,-13 12,-11 13,-9 13,-6 7,-8 4,-4 6,0 0,1-2,3 2,1-1,17-17,26-34,32-30,3-8,-10 14,-17 18,-20 11,-16 17,6-9,24-20,26-17,22-24,0-1,-14 14,-26 20,0 4,10-10,17-20,19-11,15-10,-8 1,-25 19,-26 28,-21 17,-22 21,-11 7,9-10,29-21,28-25,30-21,28-17,-7 4,-21 19,-28 28,-25 18,-3 4,11-13,23-20,24-19,22-15,10-18,4-3,-15 7,-23 29,-31 21,-27 27,-20 20,-11 10,12-2,25-27,25-28,21-23,21-24,-2 8,-20 15,-20 21,-25 22,-20 18,-14 18,-13 5,0 2,0 1,17-15,26-26,28-21,27-21,18-17,21-16,7-5,-13 7,-40 29,-33 28,-25 17,-24 16,-11 12,-4 1,14-12,28-18,33-23,26-16,18-14,-4 7,-19 14,-30 18,-23 18,-18 15,5 1,19-17,23-23,7-11,-14-4,-15 0,6-7,15-5,18-8,16-9,17-7,-10 5,-22 21,-30 24,-27 22,-28 22,-12 9,11-4,33-26,42-22,30-26,18-14,-5 10,-27 14,-31 21,-31 14,-19 13,6-3,27-18,37-20,26-9,17-12,-6 5,-22 15,-31 16,-29 10,-20 18,9 3,17-10,13-10</inkml:trace>
  <inkml:trace contextRef="#ctx0" brushRef="#br0" timeOffset="171823.01">197 137,'5'-15,"-4"0,-16 13,-17 11,3 5,21 0,23-8,17-15,15-11,-6-1,-21 16,-33 21,-29 17,-19 12,-13 5,16-7,33-16,35-17,27-15,22-18,20-4,13-7,0-9,-5 3,-8 4,-21 8,-32 13,-29 15,-31 17,-23 11,-17 11,-7 3,1 5,-1-6,23-4,36-14,38-16,30-19,28-13,17-6,2-9,-4-2,-3 1,-25 12,-33 11,-32 20,-30 13,-30 14,-23 13,-13 4,-3 9,24-4,37-17,45-18,33-18,24-17,18-12,15-10,8-13,-4-3,-4 4,-22 16,-33 19,-38 22,-40 17,-32 18,-30 19,-22 14,-11 9,9-3,9-5,31-15,49-17,47-26,36-21,31-24,11-11,7-10,2-6,0 2,-2 0,-7 0,-9 3,-1 7,-26 10,-30 21,-30 23,-29 16,-27 17,-19 18,-9-2,-10 4,-3 7,-3-3,12-3,27-12,40-15,45-29,40-25,31-20,21-13,11-13,-4-6,-6-2,-7 8,-11 4,-26 17,-43 26,-42 31,-26 18,-32 24,-11 8,-2 2,0-5,6-2,2-2,5 5,11 2,26-15,31-21,37-30,34-25,22-23,6-3,4-12,5-6,2-5,4-5,-6 6,-25 16,-44 33,-48 36,-40 26,-21 18,-11 8,-6 5,0 1,4-1,5-2,6-8,23-12,36-20,37-18,31-27,34-24,27-24,12-7,5-5,-8 6,-13 6,-29 13,-38 23,-44 30,-41 32,-32 20,-12 12,0 0,-9 10,-8 3,1-1,9-9,31-15,48-31,48-29,34-18,28-19,23-12,8-5,-6-3,-12 11,-34 14,-42 25,-42 25,-37 22,-20 15,-22 10,-15 11,-4 5,-2-6,13 2,30-11,38-24,39-24,35-17,25-18,13-9,8-8,10-7,-1 0,-6 4,-8 4,-22 11,-32 14,-34 22,-36 19,-25 22,-11 7,-12 5,-5 4,4-5,28-11,41-19,38-23,39-22,19-14,13-15,8-5,3-4,-5 8,-28 18,-39 23,-33 19,-31 22,-18 11,-19 8,-6 0,15-9,31-12,36-16,34-20,21-15,17-19,11-8,3 0,-19 12,-40 22,-35 24,-25 14,-17 14,-15 4,14-4,27-9,32-20,25-22,18-13,0 2,-18 16,-15 3,-9-13,-1-18,3-13,0-9,-1-4,3-3,4-9,0-3,-2 21,-4 36,-9 30,-8 29,-9 23,-6 10,0 3,5 4,5-2,10-24,11-37,8-30,7-29,5-17,-3-9,0-12,-5-3,-6 22,-4 33,-6 30,-12 30,-10 20,-2 10,3 11,-2 2,8-21,11-35,11-31,8-28,5-18,5-9,2-7,-5-3,-6 18,-12 29,-12 34,-6 27,0 23,-9 12,-7 6,2 5,0-1,8-22,13-32,16-13,-3-9,-14 0,-17 11,-14 4,-11 3,-14 5,-5 2,12-2,36-15,30-15,29-15,17-9,8 0,-12 11,-25 13,-28 14,-30 10,-19 7,-18 5,-7 2,-2 1,17-4,29-8,28-17,29-9,26-9,13-6,4-5,1-8,-2 1,-18 8,-29 11,-33 15,-25 16,-26 10,-24 6,-13 2,1 1,1-2,2-5,2-4,25-6,36-16,31-13,32-16,20-7,20-15,9-3,0-8,-24 11,-36 19,-33 23,-29 24,-28 14,-18 11,-9 3,2-1,6-3,29-13,33-13,37-18,30-19,25-16,14-17,15-9,0-4,-5 4,-24 13,-33 20,-38 26,-32 22,-26 19,-28 9,-12 5,-6 5,7-2,30-16,37-24,35-24,37-26,27-17,23-14,6-6,-3 0,-21 12,-33 26,-38 29,-34 21,-31 18,-14 13,-4 4,-3-1,25-15,31-27,42-26,29-24,18-15,18-18,8 0,-2 1,-24 15,-32 27,-46 34,-34 27,-23 24,-14 8,-6 9,18-17,38-23,41-31,30-26,26-17,17-12,7-5,0-9,-24 14,-31 22,-35 31,-31 21,-29 24,-17 14,-4 3,-2 2,26-20,28-26,31-21,38-24,23-17,17-15,13-8,2-1,-9-3,-22 11,-35 31,-31 21,-24 23,-15 15,-14 7,-7 4,15-5,31-18,31-16,24-18,18-5,15-14,-12 0,-26 7,-26 8,-22 14,-19 13,-15 7,6 6,22 0,26-2,25-9,17-5,19-7,8-8,5-2,-1-2,-22 2,-28 8,-28 7,-23 7,-20 10,-12 0,15-1,36-3,35-4,30-7,19-10,9-3,6 2,3-4,-3-3,-22 6,-36 10,-34 10,-30 10,-19 5,-16 5,-10 3,18-5,30-6,36-12,32-12,26-10,17-13,5-7,-16 2,-34 17,-39 16,-38 22,-21 13,10 0,24-16,33-11,26-12,19-17,10-8,-8 4,-34 22,-28 21,-23 18,-16 2,8-6,20-12,29-16,34-24,26-23,16-10,-10 10,-27 21,-42 29,-30 24,-21 16,-18 5,14-6,25-12,27-21,25-19,22-17,14-11,-18 10,-27 19,-25 21,-22 17,-20 18,-11 10,-5 5,19-10,28-13,27-26,24-19,20-16,13-9,5-11,2-4,-17 11,-37 19,-31 27,-24 22,-14 13,-15 14,11-5,29-17,30-21,24-24,8-7,-1 13,-18 16,-15 15,-3-4,4-17,2-26,6-21,5-21,7-10,3-9,-1-3,-5 1,-1-1,-3-2,-3 1,-10 19,-19 29,-7 30,-9 25,-4 23,5-7,17-21,18-24,12-21,5-16,-7-3,-25 18,-21 16,-19 26,-15 15,-13 17,14 0,33-8,32-16,27-18,19-19,12-14,12-11,3-10,-4-8,-19 2,-32 9,-35 13,-24 15,-14 17,-8 12,-8 15,4 12,18 10,28-4,33-10,30-16,18-16,9-15,4-14,-1-13,-17-6,-32 5,-31 9,-28 19,-27 23,-24 18,-16 20,-5 10,0 12,5 2,14 5,29-7,34-16,32-21,31-23,24-18,17-18,6-15,4-6,2-5,-4-4,-25 1,-34 11,-41 17,-27 17,-23 16,-19 17,-15 13,-1 11,7 2,14 7,25-1,33-10,35-13,26-23,15-18,9-12,4-9,6-4,0-7,-2-7,-19-1,-27 9,-34 19,-35 19,-25 25,-21 17,-5 17,8 9,30-8,34-14,31-19,24-25,22-18,21-15,14-14,1-8,6-6,-4 2,-27 12,-35 12,-37 23,-34 17,-23 24,-12 10,-18 14,-8 13,4 4,7 1,26 2,37-11,35-22,26-22,22-26,17-16,11-14,7-12,2-2,2-8,-6 6,-22 7,-38 11,-39 16,-32 26,-19 12,-14 18,-15 17,-11 15,2 4,17 1,28-13,39-16,36-17,26-18,14-16,13-17,13-15,3-1,-4-9,-6 3,-12-6,-23 6,-33 15,-39 23,-29 17,-21 17,-16 19,-8 11,-7 6,11 2,26-10,36-14,40-21,33-22,25-17,18-15,16-13,0-2,-5-4,-28 7,-35 16,-38 19,-36 20,-27 19,-14 9,-14 9,0 6,24-6,38-11,42-17,30-16,20-19,15-17,17-7,9-3,-2-3,-21 5,-33 16,-43 21,-36 22,-25 17,-22 14,-2 13,26-4,38-27,33-19,27-21,21-20,12-14,10-5,1-5,-22 7,-36 12,-31 20,-29 19,-18 13,-19 14,-6 1,11-10,22-14,20-8</inkml:trace>
  <inkml:trace contextRef="#ctx0" brushRef="#br1" timeOffset="206556.73">315 1349,'0'-11,"5"-7,-4-2,-16 14,-16 12,-14 15,12-1,27-8,29-17,20-18,14-14,6-12,-11 13,-26 23,-32 18,-30 24,-18 16,-21 17,-8 1,1 7,24-10,37-25,47-33,34-27,28-19,8-13,-2-11,-2-4,-7 0,-7 7,-22 14,-36 32,-37 34,-24 24,-27 20,-15 16,-15 10,-5 1,4 0,24-14,36-25,43-29,37-29,32-27,17-23,15-15,4-10,3-6,-7 8,-26 24,-47 31,-44 36,-39 37,-28 21,-24 19,-15 16,-2 1,3-6,18-11,29-18,38-31,49-31,37-32,19-16,12-15,12-13,4-15,6-2,-1-1,-8 5,-31 21,-37 38,-39 32,-37 36,-21 15,-25 19,-11 11,-9 6,10-3,17-2,29-20,43-33,34-36,24-29,24-24,10-13,12-15,6-4,6-7,-5 2,-23 22,-40 32,-35 43,-39 35,-22 16,-16 13,-15 15,-7 8,-2-2,12-6,26-18,33-30,42-26,29-31,28-26,17-21,14-19,5-5,-5 3,-5 7,-28 16,-36 35,-38 33,-38 30,-36 30,-25 25,-19 6,1 4,7-11,28-20,45-21,39-29,36-27,28-22,18-20,12-17,6-2,-4 2,-22 17,-37 23,-45 36,-41 32,-20 14,-13 14,-2 0,0-1,4-2,12-2,28-12,37-23,30-27,31-29,22-24,18-13,9-11,6-2,1 3,-9 3,-31 20,-38 29,-44 28,-34 29,-30 18,-22 21,-14 19,-3 3,4-4,15-7,29-18,42-25,34-34,37-28,31-31,17-16,13-17,-2-3,-3 8,-8 8,-26 16,-39 33,-45 31,-33 29,-30 18,-15 16,-12 10,2-3,14-5,27-14,35-22,43-33,28-26,18-15,13-16,14-3,3-2,-4 3,-21 17,-33 19,-41 30,-29 16,-19 20,-14 7,-5 5,15-8,33-18,32-19,24-21,19-20,15-15,8-6,1-3,0 1,-23 14,-30 29,-27 21,-28 18,-18 14,-8 9,-5 6,19-13,29-19,28-25,22-17,16-17,15-7,8-9,1 0,-20 12,-39 28,-32 20,-22 17,-14 14,-12 10,15-5,28-21,27-19,25-22,22-14,13-12,6-4,-8 9,-29 22,-25 22,-8 10,7-4,17-20,15-14,-3-4,-23 2,-22 9,-20 12,-10 0,4-15,7-5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6:18.390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419 132,'5'0,"-3"0,-13 0,-18 0,-30 0,-15 0,-5 5,16 2,33 0,33-2,30-2,25-5,18-4,-15 0,-27 1,-30 6,-25 8,-24 3,-15-1,-12 2,-4 0,21 2,35-1,36-3,30-4,23-3,14-1,8-8,4-6,1-3,-6 2,-23 2,-34 4,-41 7,-41 9,-26 8,-16 5,-7-1,3 2,27 0,41-3,40-5,32-11,19-10,14-6,13-5,7-5,2-4,-2-2,-2 2,-27 6,-41 7,-40 4,-28 5,-17 2,-20 6,-15 8,-4 1,-4 4,-1-1,7-5,29-2,41-5,39-2,33-7,18-3,8-5,11-1,11-2,10-10,2-5,-8 2,-11 1,-30 6,-40 5,-39 6,-26 5,-24 8,-12 8,-6 3,-3-1,-7 2,4-1,7-4,9-2,27-4,39-2,30-1,32-1,34-11,11-3,1-4,-7 0,-3 4,-6-1,-2-2,1 0,-2 0,-21 1,-38 10,-39 5,-35 7,-28 9,-10 1,1-2,6-4,-7 3,-8-2,-1 2,6-1,25-2,35-3,39-3,38-2,34-6,13-3,3 0,5 2,2 1,0 1,-7-4,-3 0,-27 0,-39 2,-32 7,-30 8,-18 7,-14 1,-10-3,0 2,18 2,31-2,31-3,31-5,25-4,20-2,12-7,7-8,2-2,1-3,-1 1,-27 3,-39 3,-35 10,-26 4,-27 11,-20 9,-5-1,-8-3,1-1,1-2,7-1,6-2,23-4,35-3,36-3,31-7,17-4,13-4,18-7,8-9,2-1,-7 0,-5-1,-4 0,-21 4,-38 8,-34 10,-26 7,-23 9,-23 2,-18 5,-4 4,6 0,22-5,34-4,38-5,34-7,20-4,17-7,10-5,1-6,-3-3,-21 2,-31 6,-35 5,-36 11,-27 4,-21 4,-11 4,-3 1,1 4,8-1,31-3,35-3,38-3,33-2,29-7,18-8,13-1,10-9,1-1,-9-1,-27 3,-47 11,-48 11,-36 6,-25 7,-8 1,0 2,1 0,24 0,32-1,38-4,31-10,25-9,16-4,10 0,0 2,-21 3,-37 11,-40 6,-37 11,-22 2,-9 1,-7 2,-5 2,4 0,19-5,38-6,37-6,27-10,23-6,11-1,8-6,2-6,1-4,-3 0,-25 4,-32 6,-39 13,-32 13,-18 3,-13-1,-2 1,-3 3,-2-2,5 0,25-2,38-5,37-9,30-10,28-9,15-2,18-8,5-4,-6-2,-32 8,-44 15,-43 13,-34 6,-24 12,-16 6,-4 0,4-2,1 2,25-5,32-7,36-5,27-10,22-5,11-7,9-7,6-5,-26 7,-38 10,-37 12,-31 10,-23 6,-14 6,-8-3,23 0,32-5,39-5,28-11,25-10,18-10,12-2,1 2,-3-1,-26 2,-32 9,-40 10,-33 10,-18 7,-13 0,-2 2,2 2,20-4,30-5,30-10,31-7,24-7,19-8,16-6,3 0,-19 5,-33 9,-37 12,-31 10,-24 2,-15 9,-11 1,13-6,32-5,32-5,26-4,23-9,14-3,11-6,3-1,-22 2,-30 7,-34 11,-26 2,-17 6,-10 6,-9-2,12-4,37-4,32-4,24-3,16-8,10-7,5-3,-14 2,-30 7,-30 10,-22 9,-22 3,-11 2,10 4,29-2,29-10,24-7,17-4,-4-2,-19 5,-24 6,-25 12,-5 3,20-14,20-23,20-19,20-14,7-20,-1-9,-4-1,-11 2,-18 9,-26 15,-3 16,10 9,-1-1,-15 3,-20 6,-15 1,-8 3,9-6,24-5,26-14,7 10,2 20,-5 26,-9 20,-4 14,-6 13,-1 5,2 2,-1-3,0-2,9-18,9-27,4-27,5-28,6-19,-1 11,-3 21,-5 29,-9 29,-10 17,-14 10,-7 3,0-9</inkml:trace>
  <inkml:trace contextRef="#ctx0" brushRef="#br1" timeOffset="23640.77">272 369,'-5'-5,"-12"-2,-13 1,4-4,16-1,20-7,18-7,20 1,-9 5,-21 16,-23 23,-22 14,-20 15,-13 5,9-7,29-16,32-24,25-18,16-12,10-7,-10 7,-24 11,-32 24,-26 14,-16 14,-11-2,-5 10,12-5,31-14,28-17,28-15,18-18,15-10,11-10,1-8,-2 0,-21 12,-29 24,-40 23,-28 20,-33 20,-19 12,-9 5,-2 1,25-10,42-21,46-32,37-21,30-18,17-13,7-15,2-5,-2-8,-24 15,-44 32,-44 37,-35 25,-30 24,-17 11,-13 9,1-4,23-14,36-18,35-20,40-20,29-25,21-18,15-13,3-12,4-4,-4-2,-25 18,-40 28,-40 27,-34 25,-30 22,-29 19,-11 7,-3 2,9-2,26-14,48-27,38-25,34-23,29-19,13-9,8-12,3-7,6-3,-4 0,-9 6,-23 17,-34 27,-41 25,-34 27,-34 21,-20 7,-2 2,1-6,-3 2,6 1,25-11,39-25,46-26,31-14,22-21,21-13,5-5,2-9,-5 1,3-4,-5 3,-6 2,-18 15,-34 26,-37 31,-28 12,-27 18,-13 5,-5 1,-7 5,-9 5,-4 7,1 1,27-10,37-20,38-27,35-20,26-18,22-16,12-9,10-12,1 1,-8 0,-25 17,-36 25,-39 27,-45 22,-30 17,-23 15,-3 3,4 1,24-11,39-24,36-23,33-21,29-19,16-9,7-6,11-6,-3-3,-6 8,-19 18,-36 19,-35 22,-31 14,-31 19,-14 7,-4 0,-4 2,17-3,32-14,30-19,38-21,27-20,15-16,14-10,2-1,-3 2,-23 11,-31 17,-37 22,-28 17,-23 20,-13 9,-9 3,-2 2,17-7,35-16,32-17,24-16,19-17,10-9,11-9,8-3,2 1,-19 13,-33 16,-42 26,-29 16,-16 13,-13 5,15-6,33-9,36-21,31-21,23-14,11-8,-7 7,-26 17,-30 12,-13 8,5 4,10-11,4-7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2:11.51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212 417,'0'0,"0"0,0 0,0-1,0 1,0 0,0 0,0 0,0-1,1 1,-1 0,0 0,0 0,0-1,0 1,0 0,0 0,0 0,1-1,-1 1,0 0,0 0,0 0,0 0,1 0,-1-1,0 1,0 0,0 0,1 0,-1 0,0 0,0 0,0 0,1 0,-1 0,0 0,0 0,0 0,1 0,-1 0,0 0,0 0,1 0,-1 0,0 0,0 0,0 0,1 0,-1 0,0 0,0 0,0 1,1-1,-1 0,0 0,0 0,0 0,0 1,16 9,34 33,20 25,-167-178,44 53,-6-15,39 41,21 25,10 8,12 12,18 21,0 3,-3 1,33 42,14 16,-270-304,91 119,91 88,5 4,11 17,21 27,9 8,118 144,-137-177,-29-37,-31-45,-5 4,-3 3,-2 1,-28-21,53 52,66 81,-17-19,-1-6,15 22,34 34,-75-90,0 0,1 0,-1-1,1 1,0 0,-1-1,1 1,0-1,0 1,0-1,0 0,0 0,0 0,0 0,1 0,-1 0,0-1,0 1,1-1,-1 0,0 1,1-1,1 0,-2-1,0-1,-1 1,1-1,0 1,-1-1,1 1,-1-1,0 0,1 0,-1 1,0-1,0 0,0 0,0 0,-1-1,1 1,-1 0,1 0,-1 0,0 0,1 0,-1-2,-2-8,-7 16,-14 23,19-21,-122 142,-23 11,123-137,30-36,34-46,-3 10,7-8,14-32,-41 55,-15 35,0 0,0-1,0 1,1 0,-1-1,0 1,0 0,0 0,0-1,0 1,-1 0,1 0,0-1,0 1,0 0,0 0,0-1,0 1,0 0,0 0,0 0,-1-1,1 1,0 0,0 0,0 0,-1-1,1 1,0 0,0 0,0 0,-1 0,1 0,0-1,0 1,-1 0,1 0,0 0,0 0,-1 0,1 0,0 0,0 0,-1 0,1 0,0 0,0 0,-1 0,1 0,0 0,0 0,-1 0,1 1,0-1,0 0,-1 0,1 0,0 0,0 0,0 1,-1-1,-11 6,0 2,1-1,0 2,0-1,1 1,0 1,0 0,1 0,-7 12,-10 7,-27 32,-42 65,83-105,20-26,25-32,205-281,-232 309,-23 31,-28 41,31-41,-23 35,-25 55,61-110,0-1,0 1,0-1,0 1,0 0,1-1,-1 1,1 0,-1 0,1-1,-1 1,1 0,0 0,0 0,0-1,0 1,0 0,1-2,1 0,-1 0,0-1,0 1,0 0,0-1,0 1,0-1,0 1,0-1,0 0,0 1,0-1,-1 0,1 0,0 0,0 1,0-2,48-53,-16 7,-2-2,4-12,15-25,-35 68,-13 26,-14 35,-14 14,-2-1,-3-1,-1-1,-33 37,107-157,-28 41,2 1,0 1,18-21,-21 32,0 1,1 0,1 1,0 0,0 2,1-1,0 2,0 0,1 1,6-1,2 0,1 1,0 2,0 0,0 2,0 1,18 1,-31 2,-34 2,-41 1,42-5,1 0,-1-1,1 0,-17-6,35 8,0 0,-1 0,1-1,0 1,0 0,0-1,0 1,0-1,0 1,0-1,0 0,0 1,0-1,0 0,1 0,-1 0,0 1,0-2,1 2,0-1,0 1,0-1,1 1,-1-1,0 1,0-1,0 1,1 0,-1-1,0 1,0-1,1 1,-1 0,0-1,1 1,-1 0,1-1,-1 1,0 0,1 0,-1 0,1-1,-1 1,1 0,-1 0,1 0,-1 0,44-11,95 2,3 6,-209 3,13 0,0 2,-9 3,40 0,28 1,38 0,127-1,-91-5,59 8,-114-3,-24-4,0-1,0 0,0 0,0 0,0 0,0 0,0 0,0 0,1 0,-1 0,0 0,0 0,0 1,0-1,0 0,0 0,0 0,0 0,0 0,0 0,0 0,0 0,0 1,0-1,0 0,0 0,0 0,0 0,0 0,0 0,0 1,0-1,0 0,0 0,0 0,0 0,0 0,0 0,0 0,0 0,0 1,0-1,0 0,-1 0,1 0,0 0,0 0,0 0,0 0,0 0,0 0,0 0,0 0,-1 0,1 1,0-1,0 0,0 0,0 0,0 0,0 0,0 0,-1 0,1 0,0 0,0 0,0 0,0 0,-39 7,-93-1,-6-6,19 1,538-2,-870 1,523 1,89-2,-139 0,0-2,0 0,-1-1,0-1,21-8,-40 13,-1-1,1 1,-1 0,1-1,-1 0,1 1,-1-1,1 0,-1 1,1-1,-1 0,0 0,0 0,1-1,-1 1,0 0,0 0,0-1,0 1,0 0,-1-1,2 0,-3 1,1 0,-1 0,1 0,-1 0,0 0,1 0,-1 0,0 0,0 0,0 0,1 1,-1-1,0 0,0 1,0-1,0 0,0 1,0 0,-1-1,1 1,0-1,0 1,0 0,-15-5,1 1,-1 1,0 1,-1 0,-94-4,-43 6,9-1,202-3,-57 4,1 0,-1 0,1 1,-1-1,0 0,1 0,-1 0,1 0,-1 0,0 0,1 0,-1-1,1 1,-1 0,0 0,1 0,-1 0,0 0,1-1,-1 1,0 0,1 0,-1-1,0 1,1 0,-1 0,0-1,1 1,-1 0,0-1,0 1,0 0,1-1,-1 1,0 0,0-1,0 1,0-1,0 1,0 0,0-1,0 1,0-1,0 1,0 0,0-1,0 1,0-1,0 1,0 0,0-1,0 1,0-1,-1 1,1 0,0-1,0 1,0 0,-1-1,1 1,0 0,-1 0,1-1,0 1,0 0,-1 0,1-1,-1 1,1 0,0 0,-28-17,-14-5,1-1,2-2,0-3,2 0,-32-33,60 53,5 4,0-1,-1 1,0 0,0 0,0 0,0 1,-1-1,1 1,-1 1,0-1,-2 0,8 3,0 0,-1 0,1 0,0 0,-1 0,1 0,0 1,0-1,-1 0,1 0,0 0,-1 0,1 0,0 0,0 1,0-1,-1 0,1 0,0 0,0 1,-1-1,1 0,0 0,0 1,0-1,0 0,0 0,-1 1,1-1,0 0,0 1,0-1,0 0,0 0,0 1,0-1,0 0,0 1,0-1,0 0,0 1,0-1,0 0,0 0,1 1,-1-1,0 0,0 1,0-1,0 0,8 22,0 0,1-1,1 0,1-1,1 0,1-1,7 8,7 13,16 18,-31-47,-26-40,-24-34,-3 2,-34-38,56 77,27 38,30 40,-7-8,30 42,-54-81,0-1,0 1,1-2,0 1,0-1,1 0,0-1,0 0,-8-5,-1-1,0 0,1 1,-1-1,1 0,-1 0,1 1,-1-1,0 0,1 0,-1 0,1 0,-1 1,1-1,-1 0,1 0,-1 0,1 0,-1 0,1 0,-1 0,1 0,-1 0,1-1,-1 1,1 0,-1 0,1 0,-1 0,0-1,1 1,-1 0,1 0,-1-1,0 1,1 0,-1-1,0 1,1-1,-1 1,1-25,-15-28,-19-22,-3 2,-3 1,-27-32,40 61,16 27,8 10,-1 1,0-1,-1 1,1 0,-1 0,0 0,0 1,0-1,-1 1,0 0,-3-2,5 7,5 8,18 37,2-2,27 40,-3-3,47 83,-98-172,-19-32,-2 1,-1 2,-2 1,-1 1,-23-19,28 38,24 16,1-1,0 1,-1 0,1 0,-1 0,1 0,-1 0,1 0,-1 0,1 0,0 0,-1 0,1 0,-1 0,1 0,-1 0,1 0,-1 0,1 1,0-1,-1 0,1 0,-1 0,1 1,0-1,-1 0,1 1,0-1,-1 0,1 1,-1 2,1-1,-1 1,1-1,0 1,0 0,0-1,0 1,1-1,-1 1,1 0,-1-1,1 1,0-1,0 1,0-1,1 2,16 33,0-2,3 0,0-1,6 4,104 127,-124-156,41 49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2:18.26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176 99,'-5'-17,"11"13,-4 5,0 0,0 0,0 0,0 1,-1-1,1 0,0 1,-1 0,1-1,-1 1,1 0,-1-1,1 2,37 58,-3 2,13 32,-40-71,-9-24,0 0,0 0,-1 0,1 0,0 0,0 1,0-1,0 0,0 0,-1 0,1 0,0 0,0 0,0 0,0 0,-1 0,1 0,0 0,0 0,0 0,0 0,-1 0,1 0,0 0,0 0,0 0,-1 0,1 0,0 0,0 0,0 0,0 0,-1 0,1 0,0 0,0-1,0 1,0 0,0 0,0 0,-1 0,1 0,0-1,0 1,0 0,0 0,0 0,0 0,0 0,0-1,0 1,0 0,0 0,0 0,-34-37,33 35,-229-278,281 346,99 119,-124-160,-26-25,0 0,0 0,-1-1,1 1,0 0,0 0,0 0,0 0,0-1,0 1,0 0,0 0,0 0,0-1,0 1,0 0,0 0,0 0,0-1,0 1,0 0,0 0,0-1,0 1,0 0,0 0,0 0,0 0,0-1,1 1,-1 0,0 0,0 0,0 0,0-1,0 1,1 0,-1 0,0 0,0 0,0 0,0 0,1-1,-1 1,0 0,0 0,0 0,1 0,-1 0,0 0,0 0,0 0,1 0,-1 0,0 0,0 0,0 0,1 0,-1 0,0 0,0 0,0 1,-8-24,-20-22,-3 2,-16-19,36 48,80 108,59 75,-110-151,-18-18,0 0,1 0,-1 0,0-1,0 1,0 0,0 0,1 0,-1 0,0 0,0 0,0 0,0 0,0 0,0-1,1 1,-1 0,0 0,0 0,0 0,0 0,0-1,0 1,0 0,0 0,0 0,0 0,1-1,-1 1,0 0,0 0,0 0,0 0,0-1,0 1,0 0,0 0,-1 0,1 0,0-1,0 1,0 0,0 0,0 0,0 0,0-1,0 1,0 0,0 0,-1 0,1 0,0 0,0 0,0-1,-19-40,-35-39,-4 2,-3 3,-6-1,38 50,29 26,0 1,0-1,0 0,0 0,0 0,0 0,0 1,1-1,-1 0,0 0,0 0,0 1,0-1,-1 0,1 0,0 0,0 0,0 1,0-1,0 0,0 0,0 0,0 0,0 1,0-1,0 0,-1 0,1 0,0 0,0 0,0 1,0-1,0 0,-1 0,1 0,0 0,0 0,0 0,0 0,-1 0,1 0,0 0,0 0,0 0,0 0,-1 0,1 0,0 0,0 0,0 0,-1 0,1 0,0 0,0 0,0 0,0 0,-1 0,1 0,0 0,0 0,0 0,0-1,0 1,-1 0,1 0,0 0,5 17,0 0,1-1,1 1,0-2,1 1,4 4,14 31,14 37,10 21,7 3,-44-92,-13-25,-16-36,-15-27,-2 1,-4 3,-43-59,164 304,-66-141,-14-27,2 0,-1 0,2-1,0 0,0 0,1-1,1 0,0 0,0 0,-8-11,-1 0,0 1,0-1,0 0,1 0,-1 1,0-1,0 0,1 0,-1 0,0 1,1-1,-1 0,0 0,1 0,-1 0,0 0,1 0,-1 0,0 0,1 0,-1 0,0 0,1 0,-1 0,0 0,1 0,-1 0,0 0,1 0,-1 0,0 0,0 0,1-1,-1 1,0 0,1 0,-1 0,0-1,0 1,1 0,-1 0,0-1,0 1,0 0,1 0,3-22,-7-25,-8-20,6 41,0 0,2 0,1-11,2 35,0 0,0 0,0 0,0 0,0 0,1 0,-1 1,1-1,-1 0,1 0,0 0,-1 1,1-1,0 0,0 1,0-1,1 1,-1-1,0 1,1-1,-1 1,2-1,-2 2,0-1,0 1,0 0,0 0,0 0,0 0,0 0,0 0,0 0,0 1,1-1,-1 0,0 0,0 1,0-1,0 1,-1-1,1 1,0-1,0 1,0 0,0-1,0 1,-1 0,1 0,0-1,-1 1,1 0,0 0,-1 0,1 0,-1 0,0 0,1 0,-1 0,0 0,1 0,-1 0,2 5,-1-1,0 0,1 0,-2 1,1-1,-1 1,1-1,-1 1,-1-1,1 0,-1 1,0-1,0 1,-2 3,-5 13,0 0,-11 19,11-25,-54 104,-46 62,53-91,68-113,161-264,-149 255,-27 46,-32 57,-67 97,27-51,62-93,12-25,0 0,0 0,0 0,0 0,0 0,0 0,0 0,0 0,1 0,-1 0,0 0,0 0,0 0,0 0,0 0,0 0,0 0,0 1,0-1,1 0,-1 0,0 0,0 0,0 0,0 0,0 0,0 0,0 0,0 0,0 0,0 1,0-1,0 0,0 0,0 0,0 0,0 0,0 0,0 0,0 0,0 1,0-1,0 0,0 0,0 0,0 0,0 0,0 0,0 0,0 0,0 0,0 1,0-1,0 0,0 0,0 0,27-35,26-50,-5 7,29-33,-60 92,-18 27,-20 37,-94 160,155-272,-3-2,-3-1,1-11,-34 80,0-1,0 0,-1 1,1-1,0 0,-1 1,1-1,-1 0,1 1,-1-1,0 0,0 0,0 0,0 1,0-1,0 0,-1 0,1 0,-1 0,0 2,0 0,0 0,0 0,0 0,0 0,0 0,0 0,0 1,0-1,0 1,0-1,0 1,0-1,0 1,0-1,0 1,0 0,1-1,-1 1,0 0,0 0,1 0,-56 59,-14 43,-50 99,98-163,10-18,14-24,19-32,0-2,16-30,3 1,3 2,28-31,-50 77,-21 18,0 0,0 0,0 0,1 0,-1 0,0 0,0 0,0 0,0 0,1-1,-1 1,0 0,0 0,0 0,0 0,1 1,-1-1,0 0,0 0,0 0,1 0,-1 0,0 0,0 0,0 0,0 0,1 0,-1 0,0 0,0 1,0-1,0 0,0 0,0 0,1 0,-1 0,0 1,0-1,0 0,0 0,0 0,0 0,0 1,0-1,0 0,0 0,0 0,0 1,0-1,0 0,0 0,0 0,0 0,0 1,-12 42,-19 24,-4-2,-16 19,-6 15,229-410,-162 292,-8 12,2 0,-1 0,1 1,0-1,0 1,1 0,-1 0,2 0,3-3,-8 8,-1 1,0 0,0 0,0 0,1 0,-1 0,0 0,0 0,1 0,-1 0,0 0,0 0,0 0,1 0,-1 0,0 0,0 0,1 0,-1 0,0 0,0 0,0 1,1-1,-1 0,0 0,0 0,0 0,1 0,-1 0,0 1,0-1,0 0,0 0,0 0,0 1,1-1,-1 0,0 0,0 0,0 1,0-1,0 0,0 0,0 0,0 1,0-1,0 0,0 0,0 1,0-1,0 0,0 0,0 0,0 1,0-1,0 0,0 0,-1 1,1-1,0 0,0 0,0 0,0 0,-1 13,-1 0,-1 0,0 0,0-1,-1 0,-1 0,0 0,-2 2,-50 91,54-100,-2 5,0-1,-1 0,0 0,-1 0,0-1,0 0,-5 4,12-12,0 0,0 0,0-1,0 1,0 0,0 0,0 0,0-1,0 1,0 0,0 0,0 0,0-1,0 1,0 0,0 0,0 0,0-1,0 1,0 0,0 0,0 0,0-1,0 1,-1 0,1 0,0 0,0 0,0-1,0 1,0 0,0 0,-1 0,1 0,0 0,0-1,0 1,-1 0,1 0,0 0,0 0,0 0,-1 0,1 0,0 0,0 0,0 0,-1 0,1 0,0 0,0 0,0 0,-1 0,1 0,0 0,0 0,0 0,-1 0,1 0,0 1,0-1,0 0,7-22,32-65,5 2,5-3,-22 51,-27 37,0 0,0 0,0 1,0-1,0 0,0 0,0 0,0 1,0-1,0 0,0 0,1 1,-1-1,0 0,0 0,0 0,0 1,0-1,1 0,-1 0,0 0,0 0,0 1,1-1,-1 0,0 0,0 0,0 0,1 0,-1 0,0 0,0 0,1 0,-1 0,0 0,0 0,1 0,-1 0,0 0,0 0,1 0,-1 0,0 0,0 0,0 0,1 0,-1 0,0 0,0 0,1-1,-1 1,0 0,0 0,0 0,0 0,1-1,-1 1,0 0,0 0,0 0,0-1,0 1,-2 24,-12 20,-2 0,-1-2,-2 0,-21 32,20-36,10-18,6-10,-1-1,0 1,-1-1,0 0,-1 0,-4 4,11-25,7-12,52-118,19-52,-77 189,1-1,0 1,0 0,0 0,1 0,-1 0,1 1,0-1,1 1,-1 0,1 0,0 0,0 0,0 0,0 1,1 0,0 0,-1 0,1 1,0-1,0 1,0 0,1 0,-1 1,0 0,1 0,-1 0,0 0,1 1,-1 0,1 0,-1 1,6 0,98 9,15 7,-96-13,-2 2,-37-2,-45-2,-142-3,580-26,-360 26,-25 3,-38 5,-261 23,39-6,229-16,52-1,60 0,90-5,0-7,55-13,-204 15,-27 2,-33 3,-88 17,2 5,-81 27,200-48,-36 12,42-14,0 0,0 0,0 0,0 0,0 0,0 1,1-1,-1 0,0 1,1-1,-1 1,1 0,-1 0,1 0,0-1,-1 1,2-1,1 0,-1-1,0 1,0 0,0-1,0 1,1 0,-1-1,0 1,1-1,-1 1,0-1,1 1,-1-1,1 1,-1-1,0 1,1-1,0 1,-1-1,1 0,-1 1,1-1,-1 0,1 0,0 1,-1-1,1 0,-1 0,1 0,0 0,-1 0,1 0,0 0,-1 0,1 0,0 0,-1 0,31 2,18-4,0-2,0-3,-1-2,10-4,59-19,8-8,-123 40,-1-1,1 1,-1 0,1-1,-1 1,1-1,-1 0,0 1,1-1,-1 0,0 0,1 0,-1 0,0 0,0 0,0 0,1-1,-3 1,1 1,-1-1,1 0,-1 1,1-1,-1 1,0-1,1 1,-1 0,0-1,1 1,-1 0,0-1,0 1,1 0,-1 0,0 0,0-1,1 1,-1 0,0 0,0 0,0 0,-65-3,63 3,-391 4,616-7,-175 0,0-2,0-2,29-9,-55 8,-30 4,-40 5,45-1,-61 3,-213 13,199-8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1 198,'0'-1,"1"-1,-1 1,1-1,-1 1,1 0,0-1,0 1,0 0,0-1,0 1,0 0,0 0,0 0,0 0,0 0,0 0,1 0,-1 0,0 1,1-1,-1 0,1 1,-1-1,1 1,40-13,-39 12,63-10,0 3,0 3,0 3,63 6,-18-1,125-7,-1-11,36-15,-99-2,-21 3,-28 9,-75 12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3:45:54.1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0,'182'113,"-61"-57,2-6,3-6,1-4,14-4,754 200,69-23,-519-123,768 159,6-43,211-40,7-95,-270-75,-837-10,-2-15,280-63,-508 73,-2-5,62-24,-120 34,0-3,-2-1,0-2,-1-1,-1-2,-1-2,16-15,5-12,-12 6</inkml:trace>
  <inkml:trace contextRef="#ctx0" brushRef="#br0" timeOffset="1011.42">11638 946,'10'-5,"-2"-2,-12 0,-16 2,-14 1,-17 2,-14 6,-6 2,18 6,29 0,29-7,18-4,5-2</inkml:trace>
  <inkml:trace contextRef="#ctx0" brushRef="#br0" timeOffset="1558.27">11756 827,'0'6,"0"10,0 14,0 11,5 19,1 10,1 7,3 1,5-13,0-17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35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92,'454'-18,"-108"2,94 17,-142 2,-189-2,4 1,-1-5,1-5,64-14,-94 9,0 3,71 2,-102 7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9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0,'-17'380,"5"-181,10-180,2-38,2-38,1 32,1 1,2 0,1 1,0-1,2 2,0-1,2 1,0 0,5-5,3-2,1 1,1 2,2-1,0 2,2 1,8-5,6-1</inkml:trace>
  <inkml:trace contextRef="#ctx0" brushRef="#br0" timeOffset="502.01">91 267,'5'5,"7"16,16 16,8 10,14 13,8 2,-6-11</inkml:trace>
  <inkml:trace contextRef="#ctx0" brushRef="#br0" timeOffset="1330.23">445 178,'0'5,"0"16,0 16,0 16,0 8,0 5,0 1,0-1,10-11,19-16,14-19,9-23,7-11,-7-8,-12-1</inkml:trace>
  <inkml:trace contextRef="#ctx0" brushRef="#br0" timeOffset="1689.57">445 384,'-10'0,"7"-5,14-7,14-6,15 0,9-7,-3 1</inkml:trace>
  <inkml:trace contextRef="#ctx0" brushRef="#br0" timeOffset="2048.95">445 208,'0'-10,"5"-14,12-2,13-2,17-1,9 4,7 1,-4 5,-11 6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5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70 105,'0'5,"0"17,0 19,0 19,0 13,0 10,0 5,0-1,0-7,0-16</inkml:trace>
  <inkml:trace contextRef="#ctx0" brushRef="#br0" timeOffset="1312.87">11 224,'-8'12,"5"-15,11-25,-1 16,0 0,1 1,0 0,1 0,0 1,1 0,0 1,1 0,0 0,0 1,1 1,0 0,0 0,7-2,-17 8,-1 1,1-1,-1 0,1 1,-1-1,1 1,0-1,-1 1,1 0,0 0,-1 0,1 0,0 0,-1 0,1 0,0 0,-1 1,1-1,0 1,-1-1,1 1,-1 0,1-1,-1 1,1 0,-1 0,1 0,-1 0,0 0,0 1,0-1,0 0,1 0,-2 1,1-1,0 1,0-1,0 1,-1-1,1 1,-1-1,1 1,-1 0,1-1,-1 2,1 4,-1 0,0-1,0 1,-1-1,1 1,-1-1,-1 1,1-1,-1 1,0-1,-2 4,-27 39,25-42,1 1,-1 0,1 0,1 1,0-1,0 1,0 0,1 0,0 5,3-13,-1 0,1-1,1 1,-1 0,0 0,0-1,0 1,0 0,0 0,1-1,-1 1,0 0,1-1,-1 1,0 0,1-1,-1 1,1 0,-1-1,1 1,-1-1,1 1,0-1,-1 1,1-1,0 0,-1 1,1-1,0 0,-1 1,1-1,0 0,0 0,-1 0,1 0,0 1,0-1,-1 0,1 0,0-1,0 1,-1 0,1 0,42-6,-31 4,-1 1,1 0,0 0,0 2,-1-1,1 2,0-1,-1 1,0 1,1 0,-1 1,0 0,-7-2,1 0,-1 0,0 0,1 0,-1 1,0 0,-1 0,1 0,0 0,-1 0,0 1,0 0,0-1,0 1,-1 0,1 0,-1 1,0-1,0 0,0 1,-1-1,0 1,0 0,0-1,0 1,-1 0,0 0,0 2,-2 5,0 0,-1-1,0 1,-1-1,0 0,-1 0,0 0,-1 0,0-1,0 0,-2 0,1-1,-1 0,-6 6,-11 10,-2-1,0-1,-1-1,-10 4,-17 7,12-12</inkml:trace>
  <inkml:trace contextRef="#ctx0" brushRef="#br0" timeOffset="2766.58">661 164,'-3'5,"0"0,1-1,-1 1,1 0,0 0,1 0,-1 1,1-1,0 0,0 0,1 1,-1-1,1 1,0 0,-1 10,-9 149,5-62,-5 8,10-110,0 0,0 0,0 0,0 1,0-1,0 0,0 0,-1 0,1 0,0 1,-1-1,1 0,-1 0,1 0,-1 0,1 0,-1 0,0 0,1 0,-1 0,0 0,0-1,-8-19,-3-46,4-1,3 0,3 0,2 0,10-66,-7 118,0 0,1 0,1 0,0 0,1 1,0 0,1 0,8-12,-13 22,0 0,0 0,0-1,1 1,-1 1,1-1,0 0,0 1,0-1,0 1,0 0,0 0,1 0,-1 0,1 1,0-1,-1 1,1 0,0 0,0 0,-1 1,1 0,0-1,0 1,0 0,0 1,0-1,-1 1,1 0,0-1,0 2,-1-1,1 0,-1 1,2 0,-1 0,0 0,-1 0,1 0,-1 1,0-1,1 1,-1 0,0-1,0 2,-1-1,1 0,-1 0,0 1,1 0,-1-1,-1 1,1 0,-1 0,1 0,-1 0,0 0,-1 0,1 0,-1 0,1 0,-1 1,-1-1,1 0,0 0,-1 0,-1 2,-3 14,-2 0,-1-1,0 0,-1 0,-1-1,-3 2,-23 50,33-63,1 1,0 0,0-1,1 1,0 0,0 0,1 0,0 0,0 0,1 0,0 0,0-1,1 1,0 0,0-1,1 1,0-1,1 0,-1 0,1 0,1 0,-1-1,1 1,2 1,9 10,1-1,1 0,1-1,0-1,1-1,1-1,7 3,29 15</inkml:trace>
  <inkml:trace contextRef="#ctx0" brushRef="#br0" timeOffset="3625.9">1133 75,'-2'1,"-1"1,1-1,0 0,0 1,0-1,0 1,0 0,0 0,0 0,1 0,-1 0,1 0,-1 0,1 0,0 1,0-1,0 0,0 1,0 1,-1-2,-9 27,1 0,1 1,1 0,2 1,1-1,2 1,1 0,1 0,1 0,2 0,2 3,-3-24,1-1,0 0,1 0,0 0,1 0,0 0,0 0,1-1,0 0,0 0,1 0,0-1,1 1,-4-5,-1 0,1-1,0 0,0 0,0 0,0 0,1 0,-1-1,1 1,-1-1,0 0,1 0,0 0,-1-1,1 1,0-1,-1 0,1 0,0 0,-1 0,1-1,0 0,-1 1,1-1,-1-1,1 1,-1 0,0-1,1 0,-1 1,0-1,0-1,0 1,0 0,-1-1,8-5,-1-1,0 0,-1 0,0-1,-1 0,0-1,0 1,-1-1,-1 0,0-1,0 0,-1 1,-1-1,0-1,0 1,-1-4,1-6,-1 1,-1-1,-1 1,-1 0,0-1,-2 1,-1 0,0 0,-3-4,4 16,-1-1,0 1,-1 0,0 0,0 0,-1 1,0-1,0 1,-1 1,0-1,-1 1,1 1,-3-2,8 6,-1 0,0 0,0 1,0-1,0 1,0-1,0 1,0 0,0 0,0 0,-1 1,1-1,0 1,0 0,-1-1,1 2,0-1,-1 0,1 1,0-1,0 1,-1 0,1 0,0 0,0 1,0-1,0 1,0-1,1 1,-1 0,0 0,1 1,-1-1,1 0,0 1,0-1,0 1,0 0,0 0,0 1,-23 43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4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1,'5'5,"2"16,-1 16,-1 11,-1 12,-2 11,0 4,-2-1,0 2,0-2,0-19,-1-18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5.0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13,'5'0,"6"-5,-3-2,-8 6,-14 13,-5 19,11-1,12-14,10-22,-2-8,-14-3,-5 2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3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17,'5'5,"1"12,0 13,0 12,-3 8,-6 11,-2 5,-1 1,1 0,-4-17,0-22,1-15</inkml:trace>
  <inkml:trace contextRef="#ctx0" brushRef="#br0" timeOffset="718.69">19 17,'5'7,"1"0,-2 1,1-1,-1 1,0 0,0 0,0 3,13 25,28 40,4-3,3-2,40 40,-85-103,-3-2,1 1,0-1,1 0,-1-1,1 0,0 1,0-2,1 1,0-1,0 0,5 2,-10-5,-1-1,1 0,-1 0,0 0,1 0,-1-1,0 1,1 0,-1 0,1-1,-1 1,0-1,0 1,1-1,-1 0,0 1,0-1,0 0,0 0,0 0,0 0,0 0,0 0,0 0,0 0,0 0,-1-1,1 1,0 0,-1 0,1-1,-1 1,1 0,-1-1,0 1,0 0,0-1,1 1,-1-1,4-56,-8 9,-2 0,-11-40,8 47,2 0,2-1,0-36,7 42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8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0 372,'5'-4,"0"0,1 0,-1 1,1-1,0 1,0 0,0 1,0 0,0 0,1 0,72-15,-48 12,486-68,-155 26,-183 17,-24 4,0 5,15 7,348-13,-313 7,101-27,-247 36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9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0 179,'251'-5,"146"-25,232-31,-351 31,237 6,-189 10,-95 1,-183 11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0:36.46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208 385,'0'5,"0"17,0 14,0 12,-5 17,-1 8,-1 1,-3 19,0 18,1 5,3-6,1-12,3-13,1-11,1-8,0-5,-4 2,-2 5,0 7,1-10</inkml:trace>
  <inkml:trace contextRef="#ctx0" brushRef="#br0" timeOffset="796.2">208 356,'0'5,"0"16,0 21,0 17,0 9,0 18,0 15,0-1,0-1,0-3,0-7,0-5,0 0,0 0,0-5,0-5,0-5,0 6,0 5,0 3,0-1,0-20,0-36,0-32,0-16</inkml:trace>
  <inkml:trace contextRef="#ctx0" brushRef="#br0" timeOffset="4374.56">208 503,'0'5,"0"12,0 12,0 18,0 9,0 17,0 10,0 6,0-2,0-5,0-3,0-3,0-6,0-4,0-3,0 7,0 8,0 5,0-2,0-4,0-21,0-29,0-34,0-32,0-19,0-10,0-7,0-8,0-3,0-3,0-6,-5 2,-1 8,-1 3,2-4,2-4,0 0,2 24,1 39,0 44,0 39,0 20,1 13,-6 0,-2 1,1 0,0 0,3-6,0-7,2-1,1-4,0-3,0-5,0-2,0 3,1 6,-1 5,0-19,0-36,0-30,0-25,0-15,0-11,0-9,0-9,0-5,0-5,0-6,0-3,0 0,0 7,0 8,0 3,0 5,0 20,0 35,0 30,0 23,0 21,0 17,0 10,0 7,0 3,0 1,0 0,0-6,0-2,0-6,0-2,0 2,0-3,0-4,0-5,-5 7,-2 1,1-3,1-18,2-28,0-29,2-34,1-26,0-17,0-10,0-5,0-1,1 1,-1 0,-5 8,-2 3,1 5,0 7,3 5,0 4,2 23,1 33,-1 28,2 36,-1 18,0 11,0 1,1 1,-1 0,0 1,0 0,0 0,0-5,0-2,0-5,0 0,0 2,0-3,0-4,-5-4,-2 1,1 4,1 0,1-23,2-35,6-30,2-22,0-20,0-11,-3-8,0-7,-2-4,0-2,-1-2,0-5,0-1,-1-4,1 5,0 3,0 8,0 4,0-1,0 5,0 25,0 31,0 30,0 23,0 16,0 15,0 7,0 6,0 11,0 0,0 1,0 0,0 1,0-6,0-1,0 1,0 0,0-3,0-5,0-6,5 6,2 5,4-16,1-28,-2-32,-3-30,-2-22,-2-17,-2-18,-1-20,0-7,0-5,-1-4,1-1,-1 0,1-6,0 10,0 9,0 12,0 3,0 2,0 6,0 22,0 32,0 41,0 29,0 17,0 15,0 14,0 9,0 7,0 2,0-2,0-3,0-3,0-8,0-4,0-2,0-4,0 0,0-3,0 5,0 4,0-2,0-25,0-42,0-34,0-28,0-22,0-19,0-10,0-8,0-6,0-10,0 2,0 1,0 5,0 13,0 12,0 13,0 3,0 4,0 19,0 38,0 31,0 23,0 19,0 13,0 11,0 10,0 4,0 0,0-1,0 2,0 0,0-3,0-2,0-2,0-3,0-6,-5 3,-2 7,1-3,1-7,2-27,0-39,2-32,1-24,0-21,0-15,0-15,0-23,1-12,-1-5,0-1,0 7,0 9,0 9,0 7,5 5,1 4,1 6,-2 28,-2 48,0 36,-2 27,-1 15,0 10,0 6,0 4,-1 1,1 0,0 0,0-1,0-1,0-1,0-5,0-2,-5 5,-2-2,1-5,1-2,2-24,0-41,2-33,1-28,0-21,0-14,0-12,0-16,1-9,-1 1,0 5,5 13,1 13,1 6,-2 8,-2 26,0 31,-2 43,-1 28,0 20,0 12,-5 7,-2 2,0 0,2 0,-4-8,0-2,2-6,1-6,2-6,2-4,1 7,1 7,0 0,1-17,-1-40,0-33,1-29,-1-23,0-15,0-10,0-8,0-4,0 1,0-3,0 7,0 10,0 9,0 23,0 36,0 31,0 24,0 21,0 10,0 10,0 0,-5-1,-2 0,1 3,1-1,1 4,-3 5,-1-3,1-5,2-22,1-30,2-30,1-24,1-23,0-18,1-7,-1-7,0 2,0-2,1-1,-1 23,0 42,0 34,0 25,0 20,0 14,0 6,0-2,0-4,0 0,0-2,0-4,0-19,0-27,-5-28,-2-34,1-19,1-11,1-8,2 19,1 39,0 43,1 33,1 16,4-3,2-15</inkml:trace>
  <inkml:trace contextRef="#ctx0" brushRef="#br0" timeOffset="6264.5">90 3604,'-10'-5,"1"-1,14-1,14 2,15 2,22 0,10-3,11-1,6-5,14-4,11-1,18-1,6-4,2 3,8 4,0 5,-10-2,-6 3,-10 2,-10 2,-2 2,-9 2,-16 0,-22 2</inkml:trace>
  <inkml:trace contextRef="#ctx0" brushRef="#br0" timeOffset="7389.72">474 3486,'-10'0,"-14"0,-17 5,8 7,20 1,22-2,25-2,26-3,13-3,5-1,3-2,4 0,7 0,8-1,12 1,7-1,-1 1,-2 0,1 0,0 0,5 0,-3 0,-6 0,-8 0,-6 0,-11 0,-9 0,-9 5,-1 2,-22-1,-34 0,-40-3,-25 0,-23-2,-10-1,0 0,-1 0,0 0,-2 0,0-1,-5 6,-2 2,0-1,-9 4,-2 0,-3-2,-3 4,-2-1,3-3,5 4,5-2,6-2,8-2,4-2,6-2,-4-2,-3 0,2 0,21 0,35-1,33-4,29-2,30-5,18 0,9 2,5-2,1-4,3 0,15-2,7 3,17-2,6 2,3 4,5 3,2-1,0 0,-8 2,-13 2,-15 2,-13 2,-15 0,-3 1,-12 5,-19 3</inkml:trace>
  <inkml:trace contextRef="#ctx0" brushRef="#br0" timeOffset="8218.09">208 3722,'0'-10,"5"-3,22 0,21-2,28-4,15-4,14-2,7 2,12 0,3 5,6 5,10-1,1 3,-4 2,-5 4,-1-3,-8 0,-6 1,-2 3,-12 1,-9 1,-11 1,-9 1,-4 0,-18 1,-30-1,-18 0</inkml:trace>
  <inkml:trace contextRef="#ctx0" brushRef="#br0" timeOffset="9326.88">1094 3575,'-15'5,"-15"2,-23-1,-17-1,-6-2,-2 0,24-7,31-2,34 0,25 0,17 2,9 2,10 1,12-5,7-1,18 1,11 1,10 1,7 2,7 1,3 1,12 0,4 0,0 0,-4 0,-3 1,7-1,1 0,3 0,-2 0,-10 0,-15 0,-16 0,-15 0,-16 0,-13 0,-10 0,-23 0,-34 0,-29 0,-22 0,-4 0</inkml:trace>
  <inkml:trace contextRef="#ctx0" brushRef="#br0" timeOffset="9358.13">2423 3604,'-25'0,"-24"0,-22 5,-16 2,-7-1,2 4,2 0,0-1,7-2,26-8,39-4,37 0,25-5,21-1,14 2,9-3,14 1,15 3,8 1,8 4,11 1,6 1,8 1,8 0,9 1,7-1,-4 1,-1-1,-11 0,-9 0,-15 5,-18 2,-19-1,-13-1,-11-2,-5 5,-21-1,-34 0,-36-2,-25-1,-16-3,-9-5,-8-2,-7 0,-5 0,2 2,1 2,13 1</inkml:trace>
  <inkml:trace contextRef="#ctx0" brushRef="#br0" timeOffset="11155.7">2778 3545,'5'-5,"16"-2,16 1,16-4,9 0,4 1,15-2,30 0,16 2,12 3,6 2,0 2,-5 2,-12 0,-7 5,-4 2,-7 0,-12-2,-8 4,6 0,2-1,-6-2,-8-2,-24-2,-32-1,-35-1,-33 0,-28-1,-24-4,-5-3,-2 2,0 0,8 2,4 2,2 1,0 0,0 1,-6 1,-18-1,-5 0,-4 6,-1 1,9-1,8-1,12-1,11-1,24-2,41-6,33-2,24 1,19 0,14 2,10 1,10 2,8 0,13 1,5 1,-2-1,-2 0,-1 6,1 1,-1-1,5-1,-3 4,-6 0,-8-1,-2-3,-7-1,-11-2,-10-1,-2-1,-4-1,-23 1,-35 0,-39-1,-31 1,-14 0,-5 0,-5 0,-3 0,-2 0,-1 0,0 0,-6 5,-6 2,-2-1,3 0,7-3,10 0,30-2,42-1,35 0,27 0,21 0,17 0,10-1,2 1,4 0,10 0,0 0,-4 0,-7 0,0 0,-3 0,-8 0,-11 0,-3 0,-26 0,-37 0,-31 0,-23 0,-20 0,-15 0,-11 0,-5 0,-4 0,0 0,1 0,0 0,1 0,1 0,5 0,3 0,20 0,36 0,32 0,25 0,22 0,18 0,11 0,8 0,7 0,8 0,11 0,12 0,-2 0,-2 0,-7 0,-8 0,-13 0,-13 0,-10 0,-2 0,-24 0,-39 0,-42 0,-25 0,-12 0,-10 0,0 0,3 0,-5 0,1 0,25 0,37 0,32-5,24-2,16 1,14 0,6 3,6 0,0 2,-4 1,-4 0,-4 0,-23 5,-29 2,-32 0,-14-2</inkml:trace>
  <inkml:trace contextRef="#ctx0" brushRef="#br0" timeOffset="13358.38">208 591,'10'0,"14"0,22 0,14 0,11 0,9 0,21 0,14 0,1-5,2-1,6-1,2 2,9 2,3 1,-3-5,1 0,-3 0,-3 2,-4 2,-9 1,-13 1,-16 1,-11 5,-5 2,-4 0,-18-2,-34-1,-19-1</inkml:trace>
  <inkml:trace contextRef="#ctx0" brushRef="#br0" timeOffset="13983.84">474 503,'-15'0,"-15"0,-13 0,7 0,24 0,34 0,28 0,22 0,12 0,13 0,10 0,1 0,3 0,3 0,6 0,4 0,10 0,3 0,-2 0,1 5,-2 1,-4 1,-4-2,-3-2,-3 0,-6-2,-13-1,-14 0,-5 0,-3 0,-5 0,-19-1,-35 1,-30 0,-14 0</inkml:trace>
  <inkml:trace contextRef="#ctx0" brushRef="#br0" timeOffset="14436.97">976 562,'-10'5,"-13"2,-14-1,-14-1,-14-1,-7 3,20-4,34-8,29-3,24 0,15-4,15 1,16 1,19 3,13 2,12-2,10-1,8 2,14-4,5 0,11-3,6 0,2-2,6 2,7 2,4 3,-5 4,-11 2,-6 1,-13 1,-14 1,-17-1,-17 1,-17-1,-15 1,-7-1,-26 0,-37 0,-21 0</inkml:trace>
  <inkml:trace contextRef="#ctx0" brushRef="#br0" timeOffset="14827.7">1891 503,'-10'0,"-18"0,-25 0,-13 0,15 0,35 0,32-5,27-2,17 1,13 0,14 3,18-5,15 1,4 0,-1-3,10 0,2 2,4 2,12 2,12-3,2-1,-1 1,1 2,9 2,-7 1,-10 1,-13 1,-10 0,-8 1,-10-1,-10 0,-13 0,-7 1,-3-1,-26 0,-43 0,-38 0,-16 0</inkml:trace>
  <inkml:trace contextRef="#ctx0" brushRef="#br0" timeOffset="15187.08">3250 473,'-20'5,"-27"2,-20-1,-19 4,-5 1,-2-3,5-1,2-3,31-2,40-6,37-8,30-1,27-4,19 1,24-1,26 1,13 5,14 3,2 3,2-2,5-1,-3 2,-8 2,-7 1,-8 1,-10 1,-11 1,-12 0,-14 1,-15-1,-9 0,1 0,-24 1,-39-1,-33 0,-26 0,-16 0,-1 0</inkml:trace>
  <inkml:trace contextRef="#ctx0" brushRef="#br0" timeOffset="15936.62">4018 473,'-15'0,"-20"0,-19 0,-21 0,-7 0,15 0,29 0,31 0,32 0,27-5,24-7,24 0,16 0,13-1,5 0,9 3,1 3,-4 3,4 2,-2 1,-5 1,-11 1,-12-1,-10 1,-3-1,-8 0,-26 1,-38-1,-45 0,-29 0,-23 0,-9 0,-2 0,-3 0,-1 0,2 0,0 0,4 0,5 0,5 0,-2 0,1 0,3 0,21 0,29 0,42-5,31-2,22 1,11 1,1 1,4 2,2 1,-2 0,-1 1,-2 1,3-1,0 0,0 0,-8 1,-23-1,-37 0,-40 0,-31 0,-20 0,-8 0,-3 0,17 0,32 0,37 0,30 0,14 0,-3 0</inkml:trace>
  <inkml:trace contextRef="#ctx0" brushRef="#br0" timeOffset="17017.96">6116 1,'0'10,"0"18,0 15,0 15,0 17,0 12,-6 6,-5 2,-8-1,-4 20,1 0,0 6,-2 3,-2 5,-1 6,-1 16,-1 12,-1 9,-5 0,4 2,1-5,2 1,5-9,6-12,7-16,4-15,4-12,2-40,0-50,2-39,-1-29,0-21,0-13,-1-12,0-20,1-8,-1 16</inkml:trace>
  <inkml:trace contextRef="#ctx0" brushRef="#br0" timeOffset="17577.76">5938 562,'0'-10,"0"-13,-5 1,-2 21,1 25,-5 18,1 13,2 6,1 9,3 12,2 12,1 15,-4 5,-1 2,0 2,1 11,2 3,1 0,1-2,1-4,0-3,0 3,-5 0,-2-2,1-6,1-9,-4-7,1-6,0-10,3-24,1-42,2-36,1-29,1-28,-5-21,-1-15,-6-13,1-7,-4-12,1-1,3-2,3 4,3 0,3 4,6 10,2 26</inkml:trace>
  <inkml:trace contextRef="#ctx0" brushRef="#br0" timeOffset="20516.07">5967 356,'0'-16,"0"-14,0 3,0 25,0 24,-5 38,-1 19,-6 11,0 10,2 9,-2 5,0 14,-2 10,2 6,1 5,4 6,3 3,-3-6,-1-4,2-6,-4-8,0-7,-3-9,1-5,1-2,4-4,-2-11,0-6,6-34,5-56,1-43,5-30,2-22,-1-16,-3-8,-1-14,3-5,0 1,-2-6,-1 5,4 13,-1 16,4 17,0 14,3 6,-1-1,2-3,-2 22,-3 35,-3 41,-4 27,-2 19,-1 10,-6 10,-3 6,-4 7,0 1,-4 4,2-2,3-3,-2-3,1-4,3-3,3-6,3-3,1-6,1 5,1-1,1-25,-1-31,1-31,-1-23,1-22,-1-17,0-12,0-7,5 1,2 5,-1 27,-1 38,-1 42,-2 26,-5 20,-4 8,1 6,0-2,2 0,2 1,0-3,2-6,-1-6,2-19,-1-29,0-27,0-23,1-2,-1 20,0 32,0 27,0 26,0 10,0 1,-5-20,-2-29,1-32,1-37,1-37,2-18,1-8,0 22,1 39,1 40,-1 34,0 26,0 12,-5-12,-1-33,-1-36,2-38,1-32,2-13,1-7,0 2,1 27,0 40,1 39,-1 37,-5 25,-1 15,0 2,1-30,1-41,2-44,1-39,0-18,1-17,0-6,1 23,-1 42,0 35,0 40,0 32,1 20,-1 5,0-4,0-23,0-32,0-43,0-40,0-23,0-8,0-2,0-2,0-8,0-12,4-10,8-16,6-7,0-9,7-11,5 0,1 7,1 14,1 14,-7 8,-6 33,-8 49,-5 41,-4 27,-2 19,-7 14,-8 5,0 14,-4 3,2-20,3-48,4-37,3-28,3-16,2-14,7-5,1-5,5 1,1-1,2-2,0-2,-3-12,-4 0,2 7,-1 8,3 8,0 6,-3 25,-2 39,-8 41,-8 23,-3 12,0 8,-2 1,1-4,-3-5,-3 0,2-2,3-18,4-33,4-31,8-22,4-27,6-18,0-5,4-4,-1 3,-3 0,-4 5,2-5,5 3,-1 19,-3 36,-12 37,-7 27,-2 17,-5 14,-9 15,0 9,-2-1,3-22,7-38,10-44,12-45,9-23,2-8,4-9,-2 1,-4 3,0 2,-2 6,-4 28,-3 39,-8 46,-3 30,-6 15,-6 14,-5 14,-4 3,-3-4,4-31,11-36,8-45,10-29,10-24,1-10,5-7,-3-1,-3 0,-4 3,-4 21,-3 35,-12 37,-5 26,-4 17,0 13,4-14,4-33,8-29,10-23,4-18,0-15,2 14,-1 29,-2 34,-4 24,-2 16,-3-12,4-32,6-34,5-27,1-15,-3 8,-5 14</inkml:trace>
  <inkml:trace contextRef="#ctx0" brushRef="#br0" timeOffset="23702.19">6351 1389,'0'10,"0"19,0 18,-5 23,-1 8,-1 12,-3 5,0 2,1-6,3-8,1-23,3-37,1-33,1-29,0-18,1-20,-1-6,0 0,6-5,1-3,-1 4,5 26,-1 40,-2 37,-1 37,-8 24,-4 14,-5 2,-2-5,2-8,2-21,3-33,2-29,1-25,2-27,0-30,0-11,6 2,1 6,-5 24,-19 32,-15 26,-13 21,11 1,21-12,34-16,23-11,13-12,-7 5,-22 13,-32 19,-4-1,9 0,19-11,17-8,16-12,-10 0,-23 10,-24 18,-22 15,-17 9,-15 7,-9 4,12-5,26-6,33-18,25-14,24-15,12-9,10-8,3 2,-17 14,-20 11</inkml:trace>
  <inkml:trace contextRef="#ctx0" brushRef="#br0" timeOffset="25280.09">6529 1478,'5'-11,"1"3,1 12,-2 16,-1 13,-2 23,-1 11,0 9,-6 7,-2 0,0-5,2-20,1-31,1-34,2-27,5-16,8-11,11 0,13 16,-1 25,-6 31,-8 24,-7 16,-7 9,-9 5,-4-14,4-30,2-30,1-22,1-17,-6-10,-11 6,-14 20,-2 27,0 23,4 25,3 14,0 8,3-12,7-25,4-28,5-29,8-24,3-18,2-12,-2-8,-1 2,-2 7,4 21,0 32,0 21</inkml:trace>
  <inkml:trace contextRef="#ctx0" brushRef="#br0" timeOffset="26764.79">6853 1714,'0'5,"0"12,0 12,0 13,0 13,0 7,0-16,0-27,0-26,6-22,5-16,12-5,12 5,-5 16,-18 23,-15 22,-13 18,-4 14,2 14,4 6,5-13,3-32,3-29,2-23,1-18,1-15,-1-8,1 14,0 21,-1 16</inkml:trace>
  <inkml:trace contextRef="#ctx0" brushRef="#br0" timeOffset="28827.59">7149 1833,'0'4,"5"3,12-6,8-12,-1-15,-4-18,-10-2,-17 17,-13 24,-12 23,-7 18,4 18,8 10,13 4,20-5,18-12,16-20,10-26,-8-14,-26 5,-25 9,-18-8,-8-12,2-14,6-13,8-8,7-7,16-7,17 0,15 13,2 24,-7 32,-12 25,-21 18,-19 10,-6-4</inkml:trace>
  <inkml:trace contextRef="#ctx0" brushRef="#br0" timeOffset="30566.04">7562 1833,'0'-11,"0"-12,-10-8,-8 6,-7 18,-3 25,-2 19,-2 14,6 8,6 4,12 1,23-10,13-24,12-27,0-30,-3-25,-6-14,-10-10,-8-3,-21 13,-20 16,-4 28,-8 28,-1 22,6 21,9 19,9 11,7 3,10-12,21-23,11-31,6-26,-4-23,-3-21,-6-10,-8-6,-16 11,-20 19,-20 27,-4 25,0 21,8 15,9 15,14-4,20-17,13-26,8-25,5-26,-5-23,-6 9,-8 23,-5 31,-1 24,4 18,10 6,1-12,-4-12</inkml:trace>
  <inkml:trace contextRef="#ctx0" brushRef="#br0" timeOffset="33015.11">7828 1891,'0'10,"5"8,12 2,8-19,4-18,-2-17,-5-13,-13-8,-17 5,-17 11,-10 22,-4 29,0 23,7 20,3 11,7 4,17-9,19-21,18-27,8-30,-2-23,-8-20,-9-9,-13 2,-23 17,-15 27,-6 28,-2 28,4 23,10 13,17-1,21-12,13-25,7-29,2-24,-4-18,-8-13,-18 3,-21 15,-16 23,-10 24,3 20,8 20,9 10,13-4,18-18,13-31,11-26,6-21,-4-14,-8-13,-9-5,-7-7,-7-4,-3-4,-2-8,-2-3,0 5,1 8,0 23,0 37,0 32,1 40,0 26,0 16,0 13,0 3,0-2,0-2,0-10,0-10,0-10,0-6,0-21,0-27,0-27,0-28,0-22,0-17,0-16,0-6,0-3,0 0,0 3,0 8,0 9,0 7,5 22,2 30,-1 32,-1 31,-1 22,-2 21,-1 11,-1 0,0-8,0-2,0-7,0-6,0-6,-1-19,1-28,0-17</inkml:trace>
  <inkml:trace contextRef="#ctx0" brushRef="#br0" timeOffset="36062.11">8389 1418,'-5'5,"-11"12,-4 13,-13 16,-1 11,5-10,18-27,11-28,15-22,10-16,1-11,6-10,-2-4,-7 15,-7 27,-6 34,-5 31,-3 29,-8 19,-1 5,-1 3,-3 0,0-5,2-7,2-7,3-7,1-19,7-27,3-28,-1-22,0-16,3-16,0-6,-1-3,-3 1,-1 3,-2 2,-1 3,-1-4,0 20,0 27,-1 32,1 30,0 21,-1 16,-4 4,-1-2,0-5,1-6,-9-5,-12-3,4-13,15-14,20-14,1-10,-11-8,-16-4,-21-2,6-1,17 0,20-4,20-6,14-6,-5 0,-20 4,-21 9,-22 11,-16 4,-16 1,12-1,23-3,26-2,22-6,16-9,17-7,8-5,-13 1,-30 9,-29 7,-24 9,-17 10,-11 7,-11 1,-3 1,14-3,33-5,31-14,23-13,22-9,13-5,9-4,3 3,-12 7</inkml:trace>
  <inkml:trace contextRef="#ctx0" brushRef="#br0" timeOffset="37780.06">8418 2098,'10'0,"14"0,12-10,11-3,6 0,-9 8,-24 4,-24 3,-22 0,-21 6,-14 1,-5-1,13-2,25-1,33-3,26 0,2-2,-25 5,-28 11,-21 8,-3 0</inkml:trace>
  <inkml:trace contextRef="#ctx0" brushRef="#br0" timeOffset="38186.3">8330 1507,'5'0,"2"0</inkml:trace>
  <inkml:trace contextRef="#ctx0" brushRef="#br0" timeOffset="39859.04">8360 1507,'-5'0,"-12"10,-13 13,4-7,16-16,15-19,17-15,9-13,-1-13,-4-6,-8-2,-7 15,-9 27,-11 33,-4 25,-4 18,-5 9,-8 11,1-17,10-28,18-27,15-24,10-23,5-13,4-6,-5 14,-6 26,-13 33,-12 30,-11 20,-3 15,1 6,4 5,-1 4,1 2,3-3,2-1,4 1,1-5,2-20,0-30,0-31,6-29,1-20,0-11,-1-10,-2-8,-2-1,-1 4,0 20,-1 30,0 34,-1 31,1 20,0 9,-1 3,6 1,2-3,4-12,1-16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5:28.70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217 241,'0'5,"0"17,5 19,2 18,-1 15,4 13,0 14,4 3,-1 0,2-8,-1-15,-3-22</inkml:trace>
  <inkml:trace contextRef="#ctx0" brushRef="#br0" timeOffset="637.91">246 330,'0'5,"0"11,0 14,0 16,0 11,5 15,2 11,-1 1,-1 2,-2 6,0-3,-2-6,5-7,0 3,1 9,3 9,0-2,-2-6,-2-29,-2-40,-2-33,-1-30,-1-7</inkml:trace>
  <inkml:trace contextRef="#ctx0" brushRef="#br0" timeOffset="1028.51">246 655,'0'-15,"0"-16,-5 9,-1 17,-1 20,2 27,2 22,0 15,7 4,2 3,1-3,3-5,0-7,4-5,-1 2,-2 4,-3-1,-4-1,-1-4,3-2,0-2,0-2,-1 5,-2 5,-2-18,0-44,0-33,-6-27,-2-26,0-18,2-9,-4-7,0-8,-4-5,1 19</inkml:trace>
  <inkml:trace contextRef="#ctx0" brushRef="#br0" timeOffset="3527.95">187 300,'0'-10,"0"1,0 14,0 19,0 27,0 14,0 12,0 12,0 6,0 7,0 2,0 2,0-1,5-3,2 1,4 2,1 0,-2 1,2 8,0 0,-3-5,-3-6,-2-10,-2-11,-1-4,-2-6,1-19,-1-40,1-36,0-25,-1-19,1-19,0-14,-5-15,-1-14,-6-19,1-16,-4-4,1 6,-2 0,1 9,-1 9,1 14,4 19,4 19,2 15,-2 25,0 37,1 31,2 27,1 23,1 14,1 13,1 7,5 1,2 4,0-2,3 3,1-3,3 2,-1 4,-3-3,-2-4,-4-3,-1 0,-2-1,-1-2,-1-8,1-3,-1-6,6-7,1-25,0-36,0-35,-3-28,0-21,-2-13,-1-11,0-10,-5-12,-2-5,-5-3,0-8,2 2,-3 10,2 10,2 14,2 14,8 32,4 45,1 38,-1 30,-1 19,4 12,0 10,-1 8,-1 1,-3 1,-1-2,-1-1,0-3,4-4,1-4,0-9,-1-10,-1-7,-2-1,-1 3,-1-2,0-22,0-44,0-34,0-22,-1-22,1-14,0-12,0-4,0-5,0 0,0 5,0 4,0 9,0 9,0 4,5 5,2 20,-1 33,4 31,0 23,-2 15,-1 15,-3 16,-2 9,-1 15,-1 4,0 4,-5-2,-2-5,-5-6,0-4,-3-4,1-2,2-2,4-5,4-2,1-5,-3 0,0-18,0-28,1-31,2-29,2-25,0-23,1-14,0-10,0-4,0-4,1 3,-1 3,0 5,0 9,0 5,0 1,0 6,5 20,7 36,1 32,-2 28,-2 24,-3 15,-3 16,-1 6,-1 3,-2-3,1-2,-6-2,-1-3,0-7,2-3,1-5,1 0,2 1,6-23,1-40,1-38,-1-30,-2-22,-2-17,0-14,-2-8,0-6,0-6,0-3,0 1,-1 6,1 5,0 12,0 14,0 2,5 1,2 21,-1 41,-1 41,-2 28,0 21,-2 15,-1 9,0 10,0 8,0 1,0-2,-1 1,1-3,0-3,0-4,0-4,0-1,0-7,0-3,0-4,-5-1,-1 7,-1-21,2-40,2-40,0-27,2-25,1-16,0-14,0-10,5-6,2-3,0-7,-2 3,-2 2,0 7,-2 13,-1 13,0 12,5 3,1 5,6 18,-1 39,-1 30,-3 27,-2 22,-2 13,-2 9,-6 8,-2 3,0 0,-3-3,-1-3,2-2,3-2,1 3,3-3,1-3,1-2,-5 1,-1 0,0-25,2-43,0-35,2-29,1-23,1-19,0-16,0-9,5-2,2 4,5 11,-1 12,-1 5,-2 27,-4 43,-1 34,-2 23,-1 18,0 15,-5 13,-2 7,0-4,2-2,1-7,-3-3,-1-1,1 2,2-4,2-20,1-35,1-32,1-9,0 13,0 7</inkml:trace>
  <inkml:trace contextRef="#ctx0" brushRef="#br0" timeOffset="7777.5">217 3223,'-10'6,"-8"10,8 4,22-2,18-9,19-11,12-5,16-7,14-6,12-4,3-3,-1 3,-3 5,-4 6,-4 6,-7-2,-9 1,-8 2,-5 2,-4 2,3 1,5 0,-18 2,-34-1,-35 0,-23 6,-21 0,-10 1,-12 8,-2 2,-2 3,0-2,-1 1,-6 3,-1 1,1 4,-4 1,0 0,1 2,8 0,4-5,2-7,5-6,20-5,31-9,30-10,30-1,25 0,17-2,6 1,10-2,0 2,-1 3,-6-1,0 1,-1-3,11 2,5 2,1-2,-1 1,-3-2,-6 0,-5 3,-5 3,-7 3,-1-3,-1-1,-24 7,-29 3,-33 1,-23 6,-16 0,-8 0,-3-2,-6-3,-1-1,3-2,-3-1,2 0,-3 5,-3 1,1 0,-2 4,3 0,4-1,-1 2,-4 0,27-8,36-8,41-5,26-4,13-1,10 3,8 3,4 3,2-2,1 0,-1 1,0-3,-1 1,5 1,1-3,-1 1,-2 2,-5 2,-4 2,-6 2,-6 1,5 1,-1 1,-18-1,-39 1,-43-1,-33 0,-16 0,-6 0,-4 0,1 5,0 2,-1-1,-2-1,-6-1,-3 3,0 1,-5 3,-5 1,-16-2,-6 2,-3 0,6 2,3 3,8 0,12 2,9-3,24-9,44-10,35-5,27-7,16 0,14-2,10 1,7-2,9 3,13-2,8 3,0 3,1 4,-1 3,1-3,11 0,3 1,-5-4,-10 0,-3 2,-12 2,-8 3,-9 0,-4 2,-1 1,-24 1,-35-1,-43 0,-26 1,-21-1,-8 5,-6 2,-3 0,-3-2,0 4,-6-1,-6 5,-11-1,-1 3,-2-1,-1-3,-5 1,-3 0,5 1,13 0,15-3,33-8,36-5,38-6,31-2,27-4,18 0,12-2,9 2,6 4,2-2,7 2,6 2,1 3,-2 3,6 1,5 2,8 0,-1 1,-6-1,-8 1,-6-1,-11 0,-11 0,-7 5,-12 2,-6-1,-2-1,-25-1,-41-2,-34-1,-24 0,-14-1,-13-1,-9 1,-7 0,-4 0,-1-1,-5 1,-7 0,-16 0,-3 0,0 0,5 5,8 2,6 4,32 1,38-2,34-2,27-9,24-3,23-1,24-5,26 0,16 1,9 2,5 2,5 3,-3 1,6 0,-5 1,-13 1,-13-1,-12 1,-12-1,-10 0,-6 5,2 2,-6-1,-28-1,-43-6,-36-3,-23-2,-21 2,-14 0,-15-3,-6-1,-6 1,-11 2,-12 1,-3 2,-10 1,-7 1,-8 5,-3 7,-4 1,4 4,20-2,23-2,21-5,32-2,41-8,39-4,32-1,23 1,23 2,16 1,9 1,9 1,2 1,4 0,9 0,0 1,1-1,-5 0,-1 0,-10 0,-6 0,-9 6,-15 0,-13 6,-8 0,-21-2,-31-3,-45-2,-30-3,-26 0,-16-2,-8 0,-7-1,-6 1,-9-1,-10 1,-12 0,-2 0,-2-1,-7 7,4 0,6 1,12 3,20 0,17-1,40-3,40-7,37-3,34-6,28-2,30 2,15 2,21 2,14 3,10 2,0 0,6 1,-4 1,5-1,0 1,-5-1,-3 0,-10 1,-14-1,-12 0,-14 5,-19 2,-11 4,-8 1,-27-2,-40-3,-32-7,-25-4,-20-1,-16 0,-10 1,-11 2,-10 0,-6 1,-11 1,-13-5,-10-2,-5 1,-7 1,3 1,8 2,8 1,18 0,19 1,32 0,53 1,44-1,32 0,26 0,19 1,16-1,23 0,22 0,18 0,8 0,2 0,-8 0,0 5,-11 1,-11 6,-18 0,-19-2,-20-3,-14 3,-8 0,-8 2,-22 0,-31-7,-29-5,-29-2,-18 0,-16-6,-7-1,-10-4,-5 0,-9-3,-7 2,-15 3,-13-2,-3 1,-4 4,3 2,4 2,15 3,17 0,17 1,27 1,39-1,33 1,28-1,18 0,13 1,15-1,7 0,8 0,6 0,10 0,0 0,-6 0,-12 0,-12 4,-2 3,-6 4,-21-4,-31-4,-41-7,-38-2,-26-2,-14 2,-8 2,3 1,8 1,3 1,26 1,38 0,38 5,30 2,23 0,8-2,2-1,-3-2,-5-1,-15 0</inkml:trace>
  <inkml:trace contextRef="#ctx0" brushRef="#br0" timeOffset="11481.51">158 388,'-5'-5,"-12"-12,-13-2,-16 6,4 11,25 6,30 1,33 1,18-1,15-1,7-2,5-1,2 0,1-1,-2 0,0 0,3-5,2-2,-2 0,-1 2,-2 2,-6 0,-8-3,-7-1,-1-5,3 1,-21 1,-34 3,-36 2,-24 3,-26 6,-20 2,-7 1,4-2,7-1,2-1,6 3,6 2,4-1,-2 3,2 0,1-2,16-2,38-7,30-4,22 0,14 0,12 1,11-3,6-2,5 2,-3 1,-1 3,-5 0,-7 2,-4-4,-5-1,-3 0,3 1,6 2,1 1,-22 1,-34 1,-39 0,-27 0,-18 0,-9 0,0 1,2-1,0 0,-3 0,-3 0,-7 5,-4 1,-1 1,0-2,1-2,7-1,8 0,1 3,-1 2,-1-1,21-11,32-5,29 0,25-5,18 2,10 1,12 5,9 2,11 2,6 2,7-4,7-1,5 0,2 2,3 1,1 1,6-4,1-2,0 2,-8 1,-7 2,-8 0,-7 2,-4 1,-8 0,-8 0,-7 1,0-1,-2 0,-23 0,-33 0,-28 1,-23-1,-13 0,-8 0,-4-1,-6 1,-1 0,-3 0,-4 0,-4 0,-2 0,-3 0,0 0,-2 0,1 0,0 0,0 0,5 6,1 0,26 1,37-2,32-6,25-4,20-5,15-1,17-4,12 0,10 4,5 2,-1 4,4 2,3-3,5 0,6 0,6-3,-1-1,7-3,-2 0,-5 3,-5-3,-1 2,-8 2,-9 3,-15 2,-14 2,-7 2,-6 0,-21 0,-40 1,-31-1,-28 1,-16-1,-12 0,-14 0,-11 5,-9 2,-7-1,-7 0,-9-3,-2 5,-8 5,-5 0,-3 4,4-2,17 2,15-2,18-4,29-3,36-8,34-5,31-1,30-4,25-1,21-3,23 0,8-2,6 1,8-1,3 2,4 3,-5 3,-4 4,-3 1,-12 3,-9 0,-12 1,-6-1,-11 1,-7-1,-1 1,-5-1,-27 0,-39 0,-34 0,-29 0,-23 0,-20 0,-10 0,-10 0,-7 0,-9 0,-10 0,-12 5,-7 2,-9 4,4 6,-3 0,1 2,-4 3,7-3,18-4,23-5,40-3,43-4,42-2,38-2,31-4,23-3,22-5,11-4,12 0,15 2,6 0,-6 2,-12 4,-5 2,-4 3,-5 3,-6 0,-6 1,-9 1,-10 0,-7-1,-6 1,1-1,-5 0,-24 0,-42 0,-41 0,-32 0,-24 0,-13 0,-13 0,-15 0,-17 0,-12 0,-12 5,-5 2,-5 4,-9 6,4 5,1 3,9 3,22-3,24-1,37-5,51-11,46-6,39-8,29-9,31-2,19-3,17 3,7 3,7 4,8-1,1 2,-1 2,-5 2,-12-3,-8 0,-9 1,-15 2,-13 1,-16 2,-11 2,1-1,-6 2,-21-1,-31 0,-37 1,-26-1,-19 0,-15 0,-17 0,-9 0,-9 0,-7 0,-11 5,-5 2,-7 5,0-1,-4 4,6 0,15 1,17-2,15-2,31-5,44-2,34-3,28-1,18-7,18-1,9 0,6-3,1-1,2 2,8 2,-1 3,0 1,-5 2,-6 1,-11 0,-6-4,-4-2,0 0,-25 1,-37 2,-43 1,-38 1,-23 0,-14 1,-5 0,0 1,1-1,-1 0,0 0,3 0,3 5,2 2,7-1,9 4,1 1,30-3,32-1,33-3,29-7,27-3,25-5,16-1,13 2,15 2,8 3,-7 2,-8 1,-12 2,-12 0,-10 1,-13-6,-7-1,-7-1,-6 2,-6 2,-18-4,-32-1,-39 1,-25 2,-19 2,-13 1,-2 1,-2 1,-2 0,-1 0,0 5,-5 2,-2 0,1-2,6-1,8-2,8-1,22-1,34 0,30 0,28 0,22 0,20-1,11 1,0 0,-6 0,-8 0,-8 0,-15 0</inkml:trace>
  <inkml:trace contextRef="#ctx0" brushRef="#br0" timeOffset="16621.76">5946 152,'-10'10,"-8"14,-7 22,2 19,0 8,2 2,2 3,3-2,-1 2,3-3,-2 1,3-2,-8 6,1 0,3 1,5-23,9-37,6-41,6-38,3-19,-1-12,2 0,4-1,5 1,-2 4,-5 8,1 1,3 4,3 4,-3-2,1-3,-3 14,-4 39,-5 32,-4 24,-6 16,-10 10,-6 8,-1 9,-2 5,2 3,0 2,-2 2,-3-1,3 1,6-2,4-4,-1-8,3-6,-4-1,2 4,7-22,4-34,7-31,8-37,6-21,0-14,1-6,-4-4,1-10,-3-3,1 2,3 4,-3 10,-4 4,-3 9,0 1,-1 0,-2 22,-2 37,-2 41,-6 37,-9 23,-6 14,0 4,2 1,5 4,-2 3,2-1,3-4,-3-4,2-5,1-7,2-4,3-5,1-2,-4-3,0 5,-1 1,8-24,2-32,7-39,1-32,-2-18,-1-13,-3-8,-2-4,-2-2,0-5,-1-1,-1 1,1 2,-1 8,1 3,15 2,-5 9,-4 23,-4 40,-1 36,-6 25,-3 19,0 12,2 13,-3 5,0 2,1-3,2-2,3-2,1-2,1-7,1-3,0-5,0-6,1-4,-1 0,0 5,0-15,1-38,-1-31,0-25,0-20,0-16,0-10,0-12,0-4,0-1,0 7,0 4,0 7,0 3,0 4,0 0,-6 18,0 34,-1 40,2 28,1 21,-3 15,-1 8,1 4,2 7,2 1,1-2,1-2,1-7,0-5,5-6,2-7,0-5,-2-5,-1 13,-2 9,-1-1,5-23,6-33,0-46,0-29,-4-22,-2-15,-3-7,-1-8,-2-2,-5-4,-2 1,0 3,1 9,-3 5,0 8,-4 7,-4 27,0 40,3 32,5 26,2 20,4 12,2 7,1 4,0 0,6-1,2 3,-1 1,3-1,1-2,-2-3,-3-6,-2-8,-2-7,-1-6,5 1,0 0,0-17,-1-31,-2-30,-1-32,-1-23,0-17,-1-8,0-9,-1-7,-4 0,-2-2,-5 2,0 5,2 10,-2 1,0 5,3 9,-2 6,0 26,3 31,2 28,2 22,3 19,0 17,1 15,5 9,2 13,0 9,-1 4,3 1,0-4,3-8,1-7,-3-12,-3-5,-3-8,4-2,0 2,3-24,1-40,-3-53,-2-29,-3-19,-1-10,-7-3,-3-4,1-1,0-1,-3-4,-5 3,-1 3,-2 11,-4 0,2 6,5 28,3 39,5 33,3 29,7 23,3 15,5 14,1 12,3 7,-2 5,-2-3,-4-6,2-11,-1-7,4 0,4 1,-1-6,-3-27,-3-39,-5-43,-1-33,-8-16,-3-7,-5-4,0-4,1-2,-2 0,-4 4,1 7,-2 1,2 24,4 42,4 31,3 24,2 13,3 13,5 10,3 0,4-2,0-6,-1-4,-3 7,2 4,4 1,1-25,-4-31,-2-35,-9-26,-3-26,-2-13,0-3,-5 1,1 5,-4-11,-5-1,0 24,5 42,3 44,9 34,4 21,7 8,2 3,-2-3,-1-2,-4-6,4 4,-1 3,-1 2,3-5,0-26,-2-38,-2-43,-2-27,-2-16,-2-6,1-6,-7 0,-1 4,1 3,-5 0,-5 2,1 22,2 34,9 30,5 21,7 20,2 10,0 4,-2-1,-2 2,-3 5,-1-1,-1-24,-1-36,-1-41,1-27,-1-14,1-6,-5-6,-2-6,0 22,2 37,1 36,2 28,0 15,2 15,5 5,7 5,7-1,-1-20,-2-28,-5-36,-4-37,-3-21,-2-15,-7-5,-2 23,0 21</inkml:trace>
  <inkml:trace contextRef="#ctx0" brushRef="#br0" timeOffset="18433.87">6094 1245,'15'0,"-10"0,-6 5,-2 17,-2 19,1 24,1 10,1 2,0-1,2-4,-1-4,2-4,-1 2,0 1,0-2,0 4,0 4,0 1,0-18,0-28,0-34,0-41,-5-33,-2-13,1 0,1 0,1 6,2 8,0 2,2 5,0 3,0 5,0-3,1 1,4 0,2 18,0 31,-2 39,-6 36,-4 18,0 6,0 4,1-2,2-6,0 5,1-3,1 6,0 8,0-2,1-6,-1-23,0-33,0-41,0-33,0-20,0-14,0-4,0 2,0 10,0 17</inkml:trace>
  <inkml:trace contextRef="#ctx0" brushRef="#br0" timeOffset="20184.14">6035 1364,'-10'0,"-13"9,-3 0,7-13,24-16,24-14,19-12,10-7,-5 14,-25 20,-29 17,-23 15,-18 10,-12 6,8-7,22-12,25-13,28-11,18-8,13-11,4-4,-12 4,-26 13,-27 14,-29 14,-19 10,-16 12,-7 7,-2 1,17-6,29-12,28-16,30-13,29-15,21-14,11-10,10-7,-2-4,-7 2,-25 12,-34 23,-32 20,-32 16,-20 11,-17 5,-7 8,-5-2,0-3,-1-1,23-2,32-10,30-14,30-9,19-12,15-15,16-7,5-7,-4-2,-21 13,-31 22,-37 17,-32 19,-25 9,-23 9,-22 8,-7 4,4-6,6-2,31-14,38-12,34-15,28-14,18-10,17-7,13-10,3-4,-1-4,-19 9,-35 15,-32 22,-29 15,-18 14,0 2</inkml:trace>
  <inkml:trace contextRef="#ctx0" brushRef="#br0" timeOffset="22121.22">6272 1393,'0'-10,"0"1,0 13,0 21,0 15,0 22,0 21,0 10,0 5,0-4,0-9,0-7,0-23,0-31,0-29,0-34,0-26,0-16,0-10,0 1,0-5,0 4,0 2,0 7,0 7,0 21,0 35,0 30,0 29,0 23,0 10,0 8,0 6,0 2,0 2,0 0,0-5,0-8,0-6,0-6,0-4,0-17,0-27,0-27,0-21,0-16,0-15,0-7,5-2,6 0,7 3,10 12,11 21,3 26,-5 25,-9 19,-10 14,-7 13,-6 6,-8 6,-5 1,1-18,0-29,1-29,3-29,1-21,1-16,1-8,0 0,-5 1,-11 15,-9 20,-4 28,2 26,6 24,6 21,1 10,3 9,3 4,4-1,1-19,2-22</inkml:trace>
  <inkml:trace contextRef="#ctx0" brushRef="#br0" timeOffset="23965.62">6773 1748,'-10'5,"-3"11,0 19,3 18,2 10,4 4,1 1,2-16,1-27,1-27,-1-30,1-23,-1-18,1-6,-6-1,-2 25,1 36,1 31,2 29,0 17,2 15,1 4,0-1,0-18,0-30,0-33,1-27,9-18,8-10,17-6,12 5,8 11,-11 11,-22 10,-25 22,-18 20,-9 20,-5 18,-2 11,6 5,7 1,9-1,6-2,11-12,4-15</inkml:trace>
  <inkml:trace contextRef="#ctx0" brushRef="#br0" timeOffset="25888.76">7098 1924,'5'0,"12"0,18-5,3-12,0-17,-6-14,-19-3,-22 11,-19 19,-10 26,-8 24,-2 16,2 16,10 8,10 2,10 3,8 1,14-9,18-15,13-27,17-26,-7-14,-26 6,-27 10,-22 0,-6-11,-3-12,5-13,8-11,9-6,6-11,9-3,16-1,14 1,13 12,4 21,-7 26,-9 24,-16 19,-24 20,-22 9,-15 5,0-15,8-16</inkml:trace>
  <inkml:trace contextRef="#ctx0" brushRef="#br0" timeOffset="27090.22">7512 1895,'0'-10,"-10"-9,-9 5,-10 14,-1 17,-1 22,1 13,6 13,5 5,13 2,16-12,12-27,12-28,6-30,-5-22,-8-11,-3-13,-6-3,-6 1,-16 8,-16 14,-10 27,-10 27,-4 28,7 19,4 11,7 5,9 1,7 5,15-10,17-26,14-34,2-27,-1-25,-7-19,-8-7,-19 4,-19 19,-16 28,-9 35,-2 24,6 17,5 15,7 7,8 0,17-12,24-22,12-36,11-30,-3-20,-4-7,-9 5</inkml:trace>
  <inkml:trace contextRef="#ctx0" brushRef="#br0" timeOffset="27731.17">7512 1865,'-5'5,"-2"12,1 13,5 16,5 11,10 5,13-7,-2-14,-17-23,-14-25,-16-22,-4-20,2-18,10-1,7 10</inkml:trace>
  <inkml:trace contextRef="#ctx0" brushRef="#br0" timeOffset="29855.8">7807 2042,'-5'5,"-2"12,11 8,14-6,10-15,-1-19,-4-22,-7-19,-10-11,-17 6,-16 19,-14 26,-5 26,6 27,9 16,10 10,9 4,16-4,13-19,13-25,1-33,2-27,-7-18,-6-9,-7-2,-16 5,-18 19,-14 32,-2 34,0 23,2 15,7 12,8 4,17-5,19-19,13-29,5-27,3-34,-6-24,-7-11,-18 6,-26 21,-13 28,-7 32,-2 25,7 16,9 14,14 5,19-9,19-25,4-30,2-30,2-28,-7-14,-1-18,-6-8,-6-11,-6-1,-3 5,-4 5,4 2,1 7,-1 7,-1 7,-2 5,0 18,-1 28,-1 26,0 27,0 28,-1 23,1 12,-5-1,-2-1,1 2,1 1,1-3,2-6,1-5,1-1,0 0,0-4,5-25,2-33,-1-30,0-28,-3-24,0-11,-2-4,-1-4,0-4,0-2,0-3,-1 4,1 7,0 20,0 26,0 18</inkml:trace>
  <inkml:trace contextRef="#ctx0" brushRef="#br0" timeOffset="32887.28">8221 1629,'0'-10,"5"-13,11-13,9-11,10-12,14-1,8 10,-5 18,-11 25,-13 23,-11 19,-9 19,-10 11,-11 8,-12 7,-12 11,-5-1,-6-5,-4-7,2-3,-2-2,-1-10,9-20,10-28,23-26,22-17,20-7,14 1,10 16,1 22,-10 25,3 8,3-2,3-8,2-18,1-26,-4-20,-22 2,-20 16,-23 22,-15 20,-12 6,-16-11,-3-20,-2-13,-6-6,-2 2,6 14,-3 18,5 16,18 4,25-19,21-22,20-19,15-16,6-15,0-8,3-3,-7 1,-6 1,-5-2,-1-1,-7 3,-6 2,-7 2,-5-3,-3 0,-12 10,-20 21,-9 30,-9 32,5 26,-1 20,2 11,3 7,8-1,10-17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43:02.83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4750 326,'-3'4,"0"1,0 0,1 0,0 0,0 0,0 0,1 1,-1-1,1 0,0 1,1-1,-1 1,1-1,1 5,-2 7,-11 239,14 101,1-111,-21 251,-42 196,50-484,9 31,1-33,-11 41,-5 191,12-206,-25 140,0 22,13-133,-20 63,12-123,5 57,-3 33,-34 348,13-110,-6-20,18 195,31-665</inkml:trace>
  <inkml:trace contextRef="#ctx0" brushRef="#br0" timeOffset="3218.75">16386 1,'0'192,"18"637,0-394,-21 17,0-115,3 1504,-15-1559,0-20,-3 183,5 410,15-530,-2 1126,15-1163,0-24,-16 681,1-912</inkml:trace>
  <inkml:trace contextRef="#ctx0" brushRef="#br0" timeOffset="7218.87">526 6883,'-13'11,"1"1,1 0,-1 1,2 0,0 1,1 0,0 0,1 1,0 0,0 5,-16 26,8-17,-189 368,175-330,4 0,3 2,3 1,3 0,1 13,15-77,-17 112,-1 89,18-168,2-1,1 1,2 0,2-1,1 0,2 0,6 14,3-3,2 0,1-2,15 21,-20-41,1-1,1-1,2-1,0 0,1-1,11 7,159 128,32 9,122 69,-253-182,3-3,91 34,12-4,389 144,-177-108,58-6,-421-100,177 44,108 23,-201-55,0-7,37-3,-8-4,322 11,-215-22,443 14,493 8,-782-23,1398 3,-1443-15,-30 1,191-21,-274 12,136-9,-241 17,37-13,-50 6,87 0,176 22,3-1,-201-13,85-3,-110 16,357 5,-58 39,-255-17,119-6,-178-11,144 26,-115-10,12-8,263 19,-200-13,-155-13,283 12,-119-21,439-4,-401-19,-1-14,14-17,-180 23,-1-6,101-41,295-126,-457 167,531-244,-492 217,34-18,-5-6,-3-7,-4-7,24-29,-128 89,-1-2,-3-2,-2-2,20-29,-35 38,-1 0,-2-2,-2-2,-2 1,-2-2,7-25,-16 34,-1-1,-2 0,-2-1,-1 1,-1-13,-3-47,-5-39,3 109,-1 0,-2-1,0 2,-1-1,-2 0,0 1,-2 1,0 0,-11-17,-1 6,-1 1,-1 1,-2 2,-1 0,-26-22,8 11,-2 1,-1 3,-2 2,-2 2,-1 2,-1 3,-2 2,0 2,-1 3,-40-8,-297-58,295 65</inkml:trace>
  <inkml:trace contextRef="#ctx0" brushRef="#br0" timeOffset="47376.82">3982 8536,'0'5,"-10"12,-9 23,-10 14,-11 9,-9 3,-11 6,0 1,10-8,14-14</inkml:trace>
  <inkml:trace contextRef="#ctx0" brushRef="#br0" timeOffset="48017.42">3627 8654,'5'6,"7"10,11 14,12 21,10 13,12 4,7 2,-3-16,-11-18</inkml:trace>
  <inkml:trace contextRef="#ctx0" brushRef="#br0" timeOffset="50140.88">16652 9127,'0'5,"0"12,5 18,7 18,1 15,3 6,10-9,0-17</inkml:trace>
  <inkml:trace contextRef="#ctx0" brushRef="#br0" timeOffset="50797.94">17066 9127,'-5'5,"-7"12,-11 18,-17 23,-12 26,-11 15,-11 11,-3 1,2-4,9-3,5-11,13-20</inkml:trace>
  <inkml:trace contextRef="#ctx0" brushRef="#br0" timeOffset="137282.31">4750 8005,'-5'0,"-2"-10,1 1,0 18,3 23,0 20,2 11,1 6,0 1,0-12</inkml:trace>
  <inkml:trace contextRef="#ctx0" brushRef="#br0" timeOffset="138204.2">4691 7976,'10'-5,"13"-2,13 0,15-3,15 0,5-4,-9 6,-15 4</inkml:trace>
  <inkml:trace contextRef="#ctx0" brushRef="#br0" timeOffset="138860.47">4779 8152,'-10'5,"2"2,12 0,15-2,20-1,13-2,-2-1</inkml:trace>
  <inkml:trace contextRef="#ctx0" brushRef="#br0" timeOffset="142407.19">4248 8654,'34'-15,"2"2,-1 1,2 2,0 1,0 2,24-1,64-2,38 5,-158 5,217 1,-85 1,-1-5,14-8,-98 5</inkml:trace>
  <inkml:trace contextRef="#ctx0" brushRef="#br0" timeOffset="143296.19">5576 7592,'0'5,"0"11,-5 14,-1 16,-6 16,0 17,-3 10,1 1,-2-1,-3 0,-4 0,2-5,5-7,5-7,5-14</inkml:trace>
  <inkml:trace contextRef="#ctx0" brushRef="#br0" timeOffset="144202.84">4189 7680,'4'0,"18"0,15 0,15 0,15 0,11 0,7 0,9 0,9 0,7 0,0 0,-4 0,-5 0,-9-5,-11-2,-14 1,-18 1</inkml:trace>
  <inkml:trace contextRef="#ctx0" brushRef="#br0" timeOffset="146344.79">17007 8507,'0'5,"0"12,0 12,-5 13,-2 8,0 6,2 3,1-8</inkml:trace>
  <inkml:trace contextRef="#ctx0" brushRef="#br0" timeOffset="146844.84">16948 8536,'5'-5,"11"-7,14-1,16 2,11-3,5 2,3 2,-6 8,-11 5</inkml:trace>
  <inkml:trace contextRef="#ctx0" brushRef="#br0" timeOffset="147360.45">16918 8714,'5'5,"12"1,17 0,14-1,9-1,4-7,-3-2,-11-1</inkml:trace>
  <inkml:trace contextRef="#ctx0" brushRef="#br0" timeOffset="148516.62">16416 9245,'5'0,"12"0,18 0,17-5,12-2,8-4,3-1,3-3,-1 1,-4 3,1 3,-2 3,1 3,4-4,-1-1,1 1,-2-4,-14 1</inkml:trace>
  <inkml:trace contextRef="#ctx0" brushRef="#br0" timeOffset="149391.6">17716 8241,'0'-8,"-1"-1,0 1,0-1,0 1,-1 0,-1 0,0-3,3 11,0 0,0 0,0-1,0 1,0 0,0 0,0 0,0 0,0 0,0-1,0 1,0 0,0 0,0 0,0 0,0 0,0 0,0-1,0 1,0 0,-1 0,1 0,0 0,0 0,0 0,0 0,0-1,0 1,0 0,0 0,-1 0,1 0,0 0,0 0,0 0,0 0,0 0,0 0,-1 0,1 0,0 0,0 0,0 0,0 0,0 0,-1 0,1 0,0 0,0 0,0 0,0 0,0 0,-1 0,1 0,0 0,0 0,0 0,0 0,0 0,0 1,0-1,-1 0,1 0,0 0,0 0,-4 14,-1 22,1 18,0 29,-4-1,-16 72,-27 39,19-78,-9 75,36-133,4-14</inkml:trace>
  <inkml:trace contextRef="#ctx0" brushRef="#br0" timeOffset="150860.52">16386 8241,'-1'1,"0"0,0-1,0 1,1 0,-1 0,0 0,0-1,1 1,-1 0,0 0,1 0,-1 0,1 0,-1 0,1 0,-1 1,1-1,0 0,0 0,-1 0,1 0,0 0,0 1,0-1,0 0,0 0,1 0,-1 0,0 0,1 1,0 0,1 0,-1-1,1 0,0 1,0-1,-1 0,1 0,0 0,0 0,0 0,0 0,0 0,1-1,-1 1,1-1,16 4,-1-2,1 0,14-1,-32-1,113-4,0-4,7-7,98-7,-87 10,0-5,72-21,-78 15,-73 17</inkml:trace>
  <inkml:trace contextRef="#ctx0" brushRef="#br0" timeOffset="154204.24">16682 9304,'2'33,"2"-1,1 1,1-1,8 19,-3-8,-10-39,14 43,-14-46,-1 0,1 0,-1 0,0 0,1 0,0 0,-1-1,1 1,-1 0,1 0,0 0,0-1,-1 1,1-1,0 1,0 0,0-1,0 0,0 1,0-1,0 1,0-1,0 0,0 0,0 1,0-1,0 0,0 0,0 0,0 0,0 0,0-1,0 1,0 0,0 0,0-1,0 1,-1 0,1-1,0 1,0-1,0 1,1-2,10-8,0-1,0-1,-1 0,-1 0,0-1,7-12,14-17,53-53,-58 69,-1-1,-2-1,-1-1,-1-1,2-7,-16 17,-7 20,0 0,0 0,0 0,0 0,0-1,0 1,0 0,0 0,0 0,-1 0,1 0,0-1,0 1,0 0,0 0,0 0,0 0,0 0,-1 0,1-1,0 1,0 0,0 0,0 0,0 0,-1 0,1 0,0 0,0 0,0 0,0 0,-1 0,1 0,0 0,0 0,0 0,0 0,0 0,-1 0,1 0,0 0,0 0,0 0,0 0,-1 0,1 0,0 0,0 1,0-1,0 0,-28 22,-36 60,4 3,4 2,-40 84,71-125,-24 49,-25 42,62-118,-1-1,0 1,-2-2,0 0,-10 8,18-20,6-8,8-17,20-27,475-659,-482 680,1-1,-18 23,-8 10,-149 189,-21 50,-38 51,163-235,6-11</inkml:trace>
  <inkml:trace contextRef="#ctx0" brushRef="#br0" timeOffset="156593.18">4070 8566,'-245'264,"63"-67,554-664,-357 446,-19 23,-26 31,-47 65,-188 225,220-272,13-13,-2-2,-30 25,87-100,395-472,-317 392,-473 576,491-625,-51 69,-18 29</inkml:trace>
  <inkml:trace contextRef="#ctx0" brushRef="#br0" timeOffset="159579.2">3686 8448,'-2'0,"0"0,-1 0,1 0,0 1,0-1,0 1,-1-1,1 1,0 0,0 0,0 0,0 0,0 0,0 0,0 1,1-1,-1 1,0-1,1 1,-1-1,0 2,0 1,-1 0,1 0,0 1,0-1,1 1,-1-1,1 1,0-1,0 1,0 2,0 13,1 1,0 0,2 0,1 9,-2-22,4 32,2-1,2 1,1-2,15 37,-18-57,2 0,-1 0,2-1,0 0,1 0,1-1,1-1,0 0,1-1,9 9,-2-12,-21-11,0-1,0 1,1 0,-1 0,0-1,0 1,0 0,1 0,-1-1,0 1,0 0,0 0,0-1,1 1,-1 0,0-1,0 1,0 0,0-1,0 1,0 0,0-1,0 1,0 0,0 0,0-1,0 1,0 0,0-1,0 1,-1 0,1-1,0 1,0 0,0 0,0-1,-19-38,-28-37,-103-153,127 205,23 25,0-1,-1 1,1-1,0 1,0-1,-1 1,1 0,0-1,0 1,0-1,0 1,0 0,0-1,0 1,0-1,0 1,0 0,0-1,0 1,0-1,0 1,0 0,1-1,-1 1,0-1,0 1,1 0,25 63,21 17,54 70,-76-119,0-1,2-1,1-1,1-2,26 18,-36-36,-19-21,-20-28,-17-14,-3 2,-30-31,84 101,2-1,0-1,1 0,1-1,0-1,8 3,-61-50,15 14,40 45,2 4,-22-27,-7-5,-48-43,32 24,1-1,1-1,1-1,1-1,1 0,1-2,1 0,-4-14,-56-145,65 167,14 41,-2-17,0-1,0 1,1-1,0 1,0-1,0 1,0-1,0 0,1 0,0 0,0 0,2 2,-5-7,1 1,0 0,-1 0,1 0,0-1,-1 1,1 0,0-1,-1 1,1-1,-1 1,1 0,-1-1,1 1,-1-1,1 0,-1 1,1-1,-1 1,0-1,1 0,-1 1,0-1,0 0,0 1,1-1,-1 0,0 1,0-1,0 0,0 1,0-1,0 0,0 1,0-1,0 0,-1 0,1 1,0-1,-1-30,-3 19,0 7</inkml:trace>
  <inkml:trace contextRef="#ctx0" brushRef="#br0" timeOffset="163842.87">17007 8773,'0'10,"-5"13,-7 13,-1 11,1 2,4-8</inkml:trace>
  <inkml:trace contextRef="#ctx0" brushRef="#br0" timeOffset="-70247.44">9623 857,'-9'57,"0"-14,-35 641,31-455,-2 93,15-128,-17 587,3 130,16-574,-2 1045,-7-1194,-16 65,4-66,8 61,11-203</inkml:trace>
  <inkml:trace contextRef="#ctx0" brushRef="#br0" timeOffset="-68243.9">9504 5790,'5'0,"17"0,15-5,15-7,10-1,4 2,6-3,1-4,8-4,0 2,-4 5,-4 4,-5 4,-4 4,-13-4,-15 1</inkml:trace>
  <inkml:trace contextRef="#ctx0" brushRef="#br0" timeOffset="-67653.82">9888 5997,'0'10,"0"13,0 13,0 11,0 6,0 11,0 3,0 1,0-16,0-33,0-18</inkml:trace>
  <inkml:trace contextRef="#ctx0" brushRef="#br0" timeOffset="-67247.57">9800 6085,'0'-10,"10"-9,19 0,13-3,11-7,6 1,-7 5</inkml:trace>
  <inkml:trace contextRef="#ctx0" brushRef="#br0" timeOffset="-66903.85">9829 6233,'5'0,"17"0,15-5,10-2,3 1,-7 1</inkml:trace>
  <inkml:trace contextRef="#ctx0" brushRef="#br0" timeOffset="-65791.11">10450 5553,'0'5,"0"12,0 13,0 16,0 11,-5 10,-2 10,1 0,1-1,1-5,2-4,1 2,1-1,0-2,0-2,0 3,0-20,0-17</inkml:trace>
  <inkml:trace contextRef="#ctx0" brushRef="#br0" timeOffset="82483.08">9534 6765,'123'-7,"-1"-6,0-4,-15-5</inkml:trace>
  <inkml:trace contextRef="#ctx0" brushRef="#br0" timeOffset="82483.08">10156 6676,'59'-12,"-55"11,23-3,-1-2,-1-1,1-1,18-8,-37 13,-1-1,1 1,-1-1,0 0,0-1,0 1,-1-1,0 0,0-1,0 1,0-1,-1 0,0 0,0 0,-1-1,1 1,-2-1,1 0,0-4,6-41,-8 6</inkml:trace>
  <inkml:trace contextRef="#ctx0" brushRef="#br0" timeOffset="-60856.33">10450 5701,'0'-4,"0"0,0 0,0 1,0-1,-1 0,0 0,0 1,0-1,0 0,0 1,-1-1,1 1,-1 0,0-1,-2-2,2 5,-1-1,1 0,-1 0,1 1,-1-1,0 1,1 0,-1 0,0 0,0 0,0 0,0 1,0-1,0 1,0 0,0 0,0 0,0 0,0 0,-1 1,-36 5,0 3,0 1,1 1,1 3,-36 17,-26 8,44-20,-1-1,0-4,-2-2,-37 2,81-12,0 0,1 0,-1 1,1 1,-1 1,-7 3,16-5,0 0,0 1,1-1,-1 1,1 0,0 1,0-1,1 1,-1 0,1 0,0 0,1 1,-1-1,1 1,0 0,-1 2,-2 9,0 1,2-1,0 1,1 0,0 0,1 0,2 4,-1 41,6 28,-1-22,-6 189,0-195,2-58,0 0,0-1,0 1,0-1,1 1,0 0,0-1,0 1,0-1,1 0,-1 1,1-1,0 0,1 0,-1 0,3 3,-2-4,0-1,0 0,1 0,-1 0,0 0,1 0,0-1,-1 1,1-1,0 0,-1 0,1-1,0 1,0-1,0 0,0 0,-1 0,1 0,0-1,0 1,47-7,-3-3</inkml:trace>
  <inkml:trace contextRef="#ctx0" brushRef="#br0" timeOffset="-48181.8">8855 6528,'0'-3,"0"0,0 0,1 1,0-1,-1 0,1 0,0 1,1-1,-1 0,0 1,1-1,-1 1,1 0,0-1,0 1,0 0,0 0,0 0,0 0,0 1,1-1,-1 1,1-1,-1 1,1 0,-1 0,3-1,10-3,0 0,1 1,-1 1,12-1,0 0,4-4,24-6,-52 13,1 0,-1 1,0 0,1 0,-1 0,0 0,1 0,-1 1,0-1,1 1,-1 0,0 0,2 1,-4-1,0 0,1 0,-1 0,0 1,0-1,0 0,0 1,0-1,-1 1,1-1,0 0,0 1,-1 0,1-1,-1 1,0-1,0 1,1 0,-1-1,0 1,0 0,0-1,0 1,-1 0,1-1,0 1,-1-1,1 1,-2 1,-19 50,19-47,-43 78,-3-1,-4-3,-8 3,49-68,-1 0,-1-2,0 1,-5 2,21-19,1 1,0 0,-1 0,1 0,0 1,0-1,0 1,0 0,0 0,0 1,0-1,0 1,1-1,64 4,-55-1,-1-1,1-1,0 0,0-1,4 0,-3-4,1-1,-1 0,0-1,-1 0,1-1,-2-1,1 0,4-5,-13 10,12-5,-16 15,-22 20,11-19,1 0,-2 0,1-1,-1-1,0 1,0-2,-12 4,-88 18,81-20,1 1,-1 1,-19 9,40-13,-38 14,47-18,-1 1,1-1,-1 0,1 1,-1-1,1 0,-1 1,0-1,1 0,-1 0,1 0,-1 0,0 0,1 0,-1 0,0 0,1 0,-1 0,0 0,1 0,-1 0,1 0,-1-1,0 1,1 0,-1 0,1-1,-1 1,1 0,-1-1,1 1,-1-1,1 1,-1-1,1 1,-1-1,1 1,0-1,-1 1,1-1,0 1,0-1,-1 0,1 1,0-1,0 1,0-1,0 0,0 1,0-1,0 0,0 1,0-1,0 1,0-1,0 0,0 0,7-18,1 0,1 0,1 0,0 1,1 1,1-1,14-13,10-20,1-1,-3-3,-2-1,-3-1,-2-1,15-49,-42 106,0 1,1-1,-1 0,0 1,0-1,0 1,1-1,-1 1,0-1,0 0,0 1,0-1,0 1,0-1,0 0,0 1,-1-1,1 1,0-1,0 0,0 1,-1-1,1 1,0-1,0 1,-1-1,1 1,-1-1,1 1,0-1,-1 1,1 0,-1-1,1 1,-1 0,1-1,-1 1,1 0,-1 0,1-1,-1 1,0 0,1 0,-1 0,1 0,-1 0,0 0,1 0,-1 0,1 0,-1 0,0 0,1 0,-1 0,-45 11,22-4,18-6,-20 3,1 0,0 2,0 1,0 1,1 1,1 1,-1 1,-3 4,-7 8,22-13,17-11,29-10,0 1,9-1,-17 6,-1-2,-1-1,1 0,-1-2,9-5,66-53,-98 67,-1 0,1 0,0 0,0 1,0-1,0 0,0 1,0-1,0 0,0 1,0 0,0-1,0 1,0-1,0 1,0 0,1 0,-1 0,0 0,0 0,0 0,0 0,0 0,1 0,-1 0,0 1,-1 0,1 0,-1 0,1 0,-1 0,0 0,0 1,1-1,-1 0,0 0,0 0,0 1,0-1,0 0,-1 0,1 0,0 0,0 1,-1-1,0 1,-26 63,-101 162,-7 14,68-112,38-79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7:46.561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4815 1140,'-16'-10,"-14"-3,-13 5,-3 15,5 15,11 15,14 6,21 0,19-7,15-14,17-16,9-20,-2-16,-7-20,-13-10,-13-5,-27-2,-25 11,-22 14,-20 20,-14 14,-8 22,-5 20,8 19,13 10,18 5,24 1,26-2,33-7,22-13,17-15,6-13,1-20,-8-24,-10-24,-16-13,-15-6,-22-2,-23 11,-22 16,-21 15,-15 22,-9 28,4 20,10 12,23 8,29 3,28-10,22-13,16-15,14-22,7-16,3-17,-13-13,-15-15,-15-8,-23 1,-22 13,-19 13,-18 24,-21 19,-12 24,-2 16,14 11,30 6,32-8,29-14,20-18,16-14,12-17,6-19,-4-13,-9-16,-14-9,-29 3,-33 16,-23 26,-15 22,-7 20,1 21,7 15,17 6,26-3,24-11,21-19,14-20,15-27,6-16,-3-12,-12-9,-16-11,-24 6,-29 13,-27 19,-16 24,-14 22,-8 23,3 19,26 14,31-5,30-16,23-16,16-21,15-22,7-22,2-21,-7-12,-14-7,-21-2,-25 11,-29 15,-21 24,-17 21,-8 20,-8 16,10 11,17 13,26-5,28-12,23-14,23-23,13-17,5-23,-3-16,-7-15,-14-7,-24 3,-30 13,-24 15,-15 20,-10 27,-15 18,1 13,3 16,13 8,27 4,28-11,30-14,26-20,24-29,8-23,-4-17,-7-21,-11-8,-25-2,-35 12,-28 22,-20 28,-12 23,-12 18,2 16,6 11,14 6,20 3,25-8,27-15,20-22,12-21,7-13,2-20,-5-13,-13-9,-14-3,-19 3,-26 12,-22 18,-15 20,-14 16,-8 23,5 15,12 10,21 6,25-7,24-13,25-18,14-19,9-24,2-20,-9-12,-25-3,-28 9,-26 21,-23 25,-19 23,-10 13,8 9,20-1,38-15,30-22,21-16,13-18,-12-4,-26 4,-24 16,-23 20,-15 18,3 10,25-6,29-14,22-24,11-22,7-16,-11 1,-22 11,-31 23,-18 22,1 9,5 2</inkml:trace>
  <inkml:trace contextRef="#ctx0" brushRef="#br0" timeOffset="57743.67">4460 1140,'0'-5,"0"-16,0-26,0-19,0-8,0-3,0 3,0 25</inkml:trace>
  <inkml:trace contextRef="#ctx0" brushRef="#br0" timeOffset="57744.67">4452 727,'1'5,"21"64,7-2,-12-17,-9-27,-6-33,-8-30,-3-17,0-11,5 29</inkml:trace>
  <inkml:trace contextRef="#ctx0" brushRef="#br0" timeOffset="57742.67">4437 727,'0'15,"4"55,1-5,0-2,-1-18,-1-26,-1-26,-2-28,1-17,-1-10,-1-10,1 23</inkml:trace>
  <inkml:trace contextRef="#ctx0" brushRef="#br0" timeOffset="57740.67">4457 727,'6'70,"6"-1,7-3,14-3,3-16,-16-28,-16-25,-18-23,-23-21,1-3,21 14,18 28,19 26,5 5,-1-10,-11-23,-12-19,-23-13,3 0,15 13,17 22,16 23,13 14,-1-3,-13-20,-16-21,-22-18,-8 3,8 16,16 26,11 22,18 10,-3-7,-17-15,-22-25,-24-18,-18-9,-11-9,32 20</inkml:trace>
  <inkml:trace contextRef="#ctx0" brushRef="#br0" timeOffset="57738.67">4635 727,'32'32,"4"4,-14-19,-21-28,-16-23,-15-19,-2 8,20 34</inkml:trace>
  <inkml:trace contextRef="#ctx0" brushRef="#br0" timeOffset="57736.67">4633 727,'7'26,"-7"-7,-10-27,-13-29</inkml:trace>
  <inkml:trace contextRef="#ctx0" brushRef="#br0" timeOffset="57734.67">4501 727,'20'64,"16"13,0-23,-5-30,-9-29,-12-23,-18-23,-8-18,-4 3</inkml:trace>
  <inkml:trace contextRef="#ctx0" brushRef="#br0" timeOffset="57732.67">4586 727,'13'43,"5"21,-10-25,-23-14,-12 3,-8 8,-2 7,-6 2,6-2,8-9</inkml:trace>
  <inkml:trace contextRef="#ctx0" brushRef="#br0" timeOffset="-113085.54">0 1583,'0'6,"10"5,14 2,12 4,10-1,13 1,11-2,3-3,10-4,16-4,1-1,-7-3,-8 0,-9-1,-8 0,0 1,9-1,1 1,-3 0,1 0,-2 0,-4 0,-62 0</inkml:trace>
  <inkml:trace contextRef="#ctx0" brushRef="#br0" timeOffset="-113084.54">2270 1584,'26'-5,"49"-7,-4-1,-3-4,1 2,-1 3,-2-2,-2 2,8-2,7 1,5-2,-2-4,0 2,2-2,-4 3,-5-1,-6-3,-4 3,2-2,-1-2,-1 2,-1 0,-3-2,5-3,0 3,-1 0,-1-2,-1-1,3-2,0-7,-15 3,-32 16,-29 10,-23 11,-21 10,-12 6,-3 0,-7 1,-4 1,1 2,4-4,-1-1,3 1,-1 1,-13-3,-12 0,-10 1,0 2,7-3,12 0,5-4,8-4,7 0,0-2,-4 2,2-1,3 3,2-2,3-3,-2-2,-1-4,-3-2,0-1,-4 4,40 0</inkml:trace>
  <inkml:trace contextRef="#ctx0" brushRef="#br0" timeOffset="-113086.54">1448 1557,'-5'0,"-64"-1,2 1,2-6,-3-1,0-5,2-5,1 0,-2 3,-1 4,-3 9,0 4,3 2,2 0,2 0,2-2,2-1,-4-1,-1 4,0 2,1-1,17-1,26 3,27 1,27 4,18-1,11-2,4-3,2 2,4 1,4-3,5-1,4-3,2-1,2-2,-5 0,-1 0,0-5,1-3,-3 2,-1 0,1 2,-37 3</inkml:trace>
  <inkml:trace contextRef="#ctx0" brushRef="#br0" timeOffset="-113088.54">2215 1543,'67'-8,"1"3,3-4,5-5,4-5,-1 1,-4 3,-5-1,-4-2,2-4,-1 2,-2 5,-1-1,-2-2,-2-3,5-3,1-2,-1-3,-1 5,-2 1,4-1,1 4,-1 0,-2 4,-2 4,-16 4,-31 4,-33 7,-24 14,-25 4,-15 2,-5 4,3 1,6-3,5-7,6-1,-6 2,-1 2,3-2,-2-4,-4 0,1 2,-1-1,2 1,-1-1,2-5,4 2,4 3,2 0,4-4,-5 1,-1-1,-3 2,52-10</inkml:trace>
  <inkml:trace contextRef="#ctx0" brushRef="#br0" timeOffset="-113090.54">2080 1524,'38'-8,"70"-12,0 0,0-2,9 3,-2 5,0-1,-4 3,-7-2,-10 1,-11-2,-11 2,-6-2,0 1,-1 4,9-2,1-4,-1 1,-19 2,-29 5,-33 2,-36 9,-31 7,-13 3,-1-1,-6 3,3 3,6-1,4 1,4-2,7-3,-1 0,27-7,31-9,32-9,24-3,19-4,9 2,8-2,0 3,2-1,3-3,-4 2,-5 4,-5 5,5-2,0-3,3-5,3 1,-3-1,-19 2,-34 9,-38 11,-30 5,-19 6,-9 6,-12 5,-7 2,-3-2,24-7,38-10,36-12,26-11,23-2,17-3,13-4,5-3,-1 4,-6 0,-6 5,-2-1,-3-1,1 3,-1 3,3 5,-3-1,-17 1,-28 2,-34 7,-35 9,-26 8,-16 5,-3 0,3-4,21-6,36-8,38-12,33-3,-2-1,-27 8,-36 14,-25 5,-24 6,-10 3,-2 4,4-4,0 0,3-5,0 0,3 1,23-2,36-10,40-10,31-6,25-6,9-1,5 2,0-2,-1 3,-6 2,-3 3,-22 3,-32 2,-35 7,-34 1,-24 1,-13 4,-3 5,-4-1,-3 4,-8-3,-13 1,-3 3,-5 3,3 3,-5 2,2-5,5-5,10-1,13-3,10-5,29-8,31-4,28-7,28-2,26-4,23-4,15 2,5-2,9-2,10 2,2 1,-5 2,-10 5,-9 4,-7 3,-7 3,-8-3,-9-1,-7 0,-5 2,-24 6,-39 3,-29 0,-20 0,-13 4,-9 0,-10-1,-5-2,-3-2,-3 3,-5 1,-1 3,5 1,4 2,6 0,3-3,-1 1,23 0,37-3,31-3,25-8,20-3,17-5,10-2,11-4,5 1,1-1,-2 1,-2 4,-8 3,-8 3,1 3,3 1,-23 2,-42-1,-34 1,-30 0,-17-1,-14 1,-8 4,-5 1,-8 6,-7-1,-1 4,2-1,4-3,3 2,8-1,4-3,7 2,5-1,26-2,30-7,39-4,29-2,22 1,13 0,2-4,1 0,0 1,5 1,-4 3,-2 1,-6 1,-7 0,-7 1,0 1,-1-1,-18 0,-32 1,-34-1,-25 0,-15 0,-8 0,-4 0,-4 0,-6 0,0 0,-1 0,-2 0,-3 0,3 0,5 0,6 0,-1 0,22-5,30-7,27-1,28 1,23 4,17 2,14 2,8 3,18 0,3 1,-3 1,-6-1,-7 1,-6-1,-4 1,-8-1,-8 0,-3 0,-3 0,-19 0,-34 0,-34 0,-30 0,-27-5,-17-2,-7 1,-3-4,6-1,24 3,33 1,34 3,32 2,22 1,16 1,18 0,4 0,-24-4,-37-8,-33 0,-32 0,-29 4,-19 2,-4 2,17-2,37-7,44-5,45-4,34 0,17 0,1-1,-28 2,-47 6,-45 5,-28 9,-29 5,-16 2,-4 4,23 2,39-8,40-8,32-10,24-6,16 0,4-2,-18-3,-36 4,-33 6,-28 9,-17 6,2-7,19-2,29-4,14 4,-7 14,-21 17,-18 14,-14 6,-17 6,-7 0,17-9,26-10,33-15,34-21,25-19,15-4,3-3,-23 9,-32 14,-33 14,-31 6,-20 16,3 5,26-10,25-7,24-11,16-6,-9 2,-20 11,-27 10,-23 1,1-3,26-15,25-13,20-9,13-7,-1 6,-19 11,-25 18,-12 2,-1-11,2-16,2-19,7-15,8-8,2-15,4-4,5 15,3 33,-2 32,5 26,4 17,-5-3,-6-20,-16-24,-14-26,-6 1,0 15,13 20,17 18,16 14,4-4,-5-19,-18-28,-14-21,-3 4,10 16,20 16,20 17,3 4</inkml:trace>
  <inkml:trace contextRef="#ctx0" brushRef="#br0" timeOffset="192875.67">4725 993,'5'0,"12"0,13 10,17 3,9 5,7 4,1-2,1 1,4 2,0-3,-1 0,3-3,4 0,4 3,4 2,-2-1,1-1,0 2,-2 2,-6-2,0-6,-3-5,2 0,4-2,3 4,4 3,2 0,-3 1,-20-4</inkml:trace>
  <inkml:trace contextRef="#ctx0" brushRef="#br0" timeOffset="184135.04">10780 1879,'9'0,"-16"0,5 0</inkml:trace>
  <inkml:trace contextRef="#ctx0" brushRef="#br0" timeOffset="192874.67">4725 1289,'-5'-15,"-1"-16,0-11,0-10,13 4,14 11,14 11,16 11,14 12,12 12,12 4,6 6,3-2,-2-2,-5-5,-10 2,-27-2,-39-3,-37-1,-29-3,-22-2,-13-5,-2-3,-1-5,-6-5,-1 0,5-7,8 0,23 5,38 5,36 10,27 6,26 12,12 10,7 4,0 4,-1 1,7 0,-4-1,-6-6,-22-7,-36-11,-32-14,-31-9,-23-8,-21-5,-16-2,-8-7,1 3,23 3,40 6,38 8,45 11,26 12,21 20,6 6,3 2,4 0,1 5,-1 1,-4-2,-2-2,-28-12,-35-11,-32-12,-27-16,-18-6,-22-9,-19-4,-10-3,-3 2,0 0,2 2,22 6,40 8,41 7,29 11,30 10,28 14,19 13,6 11,3 2,-9-3,-14-3,-12-5,-27-8,-32-14,-31-16,-30-7,-34-12,-25-9,-7-4,-1-1,6 4,5 8,8 1,2 0,6 4,5-2,0 3,1 4,-2 4,20 3,30 2,33 2,29 0,19 6,13 6,9 2,12 3,4 4,1 3,-2 3,-7-3,-3-1,-7 0,-2 2,0-3,3-1,-2 1,-5-3,-6 1,-3-4,-3 1,-17-8,-32-10,-32-10,-24-9,-14 0,-12 3,-5 4,-10 0,-6-3,3-4,31 6,45 11,39 11,26 4,18 5,7 5,5 3,-1-2,-1-1,-3 2,-6 2,0-4,-2-6,2 0</inkml:trace>
  <inkml:trace contextRef="#ctx0" brushRef="#br0" timeOffset="192873.67">6676 1503,'-42'-11,"-28"-2,4-1,-8-3,-5-4,0 2,24 5,36 3,36 5,26 3,15 7,8 3,8 5,6 0,5 4,-24-1</inkml:trace>
  <inkml:trace contextRef="#ctx0" brushRef="#br0" timeOffset="192871.67">6676 1468,'-54'-2,"-10"0,41 1,36 1,30 0,23 1,-47-1</inkml:trace>
  <inkml:trace contextRef="#ctx0" brushRef="#br0" timeOffset="192869.67">6676 1492,'-50'-3,"-65"-5,5 2,11 1,13 2,30 1,35 1,32 1,28 0,18 0,14 0,21 1,4 4,1 2,-23 2</inkml:trace>
  <inkml:trace contextRef="#ctx0" brushRef="#br0" timeOffset="192866.67">6617 1526,'-109'-3,"-9"2,-3-4,-6-1,3 0,8 1,9 2,12 1,28 1,44 1,43 0,31 0,24 1,17-1,10 0,2 0,-2 0,-3 0,-3 0,-8 0,-9 0,-8 0,-6 0,-43 2</inkml:trace>
  <inkml:trace contextRef="#ctx0" brushRef="#br0" timeOffset="192867.67">6676 1515,'-35'-3,"-35"-2,-8 1,-5 0,-9 2,-14 0,-9 2,-4-1,-4 1,1 0,0 1,6-1,7 0,8 0,30 0,54 0,38 0,26 0,21 0,13 0,3 0,3 0,-4 0,-1 0,-4 0,-1 0,-3 0,-19 0,-34 0,-31 0,-23 0,-27-5,-13-7,-4-1,-4 2,2-3,4 1,0 3,3 3,-2 3,-3 2,1 1,4 1,-1 1,1-1,24 1,35-1,29 1,23-1,14 0,8 0,4 0,1 0,4 0,1 5,8 2,0-1,-2 0,-21-3,-28-5,-30-4,-35 0,-20-4,-12-1,-3-3,0 1,-2-3,1 2,-3 3,-2 3,1 4,4-3,4-1,4 2,3-4,17 1,36 1,30 2,22 2,13 2,6 6,10 3,6-1,5 0,-1-2,-5-1,-6 3,7 6,3 1,-1 4,-24-2,-37-3,-42-9,-27-5,-30-6,-11-3,-1 1,1 2,0 2,6 3,8 1,6 2,6-5,3-1,23 0,37 1,30 2,20 1,17 1,12 1,8 0,5 0,-2 0,-8 0,-1 0,-4 6,0 0,-3 1,-18-2,-34-2,-30-1,-28-5,-18-3,-10-6,-8 0,-7-3,-5 0,-2 4,3 3,6 3,2-3,24 1,35 0,32 2,23 2,25 2,18 0,10 1,-21-5,-47-6,-47-7,-30 0,-24-2,-26 3,-4 3,7 0,30 2,42 3,38 3,41 8,28 3,10 1,1-1,-4 0,-2-3,0 5,-3 6,-25-5,-38-8,-36-5,-24 0,-16-6,-6 0,-9-4,-10-3,-1 0,-7-1,3 2,17 15,36 7,34 8,28 1,19 4,18 4,13-2,9-4,10-1,5 4,4 2,-4-2,-4 1,-3-3,-8-4,-2-5,-6 2,0 4,-3-1,-25-2,-39-8,-33-5,-21-6,-18-3,-14 1,-9 3,-4 1,-3 3,0 1,6 2,2 0,6 0,21 0,36 6,36 1,31-1,28-1,17-1,13-2,9 5,5 0,4-1,-5-1,-6 4,-7-1,-11 0,-6-3,-3-2,-25-1,-38-1,-32-1,-24 0,-21 0,-11 0,-9-1,-11 1,-7 0,4 0,2 0,-4 0,19 5,42 6,42 2,33-1,26 2,10-2,7-2,4-3,2-3,5-2,-3-1,-9-1,-23-1,-37 0,-33 1,-30-1,-19 1,-10 0,-8 0,-7 0,-4 0,-3 0,-1 0,0 0,5 0,6 0,8 0,0 0,17 5,28 2,29-1,23 5,23-1,13-2,10-1,4-3,4-2,-2-1,-4-1,-4 5,-5 1,-28 0,-40-1,-30-1,-20-7,-10-3,-10 0,-2 1,-4 1,-3-4,2 0,0 1,-2 2,-7 2,-3 1,-2 1,6 5,2 3,7 0,0 3,25 1,36-2,36-2,26-3,19-7,10-3,2-5,-16-1,-34-4,-30 2,-36 2,-19 4,-11 3,-13 2,-7 2,2 1,25 0,45 1,35 0,35-1,18 1,9-1,0 0,2 0,-2 0,-5-5,1-1,-23-1,-39 2,-43 2,-36 0,-21 2,-6 1,-2 0,5 5,-2 2,0-1,6-1,2-1,5-1,8-2,-1-1,3 0,19 0,27-5,33-7,25-1,17 1,15-2,-9 1,-29 4,-30 2,-24 3,-23 2,-13 1,-6 1,19 1,32-1,34 1,25-6,25-6,16-2,4 2,3-3,-25-4,-48 2,-47 2,-29 5,-24 3,-13 3,0 2,6 1,23 1,38-1,35 1,25 0,19-6,14-1,8 0,1 1,-2-4,-3-5,-2 0,1-3,6 1,-21-1,-44 2,-33 4,-22 3,-14 3,-16 3,-10 7,-1 1,0 7,30-1,35-6,31-5,25-2,16-7,10-6,11-1,7 2,7-1,-2-5,-24 3,-32 8,-36 5,-26 4,-17 6,-10 7,-3 2,-2 2,-8 4,-8 8,22-1,46-6,41-6,31-12,21-11,8-5,4-5,3-1,9-1,4-4,-6 2,-25 5,-50 5,-40 4,-26 8,-22 9,-10 2,-7 4,-5 0,2 1,0 3,5-2,5 1,6-4,18-4,29-4,43-3,32-3,18-2,16-5,13-8,0 0,-2-5,-9 2,-8 4,-4 3,-20 4,-40 2,-33 2,-29 6,-18 2,-7 5,-8 1,-5 2,-5 5,34 8,35 0,31-5,28-7,17-10,9-7,8-3,12-6,1-1,-20 1,-32 2,-46 3,-32 2,-29 12,-12 4,-7 5,1 4,26 4,45-3,44-5,28-6,25-10,15-5,0-3,-20 1,-43 0,-46 12,-37 9,-19 2,-12 4,13-3,38-5,39-4,35-4,19-8,-10-3,-34 3,-36 3,-28 1,-23 0,-8-1,3 1,15-1</inkml:trace>
  <inkml:trace contextRef="#ctx0" brushRef="#br0" timeOffset="-113092.54">1448 1637,'-77'0,"-18"1,2 1,1 4,6 2,8-1,6-2,22-6,28-3,34-2,25-3,20-2,21 2,8 3,4-4,-4 1,-20 1,-38 3,-38 1,-32 2,-25 2,-20 0,-11 0,1-5,-8-1,-6 0,-4 1,-3 2,9 1,12 6,34 2,42 0,34-1,26-1,1-1,-17-2,-22 0,-26-1,-19 0,-12-1,-2-9,4-4,12 1</inkml:trace>
  <inkml:trace contextRef="#ctx0" brushRef="#br1" timeOffset="45171.89">4194 1967,'-5'-10,"-12"-3,-12 0,-18 8,-4 20,5 17,11 13,17 9,20-4,26-7,19-9,15-12,8-18,-4-22,-7-16,-14-18,-25-10,-30 0,-30 11,-17 19,-9 21,-4 21,11 24,20 17,26 10,27-6,20-13,14-12,14-22,2-23,-10-18,-20-14,-24-4,-26 7,-29 11,-22 21,-5 22,10 25,15 17,26 4,27-8,27-11,18-17,10-18,6-23,-10-19,-14-12,-24 2,-26 10,-31 12,-20 25,1 24,9 18,24 12,25-2,23-19,22-21,8-21,-4-23,-27-7,-37 5,-26 13,-16 21,-4 21,14 12,29 1,28-9,22-19,5-20,-9-7,-18 5,-28 12,0 6,13 4,17-9,1-3,-11 4,-22 9,3 3,14-9,2-5,6 5,3-4,-1-14,-2-15,-7-11,-2-13,-7-7,-2 14,2 25,3 27,-4 24,2 23,1-7,2-20,2-24,2-26,2-17,0 3,0 20,-5 23,-6 28,-6 19,-1 12,3-9,4-24,9-30,9-24,5-23,-1-12,-2 14,-7 26,-15 38,-4 25,-5 17,-4 9,8-12,12-24,12-28,10-29,2-20,-1-12,-5 10,-3 23,-4 31,-3 31,4 23,6 13,5-12,1-30,-4-35,-3-27,-4-23,-9-11,-8-5,2 15,8 27,4 29,5 29,8 20,5 13,-2-15,-3-26,-10-25,-6-27,-8-24,-4-12,-9-4,-1 15,2 27,10 34,7 31,3 24,2 13,0 4,0-15,-1-35,-1-30,0-31,-1-23,0-13,-5-3,-7 19,-1 31,-4 33,2 26,-3 17,3 10,-2-12,3-23,2-27,10-28,5-20,6-16,2-8,-1 19,-6 33,-11 30,-2 29,-1 22,-3 16,0-15,8-28,4-30,8-25,7-20,2-13,-2-11,-4 14,-3 31,-3 35,-2 29,4-3,0-18,5-23,0-22,-1-17,-8 3,-5 18,0 27,-6 22,-1 15,-4-4,0-20,8-24,5-21,2-17,2 3,-1 19,0 6,5-9,6-11,1 4,-8 3,-13 15,-12 20,-3 2,4-15,3 3,6 11,3 14,8-2,9-21,2-20,0-2,-4 17,3 0,-1-1</inkml:trace>
  <inkml:trace contextRef="#ctx0" brushRef="#br1" timeOffset="48780.64">4047 875,'0'-5,"0"-12,0-13,0-16,-6 9,-5 22,-2 22,1 21,3 16,-2 10,1-9,2-22,2-26,3-26,6-19,8-12,2-10,-1 17,-3 32,-7 30,-5 24,-1 15,-6 11,0-10,0-29,3-28,8-22,3-21,6-12,1-11,0-2,-4 1,-1 19,-8 34,-3 31,-1 23,1 22,-4 12,-6 9,0 2,-2-1,1 0,4-2,3-18,9-35,5-30,5-24,2-16,-1 5,-3 20,-3 24,-1 23,-3 1,0-12,-2-19,6-3,1 10,0 0,-1-10,-1-13,3-13,1-11,4-16,-1-9,-1-6,-3-1,-2 4,-2 24,-2 36,-6 31,-7 27,-2 17,2 8,-2 2,1-15,3-28,3-27,8-30,8-24,9-19,0-11,-2-2,-4 4,-5 21,-2 30,-3 31,-2 31,-5 25,-8 12,-1 6,2-15,3-28,8-34,9-32,3-20,5-15,5-7,-2 16,-8 28,-7 34,-14 33,-10 20,-1 11,2-11,5-24,9-27,11-30,5-19,4-13,1 9,-3 23,-3 26,-4 13</inkml:trace>
  <inkml:trace contextRef="#ctx0" brushRef="#br1" timeOffset="51534.6">3957 846,'0'4,"0"13,0 13,0 11,0-6,0-19,0-23,0-19,0-1,0 14,0 20,0 3,0-9,0-16,0-20,0-15,5 13,2 21,0 24,-2 21,4 15,0-5,-2-19,-6-7,-4 3,-2 9,1-4,-4-6,-12-1,4-7,9-10,6-5</inkml:trace>
  <inkml:trace contextRef="#ctx0" brushRef="#br1" timeOffset="55499.95">4194 1908,'-5'5,"3"12,18 13,15 6,13 3,14-7,12-2,4-7,-10-17,-31-10,-37-4,-32-1,-20 1,-11 2,16 3,27 0,33 2,29 1,19 0,19 1,13-1,5 0,-3 1,-21-1,-34 0,-37-5,-29-7,-24-1,-13 1,-11 4,-6-3,0 1,5-3,21 0,35 3,32 3,34 3,25 7,11 3,7 0,4 5,2 5,-25-1,-34-2,-32-8,-27-6,-24-7,-13-12,-11-3,-9-2,1-3,4 4,5 1,20 5,34 10,35 11,40 10,31 14,20 2,8 0,4 1,-4 0,0 1,-11-6,-12-7,-27-7,-35-9,-37-6,-32-2,-31 0,-22 1,-7 2,5 0,7 2,-1 1,-1 0,0 0,5 0,21 0,32 0,42 6,38 5,21 2,9-1,6-3,-2-3,-4-3,-1-1,6 3,0 2,-1 4,-3 5,-6 0,-5-3,-19-3,-34-4,-29-2,-28-8,-22-7,-14-3,-6-3,-8-4,-13 1,0 0,8 2,1 0,1 3,6 4,24 4,32 2,32 3,25 2,25 0,13 1,6 5,1 2,4-1,-1 3,-2 1,2-3,3-1,3-3,0 3,-5 1,-4 3,-5 1,3-3,-2-2,-15-2,-28-3,-32-6,-24-2,-18-1,-14-3,-7-1,-1-3,-8-5,0 2,-7 3,-8-6,-8 1,3-2,10 3,9-1,10 3,6 5,-1 3,1-6,3-1,1-9,-4-4,19 2,28 5,27 12,28 7,22 4,11 7,5 7,4 5,-16 0,-34-5,-31-4,-26-9,-17-6,-12-7,-10-6,16 3,27 5,28 14,23 10,3 3,-15-7,-18-10,-20-6,0 3,14 7,18 7,19 1,24 9,19 0,12 1,3-3,-4-1,5 2,13 7,-1-1,4-1,-6 0,1 1,-1-4,-7-7,-3-1,-2-3,-4-4,-6-3,-6-3,-14-2</inkml:trace>
  <inkml:trace contextRef="#ctx0" brushRef="#br1" timeOffset="55968.68">4784 2086,'-15'0,"-15"-5,-17-2,9 0,21 2,28 6,23 4,16 0,9 5,9 0,4 4,4 4,0 0,-4-4,2-4,3 1,3-1,-1 3,0-1,2-3,-2 3,-5-1,-5-3,5-2,11-2,1-2,1-1,-5-2,-20 1,-27 0,-19-1</inkml:trace>
  <inkml:trace contextRef="#ctx0" brushRef="#br1" timeOffset="56406.19">5346 2204,'-10'0,"-18"-5,-15-7,-10-1,-11-3,-5 0,20 4,28 3,37 3,42 4,20 1,13 1,6 0,-5 6,-1 2,-2-1,-1 3,0 1,-1-3,1-1,0 2,1 0,-6 3,-1 0,0 3,-3-1,-1-3,2-4,-3-2,-4-3,-5-1,7 4,0 1,-3 5,-18 0,-19-1</inkml:trace>
  <inkml:trace contextRef="#ctx0" brushRef="#br1" timeOffset="56968.84">5730 2204,'-15'0,"-15"0,-13-5,7-7,19-1,27 2,27 2,28 3,13 3,7 6,0 3,1 0,0 0,2 3,-1 6,1-1,1 4,-6-3,-1-2,1-5,10-3,6 3,-5-1,-3-1,-7 4,-3-1,-4-1,-2 3,-2 0,1-3,-2-2,6-2,6-2,4-1,-24-1,-23-1</inkml:trace>
  <inkml:trace contextRef="#ctx0" brushRef="#br1" timeOffset="93995.37">6645 2351,'-15'0,"-15"0,3 0,15-4,26-3,20 1,19 1,16 1,11 2,7 1,4 0,7 1,1 0,4 1,5-1,4 0,3 5,-3 2,-5-1,-6-1,-6-1,-3 3,-2 1,-40-4</inkml:trace>
  <inkml:trace contextRef="#ctx0" brushRef="#br1" timeOffset="93994.37">7532 2292,'-16'0,"-19"0,-19 0,-10 0,15 0,36 0,36 0,24 0,18 0,15 0,17 0,13 5,3 2,2 0,2-2,6-1,-43 0</inkml:trace>
  <inkml:trace contextRef="#ctx0" brushRef="#br1" timeOffset="93993.37">8270 2440,'-11'0,"8"0,14 0,-7 0</inkml:trace>
  <inkml:trace contextRef="#ctx0" brushRef="#br1" timeOffset="61593.64">4607 2322,'5'-5,"12"-2,18 1,13 1,-12 1,-26-3,-31-1,-27 1,-20 2,-13 2,-4 1,-1 1,-2 1,24 0,33 0,32 1,36-1,36 0,22 0,9-5,-3-2,-4 1,-2 1,-9 1,-7-3,1-1,4 1,-4 2,-15 2</inkml:trace>
  <inkml:trace contextRef="#ctx0" brushRef="#br1" timeOffset="62875.07">4490 2292,'-10'0,"-19"-5,6-6,22-2,26 1,29 3,16 3,5 3,1 1,6 2,1 0,-5 0,0 1,1-1,3 1,3-1,-4 5,-5 2,-21 0,-30-2,-28-1,-30-2,-24-1,-12 0,-10-1,-6-1,1 1,0-5,-1-7,-1-2,-1-2,4 0,2 4,19 3,15 4,0 2,-1 2,-8 1,16 0,24 1,25 0,22-1,15 1,-6-1,-18 0,-24 0,-27 0,-18 5,-17 2,-6-1,12 0,12-3,14 0</inkml:trace>
  <inkml:trace contextRef="#ctx0" brushRef="#br1" timeOffset="62953.18">3692 2204,'-10'0,"-4"0</inkml:trace>
  <inkml:trace contextRef="#ctx0" brushRef="#br1" timeOffset="63844.1">4016 1938,'-4'-5,"-13"-17,-3-14,7-2,11 17,6 10</inkml:trace>
  <inkml:trace contextRef="#ctx0" brushRef="#br1" timeOffset="64765.27">3987 1908,'-5'10,"-2"14,-9 2,-13 2,-10-4,-10-6,9-6,22-5,23-4,6-7,-9-3,-14 0,-21 0,-20 3,10 1,21 1,26 1,21 1,16 0,12 1,-8-1,-22 0,-25 0,-22 1,-23-1,-12 0,-12 0,-8 0,-7 0,27 0,33 0,32-5,29-2,19 1,10-4,5-1,-10 3</inkml:trace>
  <inkml:trace contextRef="#ctx0" brushRef="#br1" timeOffset="65187.11">3898 1938,'-5'0,"-16"0,-21 5,-12 2,-13-1,-9-1,-7 4,-10 0,-4-1,4-3,9 4,23 0,37-2,37-7,33-3,17-1,9-1,2 2,-12 0</inkml:trace>
  <inkml:trace contextRef="#ctx0" brushRef="#br1" timeOffset="65765.57">3781 1998,'-5'0,"-2"0</inkml:trace>
  <inkml:trace contextRef="#ctx0" brushRef="#br1" timeOffset="-114946.84">3573 2027,'-10'0,"2"0,12 0,21 0,15-5,12-7,7-1,3-4,7-8,-10-11,-23 2,-29 15,-26 17,-24 19,-15 6,-12 4,15-2,27-10,29-19,24-7,22-13,-1 3,-19 10,-23 17,-29 7,-19 2,-12-2,-13-3,-3-3,0-3,2-2,3-2,-2 0,0 0,18-1,31 0,31 1,7 0,-14-1,-23 1,-18 0,-13 0,-7 0,-16 0,39 0</inkml:trace>
  <inkml:trace contextRef="#ctx0" brushRef="#br1" timeOffset="-114948.84">4016 2382,'0'-10,"-10"-9,-13-1,-18-6,-12 0,-12 5,-20 1,-16-1,0-3,6 4,10 5,-6 0,-3 2,5-1,23 1,37 4,38 2,34 3,24 3,16 5,8 8,0 6,-2 1,-5-3,-7-5,-21-3,-31-4,-35-8,-30-2,-23-1,-12 2,-8 0,-4-3,2 0,5 0,7 3,0 1,3 2,30 2</inkml:trace>
  <inkml:trace contextRef="#ctx0" brushRef="#br1" timeOffset="-114947.84">2924 2113,'32'1,"28"-1,9 0,9 1,0-1,-2 0,-4 0,-5 0,1 5,0 2,8-1,6 0,0-3,-5 4,-5 1,-20-1,-29-2,-13 8,2 3,9-3,-5-2,-14-9,-19-4,-20-2,-20-1,-9 2,-10-5,-1-1,2-4,4 1,-1 2,-3 3,-5-3,2 1,-1 1,3 3,0 1,1 3,-5-5,54 4</inkml:trace>
  <inkml:trace contextRef="#ctx0" brushRef="#br1" timeOffset="-114949.84">2924 2085,'44'-1,"37"2,-1-1,-5 0,5 0,5 5,2 7,-4 1,-20-1,-31-3,-37-3,-32-8,-29-3,-35-1,-25-4,0-1,5-3,14 0,86 12</inkml:trace>
  <inkml:trace contextRef="#ctx0" brushRef="#br1" timeOffset="-114951.84">2924 2036,'68'7,"22"0,-1-2,-6 2,-7 1,-2-1,-13-3</inkml:trace>
  <inkml:trace contextRef="#ctx0" brushRef="#br1" timeOffset="-114953.84">2924 1967,'32'0,"61"0,-8 0,-7 0,-8 1,-1-1,-1-1,2 1,0 0,-13 0</inkml:trace>
  <inkml:trace contextRef="#ctx0" brushRef="#br1" timeOffset="-114954.84">2924 2027,'49'0,"26"0,7 0,-1 0,1-5,2-2,6 1,-1 1,-22 1,-37 2,-38 6,-28 2,-29 0,-17 4,-6 6,-2 4,-1 0,25-4,33-5,38-4,28-4,29-6,18-9,11-2,0 2,-20 2,-18 4,-2 2,0-3,1-5,2-6,2 0,-14 4,-24 3,-25 4,-21 4,-6-4,12-5,26-5,22-11,11-9,-5 5,-13 19,-10 27,-22 15,2-1,12-16,17-16,15-16,1 5,-14 10,-21 16,-31 16,-19 14,-11 4,15-10,30-16,43-16,33-19,16-6,10-10,1 0,-24 11,-38 15,-38 17,-27 12,-26 3,-17 6,-5 3,4 1,21-6,31-8,41-13,45-13,28-16,16-4,1-3,-7 3,-27 5,-36 6,-32 11,-31 15,-24 10,-23 2,-6 6,15-2,37-10,38-10,35-5,20-9,17-8,4-3,1-3,-20 2,-29 9,-35 5,-37 8,-26 4,-11 0,-13 4,-6 4,25 5,39-2,35-4,33-5,25-9,14-5,3-7,-15-2,-29 1,-35 8,-31 4,-26 7,-17 2,14-1,33-1,47-3,35-1,25-3,13 0,2-1,-20 0,-37 4,-40 7,-28 2,-20-1,-10-4,-5-2,15-2,31-3,29 0,24-1,16-1,11 1,10-1,9 1,-19-1,-29 6,-30 2,-25-1,-22-1,-14-1,-6-2,-7-1,0 0,2-12,3-2,5-10,17 4,27 6,28 9,22 6,16 2,16 1,7 0,3-2,-2-1,-1-1,-18 0,-28 4,-32 2,-25-1,-21-1,-16-1,-12-7,0-3,3 0,6-4,5-11,-1-1,3-7,17-4,33 3,34 8,24 7,16 6,8 4,-12 4,-29-3,-29-2,-29 2,-18 0,5 1,25 2,32-5,30-1,18 1,-6 1,-26 2,-33 1,-25 6,-2 2,20 0,23-1,25 4,22 0,11-1,16-2,3-3,7-1,-2-1,4-1,1 0,-1 0,-6-1,-7 1,1 5,3 2,1-1,-13-1</inkml:trace>
  <inkml:trace contextRef="#ctx0" brushRef="#br1" timeOffset="77031.5">4312 2174,'-10'0,"2"0,12 0,20 0,32 0,16 0,6 0,4 0,-1 0,1 0,-5-5,-4-2,0 1,-2 1,-3 2,-3 0,-3 2,-2 1,-1 0,5 0,6 0,-3 0,-14 1</inkml:trace>
  <inkml:trace contextRef="#ctx0" brushRef="#br1" timeOffset="-114955.84">3632 2233,'-4'-5,"-13"-6,-13-3,-11-2,-14 1,-8-3,-8 3,-2 3,-8 4,-1-2,-2 2,-1-4,63 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9:26.31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355 384,'0'6,"0"15,0 21,0 12,0 8,0 2,5-8,2-15</inkml:trace>
  <inkml:trace contextRef="#ctx0" brushRef="#br0" timeOffset="640.6">147 355,'6'0,"15"0,16 0,11 0,7 0,4 0,-2 0,-11 0</inkml:trace>
  <inkml:trace contextRef="#ctx0" brushRef="#br0" timeOffset="1983.92">0 119,'5'0,"12"0,17 0,19 0,11 0,3 0,6 0,6 0,-1 0,-3 0,0-5,-2-2,-4-4,-3-6,2 0,-1 4,-11 3</inkml:trace>
  <inkml:trace contextRef="#ctx0" brushRef="#br0" timeOffset="3421.75">1181 0,'-19'415,"16"-360,-26 298,-6 119,33-426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3:09.97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388 1,'5'0,"12"0,18 5,12 2,10 4,4 1,2 3,0-1,5 2,1 4,-2 3,-2 2,-1 3,2 1,1 1,-1 5,-2 2,3 5,1 5,-7 4,2-1,-5 1,-3 2,-10 2,3 1,-8 2,0 1,-2 5,2 2,0 0,8-2,-4 4,0 0,4-1,2-2,-6 3,3-6,0-2,2 3,-3 1,1-5,7-13,6-9,1-1,1-1,0-8,-16-7,-15-7</inkml:trace>
  <inkml:trace contextRef="#ctx0" brushRef="#br0" timeOffset="5515.45">2721 1833,'-10'-10,"-13"-4,-8-14,-9-7,-7-3,-6-6,-4-4,12 15,25 24,25 18,22 18,16 9,12-1,10-7,5-3,1-6,-3-6,-1-5,-4 1,4-2,0-1,-1 3,-2 1,-2-3,-1 4,4-1,-19-2,-28-2,-31-2,-24-2,-16-1,-19-1,-12-1,-7 1,-7-1,1 1,4 0,26-5,36-2,32 1,32 1,20 1,16 7,11 7,8 8,-22 0,-37-3,-38-9,-28-10,-18-5,6 0,21 0,30 3,25 2,23 1,13 2,-9 1,-29 0,-29 0,-23 1,-18-1,-16-5,-7-6,-3-2,16 1,27 4,29 2,29 2,20 2,16 7,6 2,8 0,-2-1,-17-2,-36-1,-36-2,-31 0,-25-6,-9-2,-3 0,17 2,34 1,38 1,31 2,24 0,16 6,5 2,2 0,-4-1,-6-2,-6-2,-20-1,-29 0,-34-1,-30 0,-23-1,-10 1,-9 0,1 0,24 0,37 0,37 0,26 0,15 0,-6 0,-22 0,-31 0,-31 0,-19 0,-11-6,-5 0,-1-6,1 0,-2-8,0-10,2-11,2-9,13 10,26 17,31 22,31 16,20 6,10 4,-11-2,-25-10,-32-8,-25-14,-19-10,-11-8,-11-4,-3-1,0 4,2-3,19 9,27 18,28 15,24 15,16 9,17 3,7 5,3-4,-1-5,-3-2,3-2,0-6,-18-7,-32-11,-30-12,-23-10,-16-8,-15-4,-6 3,-2-5,2-2,2-6,-2-1,1-5,2 1,7-2,20 11,25 16,22 22,23 24,17 14,17 9,6 1,7-4,0 1,-3-8,-9-12,-15-10</inkml:trace>
  <inkml:trace contextRef="#ctx0" brushRef="#br0" timeOffset="9062.18">2692 1773,'-15'0,"5"0,19 0,23 5,17 7,9 6,6 0,1-3,-15-4,-26-4,-28-3,-22-2,-2 3,13 1,20 0,24 3,17 1,16 3,7 0,2-3,-16-3,-27-2,-34-3,-31-1,-19-1,-10 0,-4-1,15 1,27-1,28 1,30 0,19 5,11 2,6 4,2 1,-16-2,-27-3,-28-2,-23-2,-17-2,-22-6,-9-7,-3-1,2-4,19-4,29 2,34 8,6 8,-10-3,-15 2,-20-5,-15-16,-10-13,10 5,28 12,27 21,8 10,-15-7,-16-14,-17-10,-13-12,-8-9,-6-9,8 10,12 22,23 24,4 11,-1-7,-8-15,-6-16,-3-16,-7-15,-2-9,6 11,18 29,22 29,15 23,-6 1,-17-19,-17-23,-16-18,-8-15,-6-15,5 12,15 25,17 26,20 22,19 22,10 13,8 6,2 1,-3 5,-8-20,-22-30,-17-28,-24-24,-13-21,-9-13,-2-6,3 0,4-5,5 1,8 18,15 33,19 30,15 25,19 20,7 18,12 11,7 1,1 3,6-4,0-6,-2-6,-2-9,2-6,0-11,-8-14,-13-12</inkml:trace>
  <inkml:trace contextRef="#ctx0" brushRef="#br0" timeOffset="9952.78">2396 1714,'-10'-10,"-8"-13,4-3,14 13,17 18,21 15,14 12,8 7,4 2,6-7,2-4,-17-6,-33-9,-30-10,-24-12,-16-15,-15-8,-8-10,5-12,-3-3,1-2,2-2,-8-5,3-2,4 0,9 1,19 7,25 18,16 16</inkml:trace>
  <inkml:trace contextRef="#ctx0" brushRef="#br0" timeOffset="11108.98">2072 1389,'0'-5,"0"-17,-6-14,-5-12,-7-7,-10-10,-6-3,4 14,11 32,14 30,8 23,4 1,-5-14,-8-26,-2-21,-5-16,-11-10,-1-6,9 12,17 25,13 26,15 28,2 20,-4 10,-1 5,-6 2,-11-15,-17-27,-12-28,-8-28,-9-19,1-11,-2-10,-1-8,2-6,-3 1,-5 11,6 22,8 20</inkml:trace>
  <inkml:trace contextRef="#ctx0" brushRef="#br0" timeOffset="11515.24">1806 828,'0'-5,"-5"-12,-12-12,-8-18,-14-4,-7-5,-14-12,-13 0,-4-4,1 11,9 21,15 17</inkml:trace>
  <inkml:trace contextRef="#ctx0" brushRef="#br0" timeOffset="12608.93">1392 444,'-10'-5,"-19"-12,-13-7,-16-6,-7-2,-4-1,-4 6,-15 1,-3 1,4 5,7 0,2 4,0 4,-3 5,2 3,-4-3,-5-4,4-2,11-2,17 0</inkml:trace>
  <inkml:trace contextRef="#ctx0" brushRef="#br0" timeOffset="12655.8">388 207,'-10'-5,"-3"-11,10-4,16 2,16 4,18 5,16 3,12 3,9 2,5 1,-13 1</inkml:trace>
  <inkml:trace contextRef="#ctx0" brushRef="#br0" timeOffset="13202.66">507 178,'-11'-5,"-17"-7,5-6,17-5,29 1,22 5,12 5,7 4,3 4,4 8,6 2,10 7,-11-1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6:18.98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89,'163'-7,"86"-16,111-7,-125 16,-111 4,89 5,-205 5,0 1,0 0,0 0,0 0,0 1,-1 0,1 1,-1 0,1 0,2 2,-6-3,0 1,-1 0,1 0,-1 0,0 0,1 1,-1-1,-1 1,1 0,0 0,-1 0,0 0,0 0,0 1,-1-1,1 1,-1-1,0 2,5 35,-2 0,-2 1,-1-1,-3 1,-4 25,0 34,4-19,1 7,-5-1,-3 1,-6 11,4-45,2-10</inkml:trace>
  <inkml:trace contextRef="#ctx0" brushRef="#br0" timeOffset="811.59">799 326,'0'4,"0"13,0 13,0 16,-5 11,-7 5,-1-2,2-12</inkml:trace>
  <inkml:trace contextRef="#ctx0" brushRef="#br0" timeOffset="1686.52">562 355,'5'0,"12"-5,13-2,11 1,14 1,8-4,2 0,2 1,-7 3,-13 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6:39.20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2735 953,'5'0,"12"0,17 0,14-5,9-1,4-6,2-4,6-11,0 0,-10 4</inkml:trace>
  <inkml:trace contextRef="#ctx0" brushRef="#br0" timeOffset="124.99">3148 865,'-10'0,"-13"5,-13 2,0-1</inkml:trace>
  <inkml:trace contextRef="#ctx0" brushRef="#br0" timeOffset="515.6">2942 924,'-11'0,"3"0,12 0,16 0,14-5,17-2,9-4,5-6,1-5,0-3,3-9,0 3,-1 1,-3-4,-12 3</inkml:trace>
  <inkml:trace contextRef="#ctx0" brushRef="#br0" timeOffset="1592.93">2972 894,'5'0,"11"0,14 0,11 0,9 0,6-5,14-6,4-8,0-9,-2-5,-4 2,2-3,-1 0,-2 4,-3 4,-6 0,-14 5</inkml:trace>
  <inkml:trace contextRef="#ctx0" brushRef="#br0" timeOffset="1874.62">3090 983,'5'0,"12"-5,12-6,17-8,11 1,5-2,3-3,5-2,0-2,4-7,0 3,-4 1,-3 2,2 4,-6 2,-13 5</inkml:trace>
  <inkml:trace contextRef="#ctx0" brushRef="#br0" timeOffset="2562.12">3562 776,'5'0,"12"-5,12-7,13-6,13-5,12-4,6-2,0-1,-3 4,-2 2,1 0,0-1,-8 3,-13 6</inkml:trace>
  <inkml:trace contextRef="#ctx0" brushRef="#br0" timeOffset="3170.6">3799 659,'10'0,"13"-6,13-5,10-7,8-6,9-3,4-2,6-1,1-1,2 0,-1 0,-4 1,-3 0,-4 5,-2 2,-12 5</inkml:trace>
  <inkml:trace contextRef="#ctx0" brushRef="#br0" timeOffset="3983.22">4153 510,'10'0,"13"-5,13-7,11-6,7-5,9 1,4-5,1 2,-1-6,3-1,-1 3,-1 3,-3 0,-2 0,-1 4,-13 6</inkml:trace>
  <inkml:trace contextRef="#ctx0" brushRef="#br0" timeOffset="5155">4743 275,'5'0,"17"-6,15-5,10-7,9-6,8-3,5-2,-1-1,-1-1,-1 0,2 5,0 3,-12 4</inkml:trace>
  <inkml:trace contextRef="#ctx0" brushRef="#br0" timeOffset="6280.85">5334 8,'5'0,"-3"0,-13 0,-13 0,-14 5,-9 7,-13 6,-6 0,-2 2,1 8,2-1,-3 0,-1 5,2 3,2 5,-2 1,-1-2,-3 3,0 4,2-1,13-7</inkml:trace>
  <inkml:trace contextRef="#ctx0" brushRef="#br0" timeOffset="7170.78">4921 215,'10'0,"-2"0,-12 0,-16 0,-19 10,-13 4,-8 4,-8 8,-14 11,-2 4,3 5,5-1,1 3,17-7,20-11</inkml:trace>
  <inkml:trace contextRef="#ctx0" brushRef="#br0" timeOffset="7702.01">4714 244,'-5'0,"-12"6,-13 0,-11 11,-19 6,-9 5,-3 8,-5 2,-9 6,-4-1,2-2,1 2,6-6,1 0,4-1,21-6,39-19,22-11</inkml:trace>
  <inkml:trace contextRef="#ctx0" brushRef="#br0" timeOffset="8920.54">4094 540,'-5'0,"-12"0,-18 5,-13 12,-8 2,-5 9,-2 0,-6-1,0 5,0-2,3 4,-3 0,1-4,1-4,2-5,3-7,1-5,1-5,-4-2,-1 3,-1 0,3 1,0-2,2-1,-4-2,-1 0,20 4,29 2,27-1,22-1,15-2,10-1,6-1,6 0,2-1,-1-1,-2-4,-3-7,2-1,-4-4,-14 2</inkml:trace>
  <inkml:trace contextRef="#ctx0" brushRef="#br0" timeOffset="9404.88">3031 924,'-10'0,"-19"5,6 7,17 1,20-1,16-4,15-7,14-9,6-9,4-5,-1-10,3 0,0-3,-12-2,-17 6</inkml:trace>
  <inkml:trace contextRef="#ctx0" brushRef="#br0" timeOffset="10249.56">3591 599,'-5'0,"-11"0,-14 5,-11 7,-9 6,-11 10,-5 1,-2 5,1 1,2-4,-3-3,0-2,1-4,2-6,-2-7,-1-4,2-3,-4-1,-4-2,0-1,3 1,3 0,3 1,3 4,16 3,27-1,27 0,21-3,6 0</inkml:trace>
  <inkml:trace contextRef="#ctx0" brushRef="#br0" timeOffset="12186.29">2528 953,'11'0,"-3"-5,-12-1,-21 0,-16 0,-10 3,-13 1,-5 0,-1 2,2 0,2 0,-3-5,1-6,-4-2,1-3,2 0,3 4,-3 3,21 4,28 2,28 2,23 1,1 0,-21 1,-21 0,-25-1,-26 1,-28-6,-8-1,1-1,8 2,8-3,-2-2,-7 3,1 1,1 2,4-3,23 0,36 0,32 7,24 4,18 5,15 2,6-1,1 3,-16-2,-28-1,-29-4,-24-6,-18-5,-17-6,-13 0,-9 0,-6 3,2 3,5 1,8 3,5 0,4 2,-2-1,0 1,22 9,33 4,28-1,27-3,20 3,10-2,13-2,6-3,-3-2,-1-2,-1-1,-6-2,-6 1,-21-1,-30 1,-29 0,-25-1,-16 1,-17 0,-12 0,-4 0,2 0,18 0,34-5,42-2,42 1,22 0,6 3,-1 0,-6 2,-6 1,4 0,-2 5,2 2,2 0,-23 3,-21 1</inkml:trace>
  <inkml:trace contextRef="#ctx0" brushRef="#br0" timeOffset="12451.91">786 865,'-10'0,"7"-5,18-2,23 1,14 0,8 8,10 2,12 2,8-2,4 0,5 4,6 5,11 1,5 2,3 0,-6 1,-6 3,-9-2,-10-4,-8 1,-6-3,-18-2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08:14.11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1382 592,'-10'-5,"2"-1,12-1,16 2,13 2,13 0,7 2,11 1,9 0,7 0,5 0,-1-5,-6-1,-6 0,-4 0,-15 3</inkml:trace>
  <inkml:trace contextRef="#ctx0" brushRef="#br0" timeOffset="765.57">1323 533,'5'0,"12"0,18 0,18 0,10 0,10 0,1 0,0 0,1 0,3 0,-1 0,1 0,-3 0,-4 0,-3 0,-5-5,-12-2</inkml:trace>
  <inkml:trace contextRef="#ctx0" brushRef="#br0" timeOffset="1296.62">1412 651,'0'-10,"-15"-3,5 0,19 3,18 2,15 9,15 3,8 2,8-1,12-1,6-1,3-6,-4-3,-3 0,-6-4,-22-1,-21 2</inkml:trace>
  <inkml:trace contextRef="#ctx0" brushRef="#br0" timeOffset="2266.32">1825 592,'-10'0,"-13"0,-13 5,-11 2,9 0,20-2,23-1,26-2,18-1,15 0,13-1,2-1,-17 1,-33 0,-38 0,-27-1,-22 1,-12 0,-4 0,1 0,18 0,28 0,29 0,29 0,24 0,18 0,7 0,0 0,-20 0,-34 0,-31 0,-26 0,-22 0,-13-5,-9-2,-8 1,16 1,34 1,33 2,36 0,23 2,20 0,23 0,8 0,2 1,-9-1,-12 0,-22 0</inkml:trace>
  <inkml:trace contextRef="#ctx0" brushRef="#br0" timeOffset="2952.97">1914 592,'-15'0,"-15"0,2-5,22-1,31-1,32 2,16 2,6 0,9 2,6 1,-5 0,-1 0,-6 0,-1 1,-6-1,-4 0,-20 0,-33 0,-36 0,-28 5,-23 2,-14 4,-8 1,-9-2,-2-3,5-2,11-2,28-2,41-6,32-2,34 0,24-3,9-1,11 2,0 3,-6 1,2-2,6-1,2 2,0-4,-2 0,-7 2,-28 2,-25 2</inkml:trace>
  <inkml:trace contextRef="#ctx0" brushRef="#br0" timeOffset="3359.17">2534 592,'-10'0,"-13"0,-3-10,18-3,20 0,19 3,33 2,17 4,4-4,3 1,-4 1,-5 1,3-3,3-1,2-3,1 0,-3 2,-3 3,-24 8,-32 3,-36 6,-26 2,-12-1,2-3</inkml:trace>
  <inkml:trace contextRef="#ctx0" brushRef="#br0" timeOffset="3671.69">3037 533,'-16'0,"-14"0,-17 5,-17 2,-6-1,-2 0,22-3,33 0,31-7,23-3,14 1,10 1,9 0,7-2,6-1,0-4,-6 0,-5-3,-4 1,-5 3,8 4,16-3,9 1,3-3,0 0,-2 3,-7-3,-10 1,-17 2</inkml:trace>
  <inkml:trace contextRef="#ctx0" brushRef="#br0" timeOffset="4125.63">3421 504,'-5'0,"3"-5,17-2,21 0,25-3,11 0,10-3,0 0,-4-3,-5 2,-5 3,7-2,14-3,9-4,1 1,-5-1,-9 2,-8 6,-23 3,-31 9,-29 10,-13 2</inkml:trace>
  <inkml:trace contextRef="#ctx0" brushRef="#br0" timeOffset="5218.63">3981 416,'-20'5,"-32"1,-17 0,-11 4,-8 1,1 2,6 5,1-1,29-3,39-9,41-11,31-4,15 0,10-4,6-4,-3 1,-2-2,1 3,-5 3,-7 5,-5-2,-5 1,-4-3,8-4,8 0,0 3,-2-2,-5 3,-18 7,-29 6,-33 6,-25 8,-21 2,-17-3,-11 1,-10 4,-6-2,-5 1,5-2,5-4,3-4,7-3,29-3,38-7,42-1,28-1,15 1,5-4,2-4,2-1,4 3,-2-2,-4 1,-5 4,-3-3,6-3,7-5,4 1,-1 4,-5 5,-1-2,-12 2</inkml:trace>
  <inkml:trace contextRef="#ctx0" brushRef="#br0" timeOffset="5734.24">4248 357,'10'0,"18"-6,15 0,20-6,9 0,12-3,18-9,6-6,-5 3,-6 1,-3-1,-8 5,-4 1,0-1,-5 3,-5 5,-19 5,-30 3,-33 9,-25 3,-22 6,-11 1,-14 3,-13 4,-16 3,-4 3,3-2,10-6,32-6,44-5,41-4,28-2,26-1,18-6,18-7,2-1,-8 2,-10 2,-11 4,-23 2,-26 3,-18 0</inkml:trace>
  <inkml:trace contextRef="#ctx0" brushRef="#br0" timeOffset="7282.21">5074 179,'0'-5,"10"-7,13-1,19-3,11-5,12 2,5 4,1 0,-2 2,-2 3,-18 4,-28 3,-26 1,-24 7,-16 7,-16 6,8 1,28-3,28-10,24-10,17-5,11-1,12-3,3-5,-14 0,-32 9,-30 6,-24 3,-2 2,14 1,26-1,11 0</inkml:trace>
  <inkml:trace contextRef="#ctx0" brushRef="#br0" timeOffset="8344.92">5783 32,'5'-5,"12"-2,-3 0,-12 2,-18 1,-1 2,13 1,17 0,1 1,-17 0,-17 1,-22 4,-22 7,-11 1,7-1</inkml:trace>
  <inkml:trace contextRef="#ctx0" brushRef="#br0" timeOffset="9437.86">5931 32,'-15'0,"-15"0,-13 0,-8 0,-12 0,-4 5,-1 1,-15 6,-7-1,1 4,16 0</inkml:trace>
  <inkml:trace contextRef="#ctx0" brushRef="#br0" timeOffset="11219.74">3775 474,'-5'0,"-12"0,-13 0,-16 5,-11 2,-5-1,-2-1,-1-1,-4 3,-1 6,-3 1,-4 2,1 0,3 1,4-2,-1 1,1-1,-3 1,-4 3,1-2,3-4,3 2,14-3</inkml:trace>
  <inkml:trace contextRef="#ctx0" brushRef="#br0" timeOffset="12266.96">3066 592,'-10'0,"-14"0,-12 0,-15 0,-15 0,-5 0,-1 0,-3 0,0 0,4 0,4 0,3 0,-3 0,-5 0,0 0,2 0,3 5,2 2,3 0,-3-2,19-1,28-2,26-6,23-2,26-6,18 0,16 2,14 2,13-2,2 0,-10 3,-13-4,-13 1,-11 2,-18 2</inkml:trace>
  <inkml:trace contextRef="#ctx0" brushRef="#br0" timeOffset="13860.01">1648 622,'-5'0,"-12"0,-17 0,-14-5,-14-2,-10-4,-5-1,3 2,2 3,4 2,19 2,27 2,28 1,27 0,24 1,12-6,4-1,5-1,-21 2,-35 2,-31 0,-30 2,-17 1,-15 0,-11 0,-1 0,4 0,5 1,5-1,19 0,29 0,27 0,8 0,-9 0,-14 0,-22 0,-20 0,-17-5,-16-2,-5 1,-12 1,2 2,1-5,4 0,22 1,33 2,44 1,36 2,21 1,19 1,18 0,5-4,-4-2,-9 0,-25-4,-34 0,-37-4,-38 1,-37 3,-15 2,-6 9,4 3,18 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2:54.80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491 183,'0'5,"-4"12,-3 13,-4 16,-6 16,0 7,-2 7,3 0,3-12</inkml:trace>
  <inkml:trace contextRef="#ctx0" brushRef="#br0" timeOffset="717.98">285 272,'5'0,"12"0,12-5,12-2,15-4,6-1,4 2,0 3,0 2,-13 3</inkml:trace>
  <inkml:trace contextRef="#ctx0" brushRef="#br0" timeOffset="2920.6">48 65,'-27'1,"6"-1,41-2,96-7,209-11,41-4,-259 15,-101 8,0 0,1 1,-1 0,0 0,1 1,-1-1,0 1,0 1,0-1,1 1,-2 0,5 2,-6-1,-1-1,0 1,0 0,0-1,0 1,-1 1,1-1,-1 0,0 1,0-1,0 1,0-1,-1 1,1 0,-1 0,0 0,0 0,0 0,-1 0,1 0,4 53,-2 1,-2-1,-3 0,-3 4,-1 54,5-68,-1 50,-5 0,-10 46,-4-20,13-74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3:07.17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178 0,'-5'0,"-12"0,-13 0,-11 5,-4 7,6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8:39:15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219 435,'0'17,"0"17,0 31,0 21,0 14,6 12,2 4,-1 0,-1-3,-2-4,5-9,5-10,2-3,-3-6,-4-10,-2-17</inkml:trace>
  <inkml:trace contextRef="#ctx0" brushRef="#br0" timeOffset="750.81">387 468,'-5'5,"-3"20,1 16,1 19,1 10,9 22,7 6,4-1,-2-7,-3-7,2 0,6 2,4 4,0-2,-5-15</inkml:trace>
  <inkml:trace contextRef="#ctx0" brushRef="#br0" timeOffset="1828.86">286 0,'0'12,"0"14,-5 15,-8 17,-8 16,-11 13,-6 7,-8 7,-1-4,0-1,10-17</inkml:trace>
  <inkml:trace contextRef="#ctx0" brushRef="#br0" timeOffset="2643.77">320 33,'0'6,"0"13,6 15,7 13,2 15,4 15,10 5,11 6,10-1,15-4,-5-16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6:11.546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49 1,'-10'5,"-9"6,0 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6:09.717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224 1353,'0'-10,"-10"-3,-13 10,-18 11,8 4,19-9,23-7,20-11,14-4,-4 1,-20 10,-22 15,-26 17,-19 14,5 1,19-11,29-11,24-18,16-14,11-9,12-11,-17 6,-32 17,-28 21,-29 15,-23 12,-15 11,-6 7,17 0,29-15,36-19,28-18,19-19,12-12,5-10,13-5,3-4,-17 10,-35 23,-36 23,-28 16,-18 18,-19 8,-7 5,-1-2,24-10,37-17,31-23,30-18,22-20,16-10,4-7,3 0,3-1,-20 9,-41 21,-35 25,-32 22,-30 18,-12 10,-8 8,1-2,0-1,26-5,38-21,38-22,27-26,27-16,16-17,10-11,8-4,-3-2,-8 6,-24 19,-35 25,-32 27,-36 16,-32 19,-24 17,-8 2,-6 6,0 2,8-3,31-12,36-21,44-27,35-25,23-24,27-17,15-17,-1-2,-10 2,-7 4,-9 3,-25 19,-33 27,-35 32,-33 20,-29 19,-12 6,-14 9,-15 13,-9 4,6-3,17-4,29-15,42-27,35-31,31-19,23-22,26-20,8-5,8-7,5 0,-6 0,-11 9,-11-1,-5 10,-20 14,-31 24,-30 20,-33 23,-22 13,-21 14,-7 3,-3 1,2-9,7-3,6-4,2 0,2-2,3-3,8 2,19-5,27-9,30-25,32-21,28-18,12-8,14-11,11-10,6-5,-3 1,-10 1,-10 9,-35 19,-39 27,-43 26,-43 21,-21 15,-12 10,-4 0,5 0,8-4,-1-1,5 6,10 2,24-8,35-23,35-27,33-24,19-13,6-10,5 2,8-12,14-11,9-15,4-3,-2-3,-1 8,-35 24,-42 29,-43 31,-40 29,-22 13,-22 15,-9 6,1-8,7-5,8-6,4-2,-6 2,-4 7,-7 4,2-2,23-13,37-17,44-30,46-34,22-10,13-9,1 1,0 4,3-9,-4 5,-4-3,4-2,-4-1,-22 10,-33 18,-36 30,-40 20,-36 27,-36 21,-8 10,7-4,7-9,12-9,3 0,-3 6,4-1,9-2,27-10,39-28,48-32,43-24,19-17,4-2,1 1,-7 7,-9 5,3-4,6-5,2 2,-3-6,-28 12,-34 23,-43 26,-38 21,-20 12,-13 9,-7 2,2-3,7 1,8-2,1-4,-1 1,-3 9,-4 0,19-8,34-12,37-21,44-22,32-24,27-21,6-6,-8 3,4-4,-3-1,-5 6,-4 3,-10 10,-25 14,-39 17,-38 16,-33 23,-34 23,-28 23,-6-1,6-1,6-7,5 0,4 0,8-4,23-13,31-14,37-27,42-23,32-25,19-8,11-12,7-3,-1-2,-6 2,-11 8,-33 18,-38 22,-39 30,-32 12,-30 23,-18 9,-3 0,-1 1,6-4,7 0,8-5,-5 1,2-3,4 2,18-9,34-13,36-23,30-20,17-13,13-11,18-12,19-13,5-5,-2 1,-7 6,-10 6,-29 17,-40 21,-35 25,-33 21,-19 12,-25 10,-10 7,-8 5,3 2,-2 1,5-4,24-13,39-13,39-22,34-23,35-29,19-17,9-4,-4 0,-4 0,-8 6,-25 18,-37 26,-35 20,-35 24,-20 12,-15 15,-10 1,1 2,5-5,22-11,35-19,38-23,31-22,24-18,9-7,8-6,-1 0,-20 14,-36 19,-32 27,-31 17,-19 14,-17 5,-5 1,5 2,20-8,28-19,33-15,26-17,21-12,11-18,4-1,-1-4,-16 11,-29 21,-28 19,-29 18,-24 10,-13 14,10 0,30-18,35-20,31-21,20-18,9-9,-11 6,-26 20,-32 17,-27 12,-22 19,1 3,20-9,30-15,25-20,18-14,13-14,-5 5,-19 16,-32 16,-25 18,-19 9,4 1,18-6,23-16,7-1,-4 4,-2 0</inkml:trace>
  <inkml:trace contextRef="#ctx0" brushRef="#br1" timeOffset="22187.94">224 84,'-10'5,"-13"11,2 4,24-12,23-18,16-11,11-13,-8 4,-22 18,-25 16,-22 22,-17 12,3-1,19-7,27-13,27-19,18-15,11-9,-12 4,-24 17,-32 13,-26 17,-17 7,-11 10,9-3,29-13,27-16,23-20,26-18,18-19,8-12,-11 9,-28 23,-30 22,-34 21,-22 13,-14 11,-18 10,-6 5,16-5,34-17,37-25,28-17,18-19,21-13,7-11,5-1,-1-1,0 3,-25 10,-32 27,-30 22,-31 18,-24 11,-17 14,-16 8,-3 4,5-4,22-11,33-19,37-20,39-21,26-24,18-11,8-12,-1 4,-7 1,-7 5,-28 20,-37 31,-36 25,-25 12,-19 16,-14 2,-7 3,0-5,20-11,32-14,36-16,34-26,25-21,18-10,6-7,3-6,-3-3,0 8,-30 19,-34 23,-31 20,-33 22,-24 16,-11 9,-2 0,-2 6,18-9,35-23,33-23,30-22,21-19,15-15,7-9,4-5,5-2,-2 5,-21 16,-36 22,-36 28,-33 23,-29 22,-17 16,-14 8,2 4,21-11,36-27,39-31,37-28,22-21,22-20,9-9,4-4,2-1,-18 18,-33 37,-38 27,-34 26,-27 18,-24 18,-12 8,-5 5,3-8,30-16,35-29,44-30,30-26,22-24,21-14,6-7,-3-1,-1 0,-20 23,-32 28,-37 28,-33 27,-25 17,-18 10,-11 9,0 2,0 3,20-16,42-24,40-34,39-32,25-26,19-20,4-7,-5 0,-4 5,-22 19,-38 34,-34 32,-32 30,-25 17,-18 10,-9 8,-12 13,-3 0,6 1,24-14,39-35,36-34,36-38,28-24,17-12,9-9,5-7,-1 7,-5 6,-25 20,-37 29,-30 29,-30 28,-30 24,-24 21,-9 8,-3 4,0-3,6-2,8-5,23-17,32-29,40-31,29-30,26-27,12-19,13-12,5-7,2 7,-22 23,-34 36,-45 33,-31 36,-32 24,-29 22,-9 4,3 3,8-6,24-19,44-31,36-37,31-30,23-31,15-15,13-16,2 2,-2 6,-26 22,-36 35,-32 26,-33 34,-25 20,-18 15,-7 6,1-5,25-16,31-22,30-27,29-25,25-25,11-15,9-13,-3-4,-6 4,-18 26,-29 34,-33 29,-26 27,-26 15,-12 13,-5 3,3-1,17-14,31-27,28-24,31-30,19-16,11-13,6-12,-14 13,-25 25,-34 31,-25 25,-17 15,4 1,25-19,25-20,28-26,17-16,-5 2,-20 16,-20 31,-25 12,-15 16,3-5,17-14,21-27,19-24,1-7,-15 6,-19 7,-24 13,-16 11,-6-5,7-13,16-14,8-3,-7 8,-9 14,-8 17,-6 12,-10 13,-3 10,8-8,25-19,27-24,25-21,13-20,17-13,5-5,3-8,-13 14,-35 27,-29 34,-21 27,-24 18,-11 12,-8 5,-5-3,3-6,25-19,38-24,33-35,30-24,18-18,19-19,16-15,2-5,5-1,-29 23,-38 30,-39 45,-44 37,-34 30,-23 19,-13 12,3-6,27-21,43-32,39-37,32-27,26-28,19-19,14-12,1 1,3 5,-30 21,-34 33,-32 36,-34 27,-30 29,-13 13,-2 10,4-5,15-20,31-31,30-30,27-24,25-29,16-14,6-11,2-7,0 2,-22 19,-29 32,-33 37,-34 27,-23 24,-15 13,-3 5,20-15,36-32,34-30,22-24,22-18,14-21,13-8,-17 8,-27 26,-34 40,-35 26,-20 23,-11 9,13-10,27-23,33-30,23-25,21-21,15-17,-9 4,-23 17,-36 33,-26 24,-2 10,19-7,14-6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3:10.754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521 3003,'0'-5,"5"-12,7-13,16-16,9-11,-3 9,-21 29,-14 17</inkml:trace>
  <inkml:trace contextRef="#ctx0" brushRef="#br0" timeOffset="343.44">462 2944,'0'-5,"10"-12,14-13,12-12,10-8,3 4,-8 10</inkml:trace>
  <inkml:trace contextRef="#ctx0" brushRef="#br0" timeOffset="890.28">462 3003,'5'-5,"12"-17,13-15,6-10,7-8,12-15,6 0,8-4,2 11,-1 17,-17 15,-18 14</inkml:trace>
  <inkml:trace contextRef="#ctx0" brushRef="#br0" timeOffset="8967.73">491 2973,'-10'10,"2"-2,17-17,17-22,20-16,11-10,6-5,-12 12,-30 36,-29 24,-22 22,-27 19,-14 12,11-10,25-25,28-31,36-31,24-24,11-8,11-2,3 5,-18 18,-28 28,-30 30,-25 24,-14 16,4-2,18-19,22-30,19-21,16-21,16-15,-8 7,-22 28,-25 26,-19 22,-17 18,-2 14,9-12,15-24,14-27,11-23,-2-1,-2 18,-8 21,-15 19,-5-1,10-16,8-20,7-20,14-24,3-15,7-6,-1 14,-12 27,-22 39,-17 27,-15 18,4-5,18-26,26-38,21-25,15-16,-1-14,-8 15,-21 27,-28 28,-23 24,-16 19,1-4,13-18,23-28,23-23,20-16,15-10,4-12,-6 17,-21 32,-23 24,-23 22,-17 20,-12 13,8-9,21-28,30-33,24-25,16-21,-9 8,-17 28,-16 27,-15 23,-10 21,-12 17,-5 6,3 2,7-3,9-18,12-29,8-29,7-24,4-2,-2 14,-7 19,-4 19,-3 16,0 16,5 9,-7-11,-9-30,-1-29,1-24,4-16,13-16,11-7,-1 18,-9 28,-5 27,-1 9,-2-8,1-20,-5-8,-10 11,-13 11,4 7,22-13,22-20,28-26,11-14,7-5,-4-1,-10 17,-20 28,-24 24,-23 28,1-1,14-18,23-21,12-23,12-14,2-9,-11 6,-21 24,-24 26,-15 24,2 5,15-12,14-18,16-23,9-16,4-10,2-6,-7 12,-12 26,-14 26,-19 28,-11 19,-6 11,-8 5,2-12,14-27,20-32,21-30,13-19,6-10,7-10,-3-1,-5-3,-7 21,-9 32,-17 29,-15 25,-9 17,-12 17,6-13,12-25,9-26,10-22,11-19,7-15,0-9,1-3,3 0,-3 18,-6 27,-10 28,-7 28,-2 0,-2-16,6-21,3-24,5-22,6-13,1-9,-2 17,-4 28,-3 30,-4 9,-1-7,-2-14,0-20,-1-15,1-10,-1-5,1 12,-1 26,1 25,0 29,5-2,1-16,1-19,-2-20,-6-15,-4-10,-10-12,2 14,8 27,6 11,2-7,-10-11,-13-5,-4 7,8 20,16 20,9-2,-3-13,-12-11,-16-18,-13-10,-11-7,7 10,20 16,29 21,23 17,15 10,-5 0,-20-18,-25-11,-20-16,-18-8,-17-6,7 9,21 12,26 15,9 6,-8-4,-12-2,-15-7,3-3,16 0,20 6,2 4,-10-5,-15-1,-1 0,17 0,18 0,16 2,11 0,8 6,4 6,-8 2</inkml:trace>
  <inkml:trace contextRef="#ctx0" brushRef="#br0" timeOffset="10655.62">1437 581,'-10'-6,"-14"-5,-12-7,-10-6,7 3,21 3,8 6,-4 4,-10 4,-16 3,10 1,19 1,21 0,5-1,-11 1,-1 0,10 4,6 7,1 1</inkml:trace>
  <inkml:trace contextRef="#ctx0" brushRef="#br0" timeOffset="11405.08">1318 550,'6'0,"5"10,12 14,7 12,3 16,2 8,-6 5,-8 1,-7-1,-11-1,-6-17,-3-16</inkml:trace>
  <inkml:trace contextRef="#ctx0" brushRef="#br0" timeOffset="11873.83">1525 758,'0'-10,"-5"-13,-7 1,-1 16,2 18,2 22,3 16,2 9,3 10,0 3,1-1,-4-2,-7 2,-7-16,1-17</inkml:trace>
  <inkml:trace contextRef="#ctx0" brushRef="#br0" timeOffset="12436.27">1496 905,'0'10,"-5"14,-2 17,1 12,-10 12,-6 10,1 3,-7-3,-3 2,3-3,2-3,5-20,6-33,11-24,6-12</inkml:trace>
  <inkml:trace contextRef="#ctx0" brushRef="#br0" timeOffset="12670.64">1407 1201,'0'5,"0"12,0 17,-10 14,-8 14,-2 10,-1 5,-3-2,-3-4,-1-3,4-18,6-19</inkml:trace>
  <inkml:trace contextRef="#ctx0" brushRef="#br0" timeOffset="13092.52">1525 1083,'0'5,"0"11,-5 19,-7 13,-6 13,-10 22,-5 12,-8 4,4 1,3-7,-3-4,5-7,8-22,8-27,6-19</inkml:trace>
  <inkml:trace contextRef="#ctx0" brushRef="#br0" timeOffset="13468.4">1437 1349,'0'4,"-5"18,-7 15,-6 15,-5 15,-9 11,-4 7,-1-1,1 0,2-3,1-2,1-3,12-24,9-22</inkml:trace>
  <inkml:trace contextRef="#ctx0" brushRef="#br0" timeOffset="14030.88">1378 1585,'0'-10,"0"2,0 12,-5 15,-12 20,-8 23,-9 16,-10 10,-7 5,0-3,4-7,0-8,2-1,10-23,20-31,18-28,24-28,6-9</inkml:trace>
  <inkml:trace contextRef="#ctx0" brushRef="#br0" timeOffset="14257.05">1437 1496,'-5'15,"-7"20,-11 19,-12 21,-5 12,-11 7,-6 7,1 2,0-2,4-8,2-5,9-6,6-9,14-20,16-30,19-39,22-32,10-18,-3 3</inkml:trace>
  <inkml:trace contextRef="#ctx0" brushRef="#br0" timeOffset="14670.73">1466 1585,'0'10,"-10"13,-9 18,-10 22,-11 21,-8 10,-2 5,-2 6,-2-1,8-7,2-10,8-5,11-27,14-32,14-30,22-30,11-27,10-14,-3 6</inkml:trace>
  <inkml:trace contextRef="#ctx0" brushRef="#br0" timeOffset="14983.24">1318 1968,'-10'15,"-3"16,-10 11,-5 10,-9 15,-3 7,-4 6,0-1,7-24,16-31,21-40,20-37,7-10</inkml:trace>
  <inkml:trace contextRef="#ctx0" brushRef="#br0" timeOffset="15312.07">1289 1910,'0'5,"-10"12,-3 12,-10 13,-11 18,-14 14,-5 5,-7 9,-5 4,-1-3,1-2,2-5,15-22,22-37,26-36,17-32,21-18,4 2</inkml:trace>
  <inkml:trace contextRef="#ctx0" brushRef="#br0" timeOffset="16421.67">1171 2086,'-5'10,"-12"14,-13 17,-16 12,-11 12,-5 11,-3 1,5 3,-2-6,4-7,-2 1,18-22,26-32,32-41,17-19,4-2</inkml:trace>
  <inkml:trace contextRef="#ctx0" brushRef="#br0" timeOffset="16452.92">1230 2057,'-5'0,"-12"10,-13 19,-11 14,-9 9,-6 12,-8 15,-4 3,0 4,-4-3,6-6,4-6,17-20,22-28,29-29,24-33,27-25,14-16,-5 4</inkml:trace>
  <inkml:trace contextRef="#ctx0" brushRef="#br0" timeOffset="17546.03">1289 1998,'-10'5,"-13"7,-18 16,-23 24,-4 12,-6 11,-1 3,7 3,1 8,1-2,2-4,17-23,21-30,26-32,27-29,15-15,-1 0</inkml:trace>
  <inkml:trace contextRef="#ctx0" brushRef="#br0" timeOffset="19717.59">1112 2205,'-5'5,"-12"12,-13 12,-11 13,-9 13,-6 7,-8 4,-4 6,0 0,1-2,3 2,1-1,17-17,26-34,32-30,3-8,-10 14,-17 18,-20 11,-16 17,6-9,24-20,26-17,22-24,0-1,-14 14,-26 20,0 4,10-10,17-20,19-11,15-10,-8 1,-25 19,-26 28,-21 17,-22 21,-11 7,9-10,29-21,28-25,30-21,28-17,-7 4,-21 19,-28 28,-25 18,-3 4,11-13,23-20,24-19,22-15,10-18,4-3,-15 7,-23 29,-31 21,-27 27,-20 20,-11 10,12-2,25-27,25-28,21-23,21-24,-2 8,-20 15,-20 21,-25 22,-20 18,-14 18,-13 5,0 2,0 1,17-15,26-26,28-21,27-21,18-17,21-16,7-5,-13 7,-40 29,-33 28,-25 17,-24 16,-11 12,-4 1,14-12,28-18,33-23,26-16,18-14,-4 7,-19 14,-30 18,-23 18,-18 15,5 1,19-17,23-23,7-11,-14-4,-15 0,6-7,15-5,18-8,16-9,17-7,-10 5,-22 21,-30 24,-27 22,-28 22,-12 9,11-4,33-26,42-22,30-26,18-14,-5 10,-27 14,-31 21,-31 14,-19 13,6-3,27-18,37-20,26-9,17-12,-6 5,-22 15,-31 16,-29 10,-20 18,9 3,17-10,13-10</inkml:trace>
  <inkml:trace contextRef="#ctx0" brushRef="#br0" timeOffset="171823.01">197 137,'5'-15,"-4"0,-16 13,-17 11,3 5,21 0,23-8,17-15,15-11,-6-1,-21 16,-33 21,-29 17,-19 12,-13 5,16-7,33-16,35-17,27-15,22-18,20-4,13-7,0-9,-5 3,-8 4,-21 8,-32 13,-29 15,-31 17,-23 11,-17 11,-7 3,1 5,-1-6,23-4,36-14,38-16,30-19,28-13,17-6,2-9,-4-2,-3 1,-25 12,-33 11,-32 20,-30 13,-30 14,-23 13,-13 4,-3 9,24-4,37-17,45-18,33-18,24-17,18-12,15-10,8-13,-4-3,-4 4,-22 16,-33 19,-38 22,-40 17,-32 18,-30 19,-22 14,-11 9,9-3,9-5,31-15,49-17,47-26,36-21,31-24,11-11,7-10,2-6,0 2,-2 0,-7 0,-9 3,-1 7,-26 10,-30 21,-30 23,-29 16,-27 17,-19 18,-9-2,-10 4,-3 7,-3-3,12-3,27-12,40-15,45-29,40-25,31-20,21-13,11-13,-4-6,-6-2,-7 8,-11 4,-26 17,-43 26,-42 31,-26 18,-32 24,-11 8,-2 2,0-5,6-2,2-2,5 5,11 2,26-15,31-21,37-30,34-25,22-23,6-3,4-12,5-6,2-5,4-5,-6 6,-25 16,-44 33,-48 36,-40 26,-21 18,-11 8,-6 5,0 1,4-1,5-2,6-8,23-12,36-20,37-18,31-27,34-24,27-24,12-7,5-5,-8 6,-13 6,-29 13,-38 23,-44 30,-41 32,-32 20,-12 12,0 0,-9 10,-8 3,1-1,9-9,31-15,48-31,48-29,34-18,28-19,23-12,8-5,-6-3,-12 11,-34 14,-42 25,-42 25,-37 22,-20 15,-22 10,-15 11,-4 5,-2-6,13 2,30-11,38-24,39-24,35-17,25-18,13-9,8-8,10-7,-1 0,-6 4,-8 4,-22 11,-32 14,-34 22,-36 19,-25 22,-11 7,-12 5,-5 4,4-5,28-11,41-19,38-23,39-22,19-14,13-15,8-5,3-4,-5 8,-28 18,-39 23,-33 19,-31 22,-18 11,-19 8,-6 0,15-9,31-12,36-16,34-20,21-15,17-19,11-8,3 0,-19 12,-40 22,-35 24,-25 14,-17 14,-15 4,14-4,27-9,32-20,25-22,18-13,0 2,-18 16,-15 3,-9-13,-1-18,3-13,0-9,-1-4,3-3,4-9,0-3,-2 21,-4 36,-9 30,-8 29,-9 23,-6 10,0 3,5 4,5-2,10-24,11-37,8-30,7-29,5-17,-3-9,0-12,-5-3,-6 22,-4 33,-6 30,-12 30,-10 20,-2 10,3 11,-2 2,8-21,11-35,11-31,8-28,5-18,5-9,2-7,-5-3,-6 18,-12 29,-12 34,-6 27,0 23,-9 12,-7 6,2 5,0-1,8-22,13-32,16-13,-3-9,-14 0,-17 11,-14 4,-11 3,-14 5,-5 2,12-2,36-15,30-15,29-15,17-9,8 0,-12 11,-25 13,-28 14,-30 10,-19 7,-18 5,-7 2,-2 1,17-4,29-8,28-17,29-9,26-9,13-6,4-5,1-8,-2 1,-18 8,-29 11,-33 15,-25 16,-26 10,-24 6,-13 2,1 1,1-2,2-5,2-4,25-6,36-16,31-13,32-16,20-7,20-15,9-3,0-8,-24 11,-36 19,-33 23,-29 24,-28 14,-18 11,-9 3,2-1,6-3,29-13,33-13,37-18,30-19,25-16,14-17,15-9,0-4,-5 4,-24 13,-33 20,-38 26,-32 22,-26 19,-28 9,-12 5,-6 5,7-2,30-16,37-24,35-24,37-26,27-17,23-14,6-6,-3 0,-21 12,-33 26,-38 29,-34 21,-31 18,-14 13,-4 4,-3-1,25-15,31-27,42-26,29-24,18-15,18-18,8 0,-2 1,-24 15,-32 27,-46 34,-34 27,-23 24,-14 8,-6 9,18-17,38-23,41-31,30-26,26-17,17-12,7-5,0-9,-24 14,-31 22,-35 31,-31 21,-29 24,-17 14,-4 3,-2 2,26-20,28-26,31-21,38-24,23-17,17-15,13-8,2-1,-9-3,-22 11,-35 31,-31 21,-24 23,-15 15,-14 7,-7 4,15-5,31-18,31-16,24-18,18-5,15-14,-12 0,-26 7,-26 8,-22 14,-19 13,-15 7,6 6,22 0,26-2,25-9,17-5,19-7,8-8,5-2,-1-2,-22 2,-28 8,-28 7,-23 7,-20 10,-12 0,15-1,36-3,35-4,30-7,19-10,9-3,6 2,3-4,-3-3,-22 6,-36 10,-34 10,-30 10,-19 5,-16 5,-10 3,18-5,30-6,36-12,32-12,26-10,17-13,5-7,-16 2,-34 17,-39 16,-38 22,-21 13,10 0,24-16,33-11,26-12,19-17,10-8,-8 4,-34 22,-28 21,-23 18,-16 2,8-6,20-12,29-16,34-24,26-23,16-10,-10 10,-27 21,-42 29,-30 24,-21 16,-18 5,14-6,25-12,27-21,25-19,22-17,14-11,-18 10,-27 19,-25 21,-22 17,-20 18,-11 10,-5 5,19-10,28-13,27-26,24-19,20-16,13-9,5-11,2-4,-17 11,-37 19,-31 27,-24 22,-14 13,-15 14,11-5,29-17,30-21,24-24,8-7,-1 13,-18 16,-15 15,-3-4,4-17,2-26,6-21,5-21,7-10,3-9,-1-3,-5 1,-1-1,-3-2,-3 1,-10 19,-19 29,-7 30,-9 25,-4 23,5-7,17-21,18-24,12-21,5-16,-7-3,-25 18,-21 16,-19 26,-15 15,-13 17,14 0,33-8,32-16,27-18,19-19,12-14,12-11,3-10,-4-8,-19 2,-32 9,-35 13,-24 15,-14 17,-8 12,-8 15,4 12,18 10,28-4,33-10,30-16,18-16,9-15,4-14,-1-13,-17-6,-32 5,-31 9,-28 19,-27 23,-24 18,-16 20,-5 10,0 12,5 2,14 5,29-7,34-16,32-21,31-23,24-18,17-18,6-15,4-6,2-5,-4-4,-25 1,-34 11,-41 17,-27 17,-23 16,-19 17,-15 13,-1 11,7 2,14 7,25-1,33-10,35-13,26-23,15-18,9-12,4-9,6-4,0-7,-2-7,-19-1,-27 9,-34 19,-35 19,-25 25,-21 17,-5 17,8 9,30-8,34-14,31-19,24-25,22-18,21-15,14-14,1-8,6-6,-4 2,-27 12,-35 12,-37 23,-34 17,-23 24,-12 10,-18 14,-8 13,4 4,7 1,26 2,37-11,35-22,26-22,22-26,17-16,11-14,7-12,2-2,2-8,-6 6,-22 7,-38 11,-39 16,-32 26,-19 12,-14 18,-15 17,-11 15,2 4,17 1,28-13,39-16,36-17,26-18,14-16,13-17,13-15,3-1,-4-9,-6 3,-12-6,-23 6,-33 15,-39 23,-29 17,-21 17,-16 19,-8 11,-7 6,11 2,26-10,36-14,40-21,33-22,25-17,18-15,16-13,0-2,-5-4,-28 7,-35 16,-38 19,-36 20,-27 19,-14 9,-14 9,0 6,24-6,38-11,42-17,30-16,20-19,15-17,17-7,9-3,-2-3,-21 5,-33 16,-43 21,-36 22,-25 17,-22 14,-2 13,26-4,38-27,33-19,27-21,21-20,12-14,10-5,1-5,-22 7,-36 12,-31 20,-29 19,-18 13,-19 14,-6 1,11-10,22-14,20-8</inkml:trace>
  <inkml:trace contextRef="#ctx0" brushRef="#br1" timeOffset="206556.73">315 1349,'0'-11,"5"-7,-4-2,-16 14,-16 12,-14 15,12-1,27-8,29-17,20-18,14-14,6-12,-11 13,-26 23,-32 18,-30 24,-18 16,-21 17,-8 1,1 7,24-10,37-25,47-33,34-27,28-19,8-13,-2-11,-2-4,-7 0,-7 7,-22 14,-36 32,-37 34,-24 24,-27 20,-15 16,-15 10,-5 1,4 0,24-14,36-25,43-29,37-29,32-27,17-23,15-15,4-10,3-6,-7 8,-26 24,-47 31,-44 36,-39 37,-28 21,-24 19,-15 16,-2 1,3-6,18-11,29-18,38-31,49-31,37-32,19-16,12-15,12-13,4-15,6-2,-1-1,-8 5,-31 21,-37 38,-39 32,-37 36,-21 15,-25 19,-11 11,-9 6,10-3,17-2,29-20,43-33,34-36,24-29,24-24,10-13,12-15,6-4,6-7,-5 2,-23 22,-40 32,-35 43,-39 35,-22 16,-16 13,-15 15,-7 8,-2-2,12-6,26-18,33-30,42-26,29-31,28-26,17-21,14-19,5-5,-5 3,-5 7,-28 16,-36 35,-38 33,-38 30,-36 30,-25 25,-19 6,1 4,7-11,28-20,45-21,39-29,36-27,28-22,18-20,12-17,6-2,-4 2,-22 17,-37 23,-45 36,-41 32,-20 14,-13 14,-2 0,0-1,4-2,12-2,28-12,37-23,30-27,31-29,22-24,18-13,9-11,6-2,1 3,-9 3,-31 20,-38 29,-44 28,-34 29,-30 18,-22 21,-14 19,-3 3,4-4,15-7,29-18,42-25,34-34,37-28,31-31,17-16,13-17,-2-3,-3 8,-8 8,-26 16,-39 33,-45 31,-33 29,-30 18,-15 16,-12 10,2-3,14-5,27-14,35-22,43-33,28-26,18-15,13-16,14-3,3-2,-4 3,-21 17,-33 19,-41 30,-29 16,-19 20,-14 7,-5 5,15-8,33-18,32-19,24-21,19-20,15-15,8-6,1-3,0 1,-23 14,-30 29,-27 21,-28 18,-18 14,-8 9,-5 6,19-13,29-19,28-25,22-17,16-17,15-7,8-9,1 0,-20 12,-39 28,-32 20,-22 17,-14 14,-12 10,15-5,28-21,27-19,25-22,22-14,13-12,6-4,-8 9,-29 22,-25 22,-8 10,7-4,17-20,15-14,-3-4,-23 2,-22 9,-20 12,-10 0,4-15,7-5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16:18.390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419 132,'5'0,"-3"0,-13 0,-18 0,-30 0,-15 0,-5 5,16 2,33 0,33-2,30-2,25-5,18-4,-15 0,-27 1,-30 6,-25 8,-24 3,-15-1,-12 2,-4 0,21 2,35-1,36-3,30-4,23-3,14-1,8-8,4-6,1-3,-6 2,-23 2,-34 4,-41 7,-41 9,-26 8,-16 5,-7-1,3 2,27 0,41-3,40-5,32-11,19-10,14-6,13-5,7-5,2-4,-2-2,-2 2,-27 6,-41 7,-40 4,-28 5,-17 2,-20 6,-15 8,-4 1,-4 4,-1-1,7-5,29-2,41-5,39-2,33-7,18-3,8-5,11-1,11-2,10-10,2-5,-8 2,-11 1,-30 6,-40 5,-39 6,-26 5,-24 8,-12 8,-6 3,-3-1,-7 2,4-1,7-4,9-2,27-4,39-2,30-1,32-1,34-11,11-3,1-4,-7 0,-3 4,-6-1,-2-2,1 0,-2 0,-21 1,-38 10,-39 5,-35 7,-28 9,-10 1,1-2,6-4,-7 3,-8-2,-1 2,6-1,25-2,35-3,39-3,38-2,34-6,13-3,3 0,5 2,2 1,0 1,-7-4,-3 0,-27 0,-39 2,-32 7,-30 8,-18 7,-14 1,-10-3,0 2,18 2,31-2,31-3,31-5,25-4,20-2,12-7,7-8,2-2,1-3,-1 1,-27 3,-39 3,-35 10,-26 4,-27 11,-20 9,-5-1,-8-3,1-1,1-2,7-1,6-2,23-4,35-3,36-3,31-7,17-4,13-4,18-7,8-9,2-1,-7 0,-5-1,-4 0,-21 4,-38 8,-34 10,-26 7,-23 9,-23 2,-18 5,-4 4,6 0,22-5,34-4,38-5,34-7,20-4,17-7,10-5,1-6,-3-3,-21 2,-31 6,-35 5,-36 11,-27 4,-21 4,-11 4,-3 1,1 4,8-1,31-3,35-3,38-3,33-2,29-7,18-8,13-1,10-9,1-1,-9-1,-27 3,-47 11,-48 11,-36 6,-25 7,-8 1,0 2,1 0,24 0,32-1,38-4,31-10,25-9,16-4,10 0,0 2,-21 3,-37 11,-40 6,-37 11,-22 2,-9 1,-7 2,-5 2,4 0,19-5,38-6,37-6,27-10,23-6,11-1,8-6,2-6,1-4,-3 0,-25 4,-32 6,-39 13,-32 13,-18 3,-13-1,-2 1,-3 3,-2-2,5 0,25-2,38-5,37-9,30-10,28-9,15-2,18-8,5-4,-6-2,-32 8,-44 15,-43 13,-34 6,-24 12,-16 6,-4 0,4-2,1 2,25-5,32-7,36-5,27-10,22-5,11-7,9-7,6-5,-26 7,-38 10,-37 12,-31 10,-23 6,-14 6,-8-3,23 0,32-5,39-5,28-11,25-10,18-10,12-2,1 2,-3-1,-26 2,-32 9,-40 10,-33 10,-18 7,-13 0,-2 2,2 2,20-4,30-5,30-10,31-7,24-7,19-8,16-6,3 0,-19 5,-33 9,-37 12,-31 10,-24 2,-15 9,-11 1,13-6,32-5,32-5,26-4,23-9,14-3,11-6,3-1,-22 2,-30 7,-34 11,-26 2,-17 6,-10 6,-9-2,12-4,37-4,32-4,24-3,16-8,10-7,5-3,-14 2,-30 7,-30 10,-22 9,-22 3,-11 2,10 4,29-2,29-10,24-7,17-4,-4-2,-19 5,-24 6,-25 12,-5 3,20-14,20-23,20-19,20-14,7-20,-1-9,-4-1,-11 2,-18 9,-26 15,-3 16,10 9,-1-1,-15 3,-20 6,-15 1,-8 3,9-6,24-5,26-14,7 10,2 20,-5 26,-9 20,-4 14,-6 13,-1 5,2 2,-1-3,0-2,9-18,9-27,4-27,5-28,6-19,-1 11,-3 21,-5 29,-9 29,-10 17,-14 10,-7 3,0-9</inkml:trace>
  <inkml:trace contextRef="#ctx0" brushRef="#br1" timeOffset="23640.77">272 369,'-5'-5,"-12"-2,-13 1,4-4,16-1,20-7,18-7,20 1,-9 5,-21 16,-23 23,-22 14,-20 15,-13 5,9-7,29-16,32-24,25-18,16-12,10-7,-10 7,-24 11,-32 24,-26 14,-16 14,-11-2,-5 10,12-5,31-14,28-17,28-15,18-18,15-10,11-10,1-8,-2 0,-21 12,-29 24,-40 23,-28 20,-33 20,-19 12,-9 5,-2 1,25-10,42-21,46-32,37-21,30-18,17-13,7-15,2-5,-2-8,-24 15,-44 32,-44 37,-35 25,-30 24,-17 11,-13 9,1-4,23-14,36-18,35-20,40-20,29-25,21-18,15-13,3-12,4-4,-4-2,-25 18,-40 28,-40 27,-34 25,-30 22,-29 19,-11 7,-3 2,9-2,26-14,48-27,38-25,34-23,29-19,13-9,8-12,3-7,6-3,-4 0,-9 6,-23 17,-34 27,-41 25,-34 27,-34 21,-20 7,-2 2,1-6,-3 2,6 1,25-11,39-25,46-26,31-14,22-21,21-13,5-5,2-9,-5 1,3-4,-5 3,-6 2,-18 15,-34 26,-37 31,-28 12,-27 18,-13 5,-5 1,-7 5,-9 5,-4 7,1 1,27-10,37-20,38-27,35-20,26-18,22-16,12-9,10-12,1 1,-8 0,-25 17,-36 25,-39 27,-45 22,-30 17,-23 15,-3 3,4 1,24-11,39-24,36-23,33-21,29-19,16-9,7-6,11-6,-3-3,-6 8,-19 18,-36 19,-35 22,-31 14,-31 19,-14 7,-4 0,-4 2,17-3,32-14,30-19,38-21,27-20,15-16,14-10,2-1,-3 2,-23 11,-31 17,-37 22,-28 17,-23 20,-13 9,-9 3,-2 2,17-7,35-16,32-17,24-16,19-17,10-9,11-9,8-3,2 1,-19 13,-33 16,-42 26,-29 16,-16 13,-13 5,15-6,33-9,36-21,31-21,23-14,11-8,-7 7,-26 17,-30 12,-13 8,5 4,10-11,4-7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2:11.515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212 417,'0'0,"0"0,0 0,0-1,0 1,0 0,0 0,0 0,0-1,1 1,-1 0,0 0,0 0,0-1,0 1,0 0,0 0,0 0,1-1,-1 1,0 0,0 0,0 0,0 0,1 0,-1-1,0 1,0 0,0 0,1 0,-1 0,0 0,0 0,0 0,1 0,-1 0,0 0,0 0,0 0,1 0,-1 0,0 0,0 0,1 0,-1 0,0 0,0 0,0 0,1 0,-1 0,0 0,0 0,0 1,1-1,-1 0,0 0,0 0,0 0,0 1,16 9,34 33,20 25,-167-178,44 53,-6-15,39 41,21 25,10 8,12 12,18 21,0 3,-3 1,33 42,14 16,-270-304,91 119,91 88,5 4,11 17,21 27,9 8,118 144,-137-177,-29-37,-31-45,-5 4,-3 3,-2 1,-28-21,53 52,66 81,-17-19,-1-6,15 22,34 34,-75-90,0 0,1 0,-1-1,1 1,0 0,-1-1,1 1,0-1,0 1,0-1,0 0,0 0,0 0,0 0,1 0,-1 0,0-1,0 1,1-1,-1 0,0 1,1-1,1 0,-2-1,0-1,-1 1,1-1,0 1,-1-1,1 1,-1-1,0 0,1 0,-1 1,0-1,0 0,0 0,0 0,-1-1,1 1,-1 0,1 0,-1 0,0 0,1 0,-1-2,-2-8,-7 16,-14 23,19-21,-122 142,-23 11,123-137,30-36,34-46,-3 10,7-8,14-32,-41 55,-15 35,0 0,0-1,0 1,1 0,-1-1,0 1,0 0,0 0,0-1,0 1,-1 0,1 0,0-1,0 1,0 0,0 0,0-1,0 1,0 0,0 0,0 0,-1-1,1 1,0 0,0 0,0 0,-1-1,1 1,0 0,0 0,0 0,-1 0,1 0,0-1,0 1,-1 0,1 0,0 0,0 0,-1 0,1 0,0 0,0 0,-1 0,1 0,0 0,0 0,-1 0,1 0,0 0,0 0,-1 0,1 1,0-1,0 0,-1 0,1 0,0 0,0 0,0 1,-1-1,-11 6,0 2,1-1,0 2,0-1,1 1,0 1,0 0,1 0,-7 12,-10 7,-27 32,-42 65,83-105,20-26,25-32,205-281,-232 309,-23 31,-28 41,31-41,-23 35,-25 55,61-110,0-1,0 1,0-1,0 1,0 0,1-1,-1 1,1 0,-1 0,1-1,-1 1,1 0,0 0,0 0,0-1,0 1,0 0,1-2,1 0,-1 0,0-1,0 1,0 0,0-1,0 1,0-1,0 1,0-1,0 0,0 1,0-1,-1 0,1 0,0 0,0 1,0-2,48-53,-16 7,-2-2,4-12,15-25,-35 68,-13 26,-14 35,-14 14,-2-1,-3-1,-1-1,-33 37,107-157,-28 41,2 1,0 1,18-21,-21 32,0 1,1 0,1 1,0 0,0 2,1-1,0 2,0 0,1 1,6-1,2 0,1 1,0 2,0 0,0 2,0 1,18 1,-31 2,-34 2,-41 1,42-5,1 0,-1-1,1 0,-17-6,35 8,0 0,-1 0,1-1,0 1,0 0,0-1,0 1,0-1,0 1,0-1,0 0,0 1,0-1,0 0,1 0,-1 0,0 1,0-2,1 2,0-1,0 1,0-1,1 1,-1-1,0 1,0-1,0 1,1 0,-1-1,0 1,0-1,1 1,-1 0,0-1,1 1,-1 0,1-1,-1 1,0 0,1 0,-1 0,1-1,-1 1,1 0,-1 0,1 0,-1 0,44-11,95 2,3 6,-209 3,13 0,0 2,-9 3,40 0,28 1,38 0,127-1,-91-5,59 8,-114-3,-24-4,0-1,0 0,0 0,0 0,0 0,0 0,0 0,0 0,1 0,-1 0,0 0,0 0,0 1,0-1,0 0,0 0,0 0,0 0,0 0,0 0,0 0,0 0,0 1,0-1,0 0,0 0,0 0,0 0,0 0,0 0,0 1,0-1,0 0,0 0,0 0,0 0,0 0,0 0,0 0,0 0,0 1,0-1,0 0,-1 0,1 0,0 0,0 0,0 0,0 0,0 0,0 0,0 0,0 0,-1 0,1 1,0-1,0 0,0 0,0 0,0 0,0 0,0 0,-1 0,1 0,0 0,0 0,0 0,0 0,-39 7,-93-1,-6-6,19 1,538-2,-870 1,523 1,89-2,-139 0,0-2,0 0,-1-1,0-1,21-8,-40 13,-1-1,1 1,-1 0,1-1,-1 0,1 1,-1-1,1 0,-1 1,1-1,-1 0,0 0,0 0,1-1,-1 1,0 0,0 0,0-1,0 1,0 0,-1-1,2 0,-3 1,1 0,-1 0,1 0,-1 0,0 0,1 0,-1 0,0 0,0 0,0 0,1 1,-1-1,0 0,0 1,0-1,0 0,0 1,0 0,-1-1,1 1,0-1,0 1,0 0,-15-5,1 1,-1 1,0 1,-1 0,-94-4,-43 6,9-1,202-3,-57 4,1 0,-1 0,1 1,-1-1,0 0,1 0,-1 0,1 0,-1 0,0 0,1 0,-1-1,1 1,-1 0,0 0,1 0,-1 0,0 0,1-1,-1 1,0 0,1 0,-1-1,0 1,1 0,-1 0,0-1,1 1,-1 0,0-1,0 1,0 0,1-1,-1 1,0 0,0-1,0 1,0-1,0 1,0 0,0-1,0 1,0-1,0 1,0 0,0-1,0 1,0-1,0 1,0 0,0-1,0 1,0-1,-1 1,1 0,0-1,0 1,0 0,-1-1,1 1,0 0,-1 0,1-1,0 1,0 0,-1 0,1-1,-1 1,1 0,0 0,-28-17,-14-5,1-1,2-2,0-3,2 0,-32-33,60 53,5 4,0-1,-1 1,0 0,0 0,0 0,0 1,-1-1,1 1,-1 1,0-1,-2 0,8 3,0 0,-1 0,1 0,0 0,-1 0,1 0,0 1,0-1,-1 0,1 0,0 0,-1 0,1 0,0 0,0 1,0-1,-1 0,1 0,0 0,0 1,-1-1,1 0,0 0,0 1,0-1,0 0,0 0,-1 1,1-1,0 0,0 1,0-1,0 0,0 0,0 1,0-1,0 0,0 1,0-1,0 0,0 1,0-1,0 0,0 0,1 1,-1-1,0 0,0 1,0-1,0 0,8 22,0 0,1-1,1 0,1-1,1 0,1-1,7 8,7 13,16 18,-31-47,-26-40,-24-34,-3 2,-34-38,56 77,27 38,30 40,-7-8,30 42,-54-81,0-1,0 1,1-2,0 1,0-1,1 0,0-1,0 0,-8-5,-1-1,0 0,1 1,-1-1,1 0,-1 0,1 1,-1-1,0 0,1 0,-1 0,1 0,-1 1,1-1,-1 0,1 0,-1 0,1 0,-1 0,1 0,-1 0,1 0,-1 0,1-1,-1 1,1 0,-1 0,1 0,-1 0,0-1,1 1,-1 0,1 0,-1-1,0 1,1 0,-1-1,0 1,1-1,-1 1,1-25,-15-28,-19-22,-3 2,-3 1,-27-32,40 61,16 27,8 10,-1 1,0-1,-1 1,1 0,-1 0,0 0,0 1,0-1,-1 1,0 0,-3-2,5 7,5 8,18 37,2-2,27 40,-3-3,47 83,-98-172,-19-32,-2 1,-1 2,-2 1,-1 1,-23-19,28 38,24 16,1-1,0 1,-1 0,1 0,-1 0,1 0,-1 0,1 0,-1 0,1 0,0 0,-1 0,1 0,-1 0,1 0,-1 0,1 0,-1 0,1 1,0-1,-1 0,1 0,-1 0,1 1,0-1,-1 0,1 1,0-1,-1 0,1 1,-1 2,1-1,-1 1,1-1,0 1,0 0,0-1,0 1,1-1,-1 1,1 0,-1-1,1 1,0-1,0 1,0-1,1 2,16 33,0-2,3 0,0-1,6 4,104 127,-124-156,41 49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2:18.264"/>
    </inkml:context>
    <inkml:brush xml:id="br0">
      <inkml:brushProperty name="width" value="0.05" units="cm"/>
      <inkml:brushProperty name="height" value="0.05" units="cm"/>
      <inkml:brushProperty name="color" value="#FFC114"/>
      <inkml:brushProperty name="ignorePressure" value="1"/>
    </inkml:brush>
  </inkml:definitions>
  <inkml:trace contextRef="#ctx0" brushRef="#br0">176 99,'-5'-17,"11"13,-4 5,0 0,0 0,0 0,0 1,-1-1,1 0,0 1,-1 0,1-1,-1 1,1 0,-1-1,1 2,37 58,-3 2,13 32,-40-71,-9-24,0 0,0 0,-1 0,1 0,0 0,0 1,0-1,0 0,0 0,-1 0,1 0,0 0,0 0,0 0,0 0,-1 0,1 0,0 0,0 0,0 0,0 0,-1 0,1 0,0 0,0 0,0 0,-1 0,1 0,0 0,0 0,0 0,0 0,-1 0,1 0,0 0,0-1,0 1,0 0,0 0,0 0,-1 0,1 0,0-1,0 1,0 0,0 0,0 0,0 0,0 0,0-1,0 1,0 0,0 0,0 0,-34-37,33 35,-229-278,281 346,99 119,-124-160,-26-25,0 0,0 0,-1-1,1 1,0 0,0 0,0 0,0 0,0-1,0 1,0 0,0 0,0 0,0-1,0 1,0 0,0 0,0 0,0-1,0 1,0 0,0 0,0-1,0 1,0 0,0 0,0 0,0 0,0-1,1 1,-1 0,0 0,0 0,0 0,0-1,0 1,1 0,-1 0,0 0,0 0,0 0,0 0,1-1,-1 1,0 0,0 0,0 0,1 0,-1 0,0 0,0 0,0 0,1 0,-1 0,0 0,0 0,0 0,1 0,-1 0,0 0,0 0,0 1,-8-24,-20-22,-3 2,-16-19,36 48,80 108,59 75,-110-151,-18-18,0 0,1 0,-1 0,0-1,0 1,0 0,0 0,1 0,-1 0,0 0,0 0,0 0,0 0,0 0,0-1,1 1,-1 0,0 0,0 0,0 0,0 0,0-1,0 1,0 0,0 0,0 0,0 0,1-1,-1 1,0 0,0 0,0 0,0 0,0-1,0 1,0 0,0 0,-1 0,1 0,0-1,0 1,0 0,0 0,0 0,0 0,0-1,0 1,0 0,0 0,-1 0,1 0,0 0,0 0,0-1,-19-40,-35-39,-4 2,-3 3,-6-1,38 50,29 26,0 1,0-1,0 0,0 0,0 0,0 0,0 1,1-1,-1 0,0 0,0 0,0 1,0-1,-1 0,1 0,0 0,0 0,0 1,0-1,0 0,0 0,0 0,0 0,0 1,0-1,0 0,-1 0,1 0,0 0,0 0,0 1,0-1,0 0,-1 0,1 0,0 0,0 0,0 0,0 0,-1 0,1 0,0 0,0 0,0 0,0 0,-1 0,1 0,0 0,0 0,0 0,-1 0,1 0,0 0,0 0,0 0,0 0,-1 0,1 0,0 0,0 0,0 0,0-1,0 1,-1 0,1 0,0 0,5 17,0 0,1-1,1 1,0-2,1 1,4 4,14 31,14 37,10 21,7 3,-44-92,-13-25,-16-36,-15-27,-2 1,-4 3,-43-59,164 304,-66-141,-14-27,2 0,-1 0,2-1,0 0,0 0,1-1,1 0,0 0,0 0,-8-11,-1 0,0 1,0-1,0 0,1 0,-1 1,0-1,0 0,1 0,-1 0,0 1,1-1,-1 0,0 0,1 0,-1 0,0 0,1 0,-1 0,0 0,1 0,-1 0,0 0,1 0,-1 0,0 0,1 0,-1 0,0 0,1 0,-1 0,0 0,0 0,1-1,-1 1,0 0,1 0,-1 0,0-1,0 1,1 0,-1 0,0-1,0 1,0 0,1 0,3-22,-7-25,-8-20,6 41,0 0,2 0,1-11,2 35,0 0,0 0,0 0,0 0,0 0,1 0,-1 1,1-1,-1 0,1 0,0 0,-1 1,1-1,0 0,0 1,0-1,1 1,-1-1,0 1,1-1,-1 1,2-1,-2 2,0-1,0 1,0 0,0 0,0 0,0 0,0 0,0 0,0 0,0 1,1-1,-1 0,0 0,0 1,0-1,0 1,-1-1,1 1,0-1,0 1,0 0,0-1,0 1,-1 0,1 0,0-1,-1 1,1 0,0 0,-1 0,1 0,-1 0,0 0,1 0,-1 0,0 0,1 0,-1 0,2 5,-1-1,0 0,1 0,-2 1,1-1,-1 1,1-1,-1 1,-1-1,1 0,-1 1,0-1,0 1,-2 3,-5 13,0 0,-11 19,11-25,-54 104,-46 62,53-91,68-113,161-264,-149 255,-27 46,-32 57,-67 97,27-51,62-93,12-25,0 0,0 0,0 0,0 0,0 0,0 0,0 0,0 0,1 0,-1 0,0 0,0 0,0 0,0 0,0 0,0 0,0 0,0 1,0-1,1 0,-1 0,0 0,0 0,0 0,0 0,0 0,0 0,0 0,0 0,0 0,0 1,0-1,0 0,0 0,0 0,0 0,0 0,0 0,0 0,0 0,0 1,0-1,0 0,0 0,0 0,0 0,0 0,0 0,0 0,0 0,0 0,0 1,0-1,0 0,0 0,0 0,27-35,26-50,-5 7,29-33,-60 92,-18 27,-20 37,-94 160,155-272,-3-2,-3-1,1-11,-34 80,0-1,0 0,-1 1,1-1,0 0,-1 1,1-1,-1 0,1 1,-1-1,0 0,0 0,0 0,0 1,0-1,0 0,-1 0,1 0,-1 0,0 2,0 0,0 0,0 0,0 0,0 0,0 0,0 0,0 1,0-1,0 1,0-1,0 1,0-1,0 1,0-1,0 1,0 0,1-1,-1 1,0 0,0 0,1 0,-56 59,-14 43,-50 99,98-163,10-18,14-24,19-32,0-2,16-30,3 1,3 2,28-31,-50 77,-21 18,0 0,0 0,0 0,1 0,-1 0,0 0,0 0,0 0,0 0,1-1,-1 1,0 0,0 0,0 0,0 0,1 1,-1-1,0 0,0 0,0 0,1 0,-1 0,0 0,0 0,0 0,0 0,1 0,-1 0,0 0,0 1,0-1,0 0,0 0,0 0,1 0,-1 0,0 1,0-1,0 0,0 0,0 0,0 0,0 1,0-1,0 0,0 0,0 0,0 1,0-1,0 0,0 0,0 0,0 0,0 1,-12 42,-19 24,-4-2,-16 19,-6 15,229-410,-162 292,-8 12,2 0,-1 0,1 1,0-1,0 1,1 0,-1 0,2 0,3-3,-8 8,-1 1,0 0,0 0,0 0,1 0,-1 0,0 0,0 0,1 0,-1 0,0 0,0 0,0 0,1 0,-1 0,0 0,0 0,1 0,-1 0,0 0,0 0,0 1,1-1,-1 0,0 0,0 0,0 0,1 0,-1 0,0 1,0-1,0 0,0 0,0 0,0 1,1-1,-1 0,0 0,0 0,0 1,0-1,0 0,0 0,0 0,0 1,0-1,0 0,0 0,0 1,0-1,0 0,0 0,0 0,0 1,0-1,0 0,0 0,-1 1,1-1,0 0,0 0,0 0,0 0,-1 13,-1 0,-1 0,0 0,0-1,-1 0,-1 0,0 0,-2 2,-50 91,54-100,-2 5,0-1,-1 0,0 0,-1 0,0-1,0 0,-5 4,12-12,0 0,0 0,0-1,0 1,0 0,0 0,0 0,0-1,0 1,0 0,0 0,0 0,0-1,0 1,0 0,0 0,0 0,0-1,0 1,0 0,0 0,0 0,0-1,0 1,-1 0,1 0,0 0,0 0,0-1,0 1,0 0,0 0,-1 0,1 0,0 0,0-1,0 1,-1 0,1 0,0 0,0 0,0 0,-1 0,1 0,0 0,0 0,0 0,-1 0,1 0,0 0,0 0,0 0,-1 0,1 0,0 0,0 0,0 0,-1 0,1 0,0 1,0-1,0 0,7-22,32-65,5 2,5-3,-22 51,-27 37,0 0,0 0,0 1,0-1,0 0,0 0,0 0,0 1,0-1,0 0,0 0,1 1,-1-1,0 0,0 0,0 0,0 1,0-1,1 0,-1 0,0 0,0 0,0 1,1-1,-1 0,0 0,0 0,0 0,1 0,-1 0,0 0,0 0,1 0,-1 0,0 0,0 0,1 0,-1 0,0 0,0 0,1 0,-1 0,0 0,0 0,0 0,1 0,-1 0,0 0,0 0,1-1,-1 1,0 0,0 0,0 0,0 0,1-1,-1 1,0 0,0 0,0 0,0-1,0 1,-2 24,-12 20,-2 0,-1-2,-2 0,-21 32,20-36,10-18,6-10,-1-1,0 1,-1-1,0 0,-1 0,-4 4,11-25,7-12,52-118,19-52,-77 189,1-1,0 1,0 0,0 0,1 0,-1 0,1 1,0-1,1 1,-1 0,1 0,0 0,0 0,0 0,0 1,1 0,0 0,-1 0,1 1,0-1,0 1,0 0,1 0,-1 1,0 0,1 0,-1 0,0 0,1 1,-1 0,1 0,-1 1,6 0,98 9,15 7,-96-13,-2 2,-37-2,-45-2,-142-3,580-26,-360 26,-25 3,-38 5,-261 23,39-6,229-16,52-1,60 0,90-5,0-7,55-13,-204 15,-27 2,-33 3,-88 17,2 5,-81 27,200-48,-36 12,42-14,0 0,0 0,0 0,0 0,0 0,0 1,1-1,-1 0,0 1,1-1,-1 1,1 0,-1 0,1 0,0-1,-1 1,2-1,1 0,-1-1,0 1,0 0,0-1,0 1,1 0,-1-1,0 1,1-1,-1 1,0-1,1 1,-1-1,1 1,-1-1,0 1,1-1,0 1,-1-1,1 0,-1 1,1-1,-1 0,1 0,0 1,-1-1,1 0,-1 0,1 0,0 0,-1 0,1 0,0 0,-1 0,1 0,0 0,-1 0,31 2,18-4,0-2,0-3,-1-2,10-4,59-19,8-8,-123 40,-1-1,1 1,-1 0,1-1,-1 1,1-1,-1 0,0 1,1-1,-1 0,0 0,1 0,-1 0,0 0,0 0,0 0,1-1,-3 1,1 1,-1-1,1 0,-1 1,1-1,-1 1,0-1,1 1,-1 0,0-1,1 1,-1 0,0-1,0 1,1 0,-1 0,0 0,0-1,1 1,-1 0,0 0,0 0,0 0,-65-3,63 3,-391 4,616-7,-175 0,0-2,0-2,29-9,-55 8,-30 4,-40 5,45-1,-61 3,-213 13,199-8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33.7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1 198,'0'-1,"1"-1,-1 1,1-1,-1 1,1 0,0-1,0 1,0 0,0-1,0 1,0 0,0 0,0 0,0 0,0 0,0 0,1 0,-1 0,0 1,1-1,-1 0,1 1,-1-1,1 1,40-13,-39 12,63-10,0 3,0 3,0 3,63 6,-18-1,125-7,-1-11,36-15,-99-2,-21 3,-28 9,-75 12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3:35.4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92,'454'-18,"-108"2,94 17,-142 2,-189-2,4 1,-1-5,1-5,64-14,-94 9,0 3,71 2,-102 7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9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0,'-17'380,"5"-181,10-180,2-38,2-38,1 32,1 1,2 0,1 1,0-1,2 2,0-1,2 1,0 0,5-5,3-2,1 1,1 2,2-1,0 2,2 1,8-5,6-1</inkml:trace>
  <inkml:trace contextRef="#ctx0" brushRef="#br0" timeOffset="502.01">91 267,'5'5,"7"16,16 16,8 10,14 13,8 2,-6-11</inkml:trace>
  <inkml:trace contextRef="#ctx0" brushRef="#br0" timeOffset="1330.23">445 178,'0'5,"0"16,0 16,0 16,0 8,0 5,0 1,0-1,10-11,19-16,14-19,9-23,7-11,-7-8,-12-1</inkml:trace>
  <inkml:trace contextRef="#ctx0" brushRef="#br0" timeOffset="1689.57">445 384,'-10'0,"7"-5,14-7,14-6,15 0,9-7,-3 1</inkml:trace>
  <inkml:trace contextRef="#ctx0" brushRef="#br0" timeOffset="2048.95">445 208,'0'-10,"5"-14,12-2,13-2,17-1,9 4,7 1,-4 5,-11 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5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70 105,'0'5,"0"17,0 19,0 19,0 13,0 10,0 5,0-1,0-7,0-16</inkml:trace>
  <inkml:trace contextRef="#ctx0" brushRef="#br0" timeOffset="1312.87">11 224,'-8'12,"5"-15,11-25,-1 16,0 0,1 1,0 0,1 0,0 1,1 0,0 1,1 0,0 0,0 1,1 1,0 0,0 0,7-2,-17 8,-1 1,1-1,-1 0,1 1,-1-1,1 1,0-1,-1 1,1 0,0 0,-1 0,1 0,0 0,-1 0,1 0,0 0,-1 1,1-1,0 1,-1-1,1 1,-1 0,1-1,-1 1,1 0,-1 0,1 0,-1 0,0 0,0 1,0-1,0 0,1 0,-2 1,1-1,0 1,0-1,0 1,-1-1,1 1,-1-1,1 1,-1 0,1-1,-1 2,1 4,-1 0,0-1,0 1,-1-1,1 1,-1-1,-1 1,1-1,-1 1,0-1,-2 4,-27 39,25-42,1 1,-1 0,1 0,1 1,0-1,0 1,0 0,1 0,0 5,3-13,-1 0,1-1,1 1,-1 0,0 0,0-1,0 1,0 0,0 0,1-1,-1 1,0 0,1-1,-1 1,0 0,1-1,-1 1,1 0,-1-1,1 1,-1-1,1 1,0-1,-1 1,1-1,0 0,-1 1,1-1,0 0,-1 1,1-1,0 0,0 0,-1 0,1 0,0 1,0-1,-1 0,1 0,0-1,0 1,-1 0,1 0,42-6,-31 4,-1 1,1 0,0 0,0 2,-1-1,1 2,0-1,-1 1,0 1,1 0,-1 1,0 0,-7-2,1 0,-1 0,0 0,1 0,-1 1,0 0,-1 0,1 0,0 0,-1 0,0 1,0 0,0-1,0 1,-1 0,1 0,-1 1,0-1,0 0,0 1,-1-1,0 1,0 0,0-1,0 1,-1 0,0 0,0 2,-2 5,0 0,-1-1,0 1,-1-1,0 0,-1 0,0 0,-1 0,0-1,0 0,-2 0,1-1,-1 0,-6 6,-11 10,-2-1,0-1,-1-1,-10 4,-17 7,12-12</inkml:trace>
  <inkml:trace contextRef="#ctx0" brushRef="#br0" timeOffset="2766.58">661 164,'-3'5,"0"0,1-1,-1 1,1 0,0 0,1 0,-1 1,1-1,0 0,0 0,1 1,-1-1,1 1,0 0,-1 10,-9 149,5-62,-5 8,10-110,0 0,0 0,0 0,0 1,0-1,0 0,0 0,-1 0,1 0,0 1,-1-1,1 0,-1 0,1 0,-1 0,1 0,-1 0,0 0,1 0,-1 0,0 0,0-1,-8-19,-3-46,4-1,3 0,3 0,2 0,10-66,-7 118,0 0,1 0,1 0,0 0,1 1,0 0,1 0,8-12,-13 22,0 0,0 0,0-1,1 1,-1 1,1-1,0 0,0 1,0-1,0 1,0 0,0 0,1 0,-1 0,1 1,0-1,-1 1,1 0,0 0,0 0,-1 1,1 0,0-1,0 1,0 0,0 1,0-1,-1 1,1 0,0-1,0 2,-1-1,1 0,-1 1,2 0,-1 0,0 0,-1 0,1 0,-1 1,0-1,1 1,-1 0,0-1,0 2,-1-1,1 0,-1 0,0 1,1 0,-1-1,-1 1,1 0,-1 0,1 0,-1 0,0 0,-1 0,1 0,-1 0,1 0,-1 1,-1-1,1 0,0 0,-1 0,-1 2,-3 14,-2 0,-1-1,0 0,-1 0,-1-1,-3 2,-23 50,33-63,1 1,0 0,0-1,1 1,0 0,0 0,1 0,0 0,0 0,1 0,0 0,0-1,1 1,0 0,0-1,1 1,0-1,1 0,-1 0,1 0,1 0,-1-1,1 1,2 1,9 10,1-1,1 0,1-1,0-1,1-1,1-1,7 3,29 15</inkml:trace>
  <inkml:trace contextRef="#ctx0" brushRef="#br0" timeOffset="3625.9">1133 75,'-2'1,"-1"1,1-1,0 0,0 1,0-1,0 1,0 0,0 0,0 0,1 0,-1 0,1 0,-1 0,1 0,0 1,0-1,0 0,0 1,0 1,-1-2,-9 27,1 0,1 1,1 0,2 1,1-1,2 1,1 0,1 0,1 0,2 0,2 3,-3-24,1-1,0 0,1 0,0 0,1 0,0 0,0 0,1-1,0 0,0 0,1 0,0-1,1 1,-4-5,-1 0,1-1,0 0,0 0,0 0,0 0,1 0,-1-1,1 1,-1-1,0 0,1 0,0 0,-1-1,1 1,0-1,-1 0,1 0,0 0,-1 0,1-1,0 0,-1 1,1-1,-1-1,1 1,-1 0,0-1,1 0,-1 1,0-1,0-1,0 1,0 0,-1-1,8-5,-1-1,0 0,-1 0,0-1,-1 0,0-1,0 1,-1-1,-1 0,0-1,0 0,-1 1,-1-1,0-1,0 1,-1-4,1-6,-1 1,-1-1,-1 1,-1 0,0-1,-2 1,-1 0,0 0,-3-4,4 16,-1-1,0 1,-1 0,0 0,0 0,-1 1,0-1,0 1,-1 1,0-1,-1 1,1 1,-3-2,8 6,-1 0,0 0,0 1,0-1,0 1,0-1,0 1,0 0,0 0,0 0,-1 1,1-1,0 1,0 0,-1-1,1 2,0-1,-1 0,1 1,0-1,0 1,-1 0,1 0,0 0,0 1,0-1,0 1,0-1,1 1,-1 0,0 0,1 1,-1-1,1 0,0 1,0-1,0 1,0 0,0 0,0 1,-23 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35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1,'0'5,"0"12,0 13,-5 16,-1 16,-1 17,2 10,2 0,-5 6,0-5,-3-6,-6-3,0 0,4-4,-2 0,3-18,2-19</inkml:trace>
  <inkml:trace contextRef="#ctx0" brushRef="#br0" timeOffset="1328.15">1 799,'0'5,"0"17,0 14,5 11,6 8,7 10,0 4,-3-16,7-26,3-27,8-30,4-19,5-12,6-5,0 4,-9 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4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1,'5'5,"2"16,-1 16,-1 11,-1 12,-2 11,0 4,-2-1,0 2,0-2,0-19,-1-18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5.0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13,'5'0,"6"-5,-3-2,-8 6,-14 13,-5 19,11-1,12-14,10-22,-2-8,-14-3,-5 2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3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17,'5'5,"1"12,0 13,0 12,-3 8,-6 11,-2 5,-1 1,1 0,-4-17,0-22,1-15</inkml:trace>
  <inkml:trace contextRef="#ctx0" brushRef="#br0" timeOffset="718.69">19 17,'5'7,"1"0,-2 1,1-1,-1 1,0 0,0 0,0 3,13 25,28 40,4-3,3-2,40 40,-85-103,-3-2,1 1,0-1,1 0,-1-1,1 0,0 1,0-2,1 1,0-1,0 0,5 2,-10-5,-1-1,1 0,-1 0,0 0,1 0,-1-1,0 1,1 0,-1 0,1-1,-1 1,0-1,0 1,1-1,-1 0,0 1,0-1,0 0,0 0,0 0,0 0,0 0,0 0,0 0,0 0,0 0,-1-1,1 1,0 0,-1 0,1-1,-1 1,1 0,-1-1,0 1,0 0,0-1,1 1,-1-1,4-56,-8 9,-2 0,-11-40,8 47,2 0,2-1,0-36,7 42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8.1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0 372,'5'-4,"0"0,1 0,-1 1,1-1,0 1,0 0,0 1,0 0,0 0,1 0,72-15,-48 12,486-68,-155 26,-183 17,-24 4,0 5,15 7,348-13,-313 7,101-27,-247 36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9.2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0 179,'251'-5,"146"-25,232-31,-351 31,237 6,-189 10,-95 1,-183 11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0:36.46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246 385,'0'5,"0"17,0 14,0 12,-6 17,-1 8,-2 1,-2 19,-1 18,1 5,4-6,1-12,4-13,1-11,1-8,0-5,-5 2,-2 5,0 7,1-10</inkml:trace>
  <inkml:trace contextRef="#ctx0" brushRef="#br0" timeOffset="796.2">246 356,'0'5,"0"16,0 21,0 17,0 9,0 18,0 15,0-1,0-1,0-3,0-7,0-5,0 0,0 0,0-5,0-5,0-5,0 6,0 5,0 3,0-1,0-20,0-36,0-32,0-16</inkml:trace>
  <inkml:trace contextRef="#ctx0" brushRef="#br0" timeOffset="4374.56">246 503,'0'5,"0"12,0 12,0 18,0 9,0 17,0 10,0 6,0-2,0-5,0-3,0-3,0-6,0-4,0-3,0 7,0 8,0 5,0-2,0-4,0-21,0-29,0-34,0-32,0-19,0-10,0-7,0-8,0-3,0-3,0-6,-6 2,-1 8,-2 3,4-4,1-4,0 0,3 24,1 39,0 44,0 39,0 20,1 13,-6 0,-4 1,2 0,0 0,4-6,-1-7,3-1,1-4,0-3,0-5,0-2,0 3,1 6,-1 5,0-19,0-36,0-30,0-25,0-15,0-11,0-9,0-9,0-5,0-5,0-6,0-3,0 0,0 7,0 8,0 3,0 5,0 20,0 35,0 30,0 23,0 21,0 17,0 10,0 7,0 3,0 1,0 0,0-6,0-2,0-6,0-2,0 2,0-3,0-4,0-5,-6 7,-2 1,1-3,1-18,2-28,1-29,2-34,1-26,0-17,0-10,0-5,0-1,1 1,-1 0,-6 8,-2 3,1 5,-1 7,5 5,-1 4,3 23,1 33,-1 28,2 36,-1 18,0 11,0 1,1 1,-1 0,0 1,0 0,0 0,0-5,0-2,0-5,0 0,0 2,0-3,0-4,-6-4,-2 1,1 4,1 0,1-23,3-35,7-30,2-22,0-20,0-11,-3-8,-1-7,-2-4,1-2,-2-2,0-5,0-1,-2-4,2 5,0 3,0 8,0 4,0-1,0 5,0 25,0 31,0 30,0 23,0 16,0 15,0 7,0 6,0 11,0 0,0 1,0 0,0 1,0-6,0-1,0 1,0 0,0-3,0-5,0-6,6 6,3 5,4-16,1-28,-3-32,-2-30,-3-22,-3-17,-2-18,-1-20,0-7,0-5,-1-4,1-1,-1 0,1-6,0 10,0 9,0 12,0 3,0 2,0 6,0 22,0 32,0 41,0 29,0 17,0 15,0 14,0 9,0 7,0 2,0-2,0-3,0-3,0-8,0-4,0-2,0-4,0 0,0-3,0 5,0 4,0-2,0-25,0-42,0-34,0-28,0-22,0-19,0-10,0-8,0-6,0-10,0 2,0 1,0 5,0 13,0 12,0 13,0 3,0 4,0 19,0 38,0 31,0 23,0 19,0 13,0 11,0 10,0 4,0 0,0-1,0 2,0 0,0-3,0-2,0-2,0-3,0-6,-6 3,-2 7,1-3,1-7,2-27,1-39,2-32,1-24,0-21,0-15,0-15,0-23,1-12,-1-5,0-1,0 7,0 9,0 9,0 7,6 5,1 4,1 6,-2 28,-3 48,1 36,-3 27,-1 15,0 10,0 6,0 4,-1 1,1 0,0 0,0-1,0-1,0-1,0-5,0-2,-6 5,-2-2,1-5,1-2,2-24,1-41,2-33,1-28,0-21,0-14,0-12,0-16,1-9,-1 1,0 5,6 13,1 13,1 6,-2 8,-3 26,1 31,-3 43,-1 28,0 20,0 12,-6 7,-2 2,0 0,2 0,-5-8,1-2,1-6,2-6,3-6,1-4,2 7,1 7,0 0,1-17,-1-40,0-33,1-29,-1-23,0-15,0-10,0-8,0-4,0 1,0-3,0 7,0 10,0 9,0 23,0 36,0 31,0 24,0 21,0 10,0 10,0 0,-6-1,-2 0,1 3,1-1,1 4,-3 5,-1-3,0-5,4-22,0-30,2-30,2-24,1-23,0-18,1-7,-1-7,0 2,0-2,2-1,-2 23,0 42,0 34,0 25,0 20,0 14,0 6,0-2,0-4,0 0,0-2,0-4,0-19,0-27,-6-28,-3-34,2-19,1-11,2-8,1 19,2 39,0 43,1 33,1 16,5-3,2-15</inkml:trace>
  <inkml:trace contextRef="#ctx0" brushRef="#br0" timeOffset="6264.5">106 3604,'-11'-5,"0"-1,17-1,16 2,18 2,27 0,11-3,13-1,7-5,16-4,14-1,21-1,7-4,2 3,10 4,-1 5,-11-2,-7 3,-12 2,-11 2,-4 2,-9 2,-20 0,-26 2</inkml:trace>
  <inkml:trace contextRef="#ctx0" brushRef="#br0" timeOffset="7389.72">560 3486,'-12'0,"-16"0,-21 5,10 7,24 1,26-2,29-2,31-3,15-3,6-1,4-2,4 0,9 0,9-1,14 1,9-1,-2 1,-2 0,2 0,-1 0,6 0,-3 0,-8 0,-9 0,-7 0,-13 0,-11 0,-10 5,-1 2,-27-1,-39 0,-48-3,-30 0,-26-2,-13-1,1 0,-2 0,1 0,-3 0,0-1,-6 6,-2 2,-1-1,-10 4,-2 0,-4-2,-3 4,-3-1,4-3,6 4,6-2,6-2,11-2,4-2,7-2,-5-2,-3 0,2 0,25 0,41-1,39-4,35-2,35-5,21 0,11 2,6-2,1-4,3 0,18-2,9 3,20-2,6 2,4 4,7 3,1-1,1 0,-10 2,-16 2,-17 2,-15 2,-18 0,-4 1,-14 5,-22 3</inkml:trace>
  <inkml:trace contextRef="#ctx0" brushRef="#br0" timeOffset="8218.09">246 3722,'0'-10,"6"-3,26 0,24-2,34-4,18-4,16-2,8 2,14 0,4 5,8 5,11-1,1 3,-5 2,-5 4,-2-3,-9 0,-7 1,-3 3,-14 1,-10 1,-14 1,-10 1,-4 0,-22 1,-36-1,-21 0</inkml:trace>
  <inkml:trace contextRef="#ctx0" brushRef="#br0" timeOffset="9326.88">1293 3575,'-18'5,"-18"2,-26-1,-21-1,-7-2,-2 0,28-7,37-2,40 0,30 0,19 2,12 2,11 1,14-5,8-1,22 1,13 1,11 1,9 2,8 1,4 1,14 0,5 0,-1 0,-4 0,-4 1,9-1,1 0,3 0,-2 0,-12 0,-18 0,-18 0,-18 0,-19 0,-16 0,-11 0,-28 0,-39 0,-35 0,-26 0,-5 0</inkml:trace>
  <inkml:trace contextRef="#ctx0" brushRef="#br0" timeOffset="9358.13">2863 3604,'-30'0,"-28"0,-26 5,-18 2,-9-1,2 4,2 0,1-1,8-2,31-8,45-4,45 0,29-5,25-1,16 2,11-3,17 1,17 3,9 1,11 4,12 1,7 1,10 1,9 0,10 1,9-1,-4 1,-2-1,-13 0,-11 0,-17 5,-21 2,-23-1,-15-1,-14-2,-5 5,-25-1,-40 0,-43-2,-29-1,-19-3,-11-5,-9-2,-9 0,-5 0,2 2,1 2,15 1</inkml:trace>
  <inkml:trace contextRef="#ctx0" brushRef="#br0" timeOffset="11155.7">3282 3545,'6'-5,"19"-2,18 1,20-4,10 0,5 1,18-2,35 0,19 2,14 3,8 2,-1 2,-6 2,-13 0,-9 5,-5 2,-8 0,-14-2,-10 4,7 0,3-1,-7-2,-10-2,-28-2,-38-1,-41-1,-39 0,-34-1,-28-4,-5-3,-3 2,0 0,9 2,6 2,1 1,1 0,-1 1,-6 1,-22-1,-6 0,-4 6,-2 1,11-1,10-1,14-1,12-1,29-2,49-6,38-2,29 1,22 0,17 2,12 1,11 2,10 0,15 1,6 1,-2-1,-2 0,-2 6,1 1,-1-1,7-1,-5 4,-6 0,-10-1,-3-3,-7-1,-14-2,-11-1,-3-1,-4-1,-28 1,-41 0,-46-1,-37 1,-16 0,-6 0,-6 0,-4 0,-2 0,-1 0,0 0,-7 5,-8 2,-1-1,2 0,10-3,10 0,37-2,49-1,41 0,32 0,26 0,19 0,12-1,2 1,5 0,12 0,0 0,-5 0,-8 0,0 0,-4 0,-9 0,-13 0,-4 0,-30 0,-44 0,-37 0,-27 0,-24 0,-17 0,-13 0,-6 0,-5 0,0 0,1 0,1 0,0 0,2 0,5 0,5 0,22 0,44 0,37 0,29 0,27 0,21 0,13 0,9 0,9 0,9 0,13 0,14 0,-2 0,-3 0,-8 0,-9 0,-15 0,-16 0,-12 0,-2 0,-29 0,-45 0,-50 0,-30 0,-14 0,-12 0,1 0,3 0,-7 0,3 0,28 0,45 0,37-5,28-2,20 1,16 0,7 3,7 0,0 2,-4 1,-6 0,-4 0,-27 5,-34 2,-39 0,-16-2</inkml:trace>
  <inkml:trace contextRef="#ctx0" brushRef="#br0" timeOffset="13358.38">246 591,'12'0,"16"0,26 0,17 0,13 0,11 0,24 0,17 0,1-5,2-1,8-1,2 2,10 2,4 1,-3-5,0 0,-3 0,-3 2,-5 2,-11 1,-15 1,-19 1,-13 5,-6 2,-5 0,-21-2,-40-1,-22-1</inkml:trace>
  <inkml:trace contextRef="#ctx0" brushRef="#br0" timeOffset="13983.84">560 503,'-18'0,"-17"0,-16 0,9 0,27 0,41 0,33 0,26 0,15 0,14 0,13 0,0 0,4 0,4 0,7 0,4 0,13 0,3 0,-3 0,2 5,-3 1,-4 1,-5-2,-4-2,-3 0,-8-2,-14-1,-18 0,-5 0,-3 0,-7 0,-22-1,-41 1,-36 0,-17 0</inkml:trace>
  <inkml:trace contextRef="#ctx0" brushRef="#br0" timeOffset="14436.97">1153 562,'-12'5,"-15"2,-17-1,-16-1,-17-1,-8 3,24-4,40-8,34-3,28 0,18-4,18 1,18 1,24 3,14 2,15-2,11-1,10 2,17-4,5 0,14-3,6 0,3-2,7 2,8 2,5 3,-6 4,-13 2,-7 1,-16 1,-15 1,-22-1,-19 1,-20-1,-18 1,-8-1,-31 0,-44 0,-24 0</inkml:trace>
  <inkml:trace contextRef="#ctx0" brushRef="#br0" timeOffset="14827.7">2234 503,'-12'0,"-21"0,-29 0,-16 0,17 0,42 0,38-5,32-2,20 1,15 0,17 3,21-5,18 1,4 0,0-3,11 0,2 2,6 2,13 2,15-3,2-1,-2 1,2 2,11 2,-9 1,-11 1,-16 1,-12 0,-9 1,-12-1,-12 0,-15 0,-8 1,-4-1,-31 0,-50 0,-46 0,-18 0</inkml:trace>
  <inkml:trace contextRef="#ctx0" brushRef="#br0" timeOffset="15187.08">3840 473,'-24'5,"-31"2,-25-1,-21 4,-7 1,-2-3,6-1,3-3,36-2,47-6,44-8,36-1,31-4,23 1,28-1,31 1,15 5,17 3,2 3,2-2,7-1,-5 2,-8 2,-9 1,-9 1,-13 1,-12 1,-14 0,-17 1,-17-1,-12 0,2 0,-28 1,-47-1,-38 0,-31 0,-19 0,-1 0</inkml:trace>
  <inkml:trace contextRef="#ctx0" brushRef="#br0" timeOffset="15936.62">4747 473,'-18'0,"-23"0,-23 0,-24 0,-9 0,18 0,34 0,36 0,39 0,31-5,29-7,28 0,19 0,16-1,5 0,11 3,1 3,-4 3,4 2,-3 1,-5 1,-13 1,-14-1,-12 1,-4-1,-9 0,-31 1,-45-1,-53 0,-34 0,-27 0,-11 0,-2 0,-4 0,-1 0,2 0,0 0,5 0,6 0,6 0,-2 0,0 0,4 0,25 0,35 0,49-5,36-2,27 1,12 1,2 1,4 2,3 1,-3 0,0 1,-3 1,3-1,0 0,1 0,-10 1,-27-1,-44 0,-47 0,-37 0,-24 0,-9 0,-3 0,20 0,37 0,44 0,36 0,16 0,-3 0</inkml:trace>
  <inkml:trace contextRef="#ctx0" brushRef="#br0" timeOffset="17017.96">7226 1,'0'10,"0"18,0 15,0 15,0 17,0 12,-7 6,-6 2,-10-1,-4 20,1 0,0 6,-2 3,-3 5,-1 6,-1 16,-1 12,-2 9,-5 0,4 2,2-5,2 1,6-9,7-12,8-16,5-15,4-12,3-40,0-50,3-39,-2-29,0-21,0-13,-1-12,0-20,1-8,-1 16</inkml:trace>
  <inkml:trace contextRef="#ctx0" brushRef="#br0" timeOffset="17577.76">7015 562,'0'-10,"0"-13,-5 1,-4 21,2 25,-6 18,1 13,3 6,1 9,3 12,3 12,0 15,-4 5,-1 2,0 2,1 11,3 3,0 0,2-2,1-4,0-3,0 3,-6 0,-2-2,1-6,1-9,-5-7,2-6,0-10,3-24,1-42,3-36,0-29,2-28,-5-21,-3-15,-6-13,1-7,-4-12,0-1,4-2,4 4,3 0,3 4,8 10,2 26</inkml:trace>
  <inkml:trace contextRef="#ctx0" brushRef="#br0" timeOffset="20516.07">7050 356,'0'-16,"0"-14,0 3,0 25,0 24,-6 38,-1 19,-7 11,-1 10,4 9,-4 5,1 14,-2 10,1 6,2 5,5 6,3 3,-3-6,-1-4,2-6,-5-8,0-7,-3-9,1-5,1-2,4-4,-1-11,-1-6,7-34,7-56,0-43,7-30,2-22,-2-16,-3-8,-1-14,4-5,-1 1,-2-6,-1 5,5 13,-2 16,5 17,1 14,2 6,0-1,2-3,-3 22,-3 35,-3 41,-6 27,-1 19,-2 10,-7 10,-3 6,-6 7,1 1,-5 4,3-2,3-3,-3-3,2-4,4-3,3-6,3-3,2-6,0 5,2-1,2-25,-2-31,1-31,-1-23,1-22,-1-17,0-12,0-7,6 1,2 5,-1 27,-1 38,-1 42,-3 26,-5 20,-6 8,2 6,0-2,3 0,1 1,1-3,2-6,-1-6,2-19,-1-29,0-27,0-23,1-2,-1 20,0 32,0 27,0 26,0 10,0 1,-6-20,-2-29,1-32,1-37,1-37,3-18,1-8,-1 22,2 39,2 40,-2 34,0 26,0 12,-6-12,-1-33,-2-36,3-38,2-32,1-13,2-7,0 2,1 27,0 40,1 39,-1 37,-6 25,-1 15,0 2,1-30,1-41,3-44,1-39,0-18,1-17,0-6,1 23,-1 42,0 35,0 40,0 32,1 20,-1 5,0-4,0-23,0-32,0-43,0-40,0-23,0-8,0-2,0-2,0-8,0-12,5-10,9-16,7-7,1-9,7-11,6 0,2 7,1 14,1 14,-8 8,-8 33,-9 49,-5 41,-6 27,-2 19,-8 14,-9 5,-1 14,-4 3,2-20,4-48,4-37,4-28,3-16,3-14,8-5,2-5,5 1,1-1,3-2,0-2,-4-12,-5 0,3 7,-1 8,3 8,0 6,-3 25,-3 39,-9 41,-10 23,-3 12,0 8,-3 1,2-4,-4-5,-3 0,1-2,5-18,4-33,5-31,9-22,5-27,8-18,-1-5,5-4,-2 3,-2 0,-6 5,3-5,6 3,-2 19,-3 36,-14 37,-8 27,-3 17,-6 14,-10 15,-1 9,-1-1,2-22,9-38,12-44,14-45,11-23,2-8,5-9,-2 1,-6 3,1 2,-3 6,-4 28,-4 39,-9 46,-4 30,-7 15,-7 14,-6 14,-5 3,-3-4,4-31,14-36,9-45,11-29,13-24,1-10,5-7,-3-1,-3 0,-5 3,-5 21,-4 35,-13 37,-7 26,-4 17,0 13,4-14,5-33,10-29,11-23,5-18,1-15,1 14,0 29,-3 34,-5 24,-2 16,-4-12,5-32,7-34,6-27,2-15,-5 8,-5 14</inkml:trace>
  <inkml:trace contextRef="#ctx0" brushRef="#br0" timeOffset="23702.19">7503 1389,'0'10,"0"19,0 18,-6 23,-1 8,-1 12,-4 5,0 2,2-6,3-8,1-23,4-37,0-33,2-29,0-18,2-20,-2-6,0 0,7-5,1-3,-1 4,6 26,-1 40,-3 37,-1 37,-9 24,-5 14,-5 2,-4-5,4-8,1-21,4-33,3-29,0-25,3-27,0-30,0-11,7 2,2 6,-7 24,-22 32,-18 26,-15 21,13 1,24-12,41-16,27-11,16-12,-9 5,-26 13,-38 19,-4-1,10 0,22-11,21-8,19-12,-12 0,-28 10,-28 18,-25 15,-21 9,-18 7,-10 4,14-5,31-6,39-18,29-14,29-15,13-9,13-8,3 2,-20 14,-23 11</inkml:trace>
  <inkml:trace contextRef="#ctx0" brushRef="#br0" timeOffset="25280.09">7714 1478,'6'-11,"1"3,1 12,-2 16,-1 13,-3 23,-1 11,0 9,-7 7,-2 0,0-5,2-20,1-31,2-34,2-27,5-16,10-11,14 0,14 16,-1 25,-6 31,-10 24,-9 16,-8 9,-10 5,-5-14,5-30,2-30,1-22,1-17,-7-10,-12 6,-18 20,-1 27,-1 23,5 25,4 14,0 8,3-12,8-25,5-28,6-29,10-24,3-18,3-12,-3-8,-1 2,-3 7,5 21,1 32,-1 21</inkml:trace>
  <inkml:trace contextRef="#ctx0" brushRef="#br0" timeOffset="26764.79">8096 1714,'0'5,"0"12,0 12,0 13,0 13,0 7,0-16,0-27,0-26,8-22,5-16,14-5,14 5,-5 16,-22 23,-18 22,-15 18,-4 14,1 14,6 6,5-13,4-32,4-29,1-23,2-18,2-15,-2-8,1 14,0 21,-1 16</inkml:trace>
  <inkml:trace contextRef="#ctx0" brushRef="#br0" timeOffset="28827.59">8446 1833,'0'4,"6"3,14-6,10-12,-2-15,-4-18,-12-2,-21 17,-14 24,-15 23,-8 18,4 18,10 10,16 4,23-5,21-12,20-20,11-26,-10-14,-30 5,-29 9,-22-8,-10-12,3-14,7-13,10-8,8-7,19-7,19 0,19 13,2 24,-9 32,-13 25,-25 18,-23 10,-7-4</inkml:trace>
  <inkml:trace contextRef="#ctx0" brushRef="#br0" timeOffset="30566.04">8934 1833,'0'-11,"0"-12,-12-8,-9 6,-8 18,-5 25,-1 19,-3 14,7 8,8 4,13 1,28-10,15-24,14-27,1-30,-5-25,-6-14,-12-10,-10-3,-24 13,-24 16,-5 28,-9 28,-2 22,8 21,10 19,11 11,8 3,12-12,25-23,13-31,7-26,-5-23,-3-21,-8-10,-9-6,-19 11,-23 19,-24 27,-5 25,0 21,10 15,10 15,17-4,23-17,16-26,9-25,7-26,-7-23,-7 9,-9 23,-6 31,-2 24,6 18,11 6,1-12,-4-12</inkml:trace>
  <inkml:trace contextRef="#ctx0" brushRef="#br0" timeOffset="33015.11">9248 1891,'0'10,"6"8,14 2,10-19,4-18,-2-17,-6-13,-15-8,-21 5,-19 11,-13 22,-4 29,0 23,8 20,4 11,8 4,20-9,23-21,21-27,9-30,-2-23,-10-20,-10-9,-16 2,-26 17,-19 27,-6 28,-3 28,5 23,11 13,21-1,25-12,15-25,8-29,2-24,-4-18,-10-13,-21 3,-24 15,-20 23,-11 24,3 20,9 20,12 10,14-4,22-18,15-31,13-26,7-21,-4-14,-10-13,-10-5,-9-7,-8-4,-4-4,-2-8,-2-3,-1 5,2 8,0 23,0 37,0 32,1 40,0 26,0 16,0 13,0 3,0-2,0-2,0-10,0-10,0-10,0-6,0-21,0-27,0-27,0-28,0-22,0-17,0-16,0-6,0-3,0 0,0 3,0 8,0 9,0 7,5 22,4 30,-2 32,-1 31,-2 22,-1 21,-2 11,-1 0,0-8,0-2,0-7,0-6,0-6,-1-19,1-28,0-17</inkml:trace>
  <inkml:trace contextRef="#ctx0" brushRef="#br0" timeOffset="36062.11">9911 1418,'-6'5,"-13"12,-4 13,-16 16,-1 11,5-10,22-27,13-28,18-22,12-16,0-11,8-10,-2-4,-9 15,-8 27,-8 34,-5 31,-3 29,-10 19,-2 5,0 3,-4 0,0-5,2-7,3-7,3-7,2-19,7-27,5-28,-2-22,0-16,4-16,-1-6,0-3,-4 1,-2 3,-1 2,-2 3,-1-4,0 20,0 27,-1 32,1 30,0 21,-2 16,-3 4,-3-2,1-5,1-6,-10-5,-15-3,5-13,18-14,23-14,2-10,-14-8,-18-4,-25-2,7-1,20 0,23-4,25-6,15-6,-5 0,-23 4,-26 9,-25 11,-20 4,-18 1,14-1,27-3,30-2,27-6,19-9,19-7,11-5,-17 1,-34 9,-35 7,-28 9,-21 10,-12 7,-14 1,-2 1,15-3,40-5,36-14,28-13,25-9,16-5,10-4,4 3,-14 7</inkml:trace>
  <inkml:trace contextRef="#ctx0" brushRef="#br0" timeOffset="37780.06">9945 2098,'12'0,"17"0,13-10,14-3,6 0,-10 8,-28 4,-29 3,-26 0,-24 6,-17 1,-6-1,15-2,30-1,39-3,31 0,2-2,-30 5,-32 11,-26 8,-3 0</inkml:trace>
  <inkml:trace contextRef="#ctx0" brushRef="#br0" timeOffset="38186.3">9841 1507,'6'0,"3"0</inkml:trace>
  <inkml:trace contextRef="#ctx0" brushRef="#br0" timeOffset="39859.04">9877 1507,'-6'0,"-14"10,-16 13,6-7,18-16,18-19,20-15,10-13,0-13,-5-6,-10-2,-8 15,-11 27,-12 33,-6 25,-4 18,-6 9,-9 11,0-17,13-28,21-27,17-24,13-23,5-13,5-6,-6 14,-7 26,-15 33,-15 30,-12 20,-4 15,1 6,4 5,0 4,1 2,3-3,3-1,4 1,2-5,2-20,0-30,0-31,7-29,1-20,1-11,-2-10,-2-8,-3-1,-1 4,0 20,-1 30,0 34,-1 31,1 20,0 9,-1 3,7 1,2-3,5-12,1-16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5:28.70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257 241,'0'5,"0"17,6 19,3 18,-2 15,5 13,-1 14,6 3,-1 0,1-8,0-15,-4-22</inkml:trace>
  <inkml:trace contextRef="#ctx0" brushRef="#br0" timeOffset="637.91">292 330,'0'5,"0"11,0 14,0 16,0 11,6 15,2 11,-1 1,-1 2,-2 6,-1-3,-2-6,7-7,-1 3,1 9,4 9,0-2,-3-6,-2-29,-2-40,-3-33,0-30,-2-7</inkml:trace>
  <inkml:trace contextRef="#ctx0" brushRef="#br0" timeOffset="1028.51">292 655,'0'-15,"0"-16,-6 9,-1 17,-2 20,3 27,3 22,-1 15,9 4,2 3,2-3,2-5,1-7,5-5,-2 2,-2 4,-3-1,-5-1,-2-4,4-2,0-2,1-2,-3 5,-1 5,-3-18,0-44,1-33,-8-27,-3-26,1-18,2-9,-5-7,1-8,-6-5,2 19</inkml:trace>
  <inkml:trace contextRef="#ctx0" brushRef="#br0" timeOffset="3527.95">222 300,'0'-10,"0"1,0 14,0 19,0 27,0 14,0 12,0 12,0 6,0 7,0 2,0 2,0-1,6-3,2 1,5 2,1 0,-2 1,2 8,1 0,-5-5,-3-6,-2-10,-2-11,-2-4,-2-6,1-19,-2-40,2-36,0-25,-1-19,1-19,0-14,-6-15,-1-14,-7-19,1-16,-5-4,1 6,-2 0,2 9,-2 9,1 14,5 19,4 19,4 15,-4 25,1 37,1 31,2 27,1 23,2 14,1 13,1 7,6 1,2 4,0-2,4 3,1-3,4 2,-2 4,-3-3,-2-4,-5-3,-2 0,-2-1,-1-2,-1-8,1-3,-1-6,7-7,1-25,0-36,0-35,-3-28,-1-21,-1-13,-2-11,0-10,-6-12,-3-5,-5-3,0-8,2 2,-3 10,1 10,4 14,1 14,11 32,4 45,1 38,-1 30,-2 19,6 12,-1 10,0 8,-2 1,-4 1,0-2,-2-1,0-3,5-4,1-4,0-9,-1-10,-1-7,-3-1,0 3,-2-2,0-22,0-44,0-34,0-22,-2-22,2-14,0-12,0-4,0-5,0 0,0 5,0 4,0 9,0 9,0 4,6 5,3 20,-2 33,5 31,-1 23,-1 15,-2 15,-3 16,-3 9,0 15,-2 4,0 4,-6-2,-3-5,-5-6,0-4,-4-4,1-2,3-2,5-5,4-2,1-5,-3 0,0-18,0-28,1-31,3-29,1-25,1-23,1-14,0-10,0-4,0-4,1 3,-1 3,0 5,0 9,0 5,0 1,0 6,6 20,9 36,0 32,-2 28,-2 24,-4 15,-4 16,0 6,-2 3,-2-3,1-2,-7-2,-2-3,1-7,2-3,1-5,2 0,2 1,7-23,1-40,1-38,-1-30,-2-22,-3-17,1-14,-3-8,0-6,0-6,0-3,0 1,-2 6,2 5,0 12,0 14,0 2,6 1,3 21,-2 41,-1 41,-3 28,1 21,-3 15,-1 9,0 10,0 8,0 1,0-2,-1 1,1-3,0-3,0-4,0-4,0-1,0-7,0-3,0-4,-6-1,-1 7,-2-21,3-40,3-40,-1-27,3-25,1-16,0-14,0-10,6-6,2-3,1-7,-3 3,-3 2,1 7,-3 13,-1 13,0 12,6 3,1 5,7 18,-1 39,-1 30,-4 27,-2 22,-2 13,-3 9,-7 8,-2 3,0 0,-4-3,-1-3,2-2,4-2,1 3,4-3,0-3,2-2,-6 1,-1 0,0-25,2-43,1-35,1-29,2-23,1-19,0-16,0-9,6-2,2 4,7 11,-2 12,-1 5,-3 27,-4 43,-2 34,-1 23,-2 18,0 15,-6 13,-3 7,1-4,2-2,1-7,-3-3,-1-1,0 2,3-4,3-20,0-35,2-32,1-9,0 13,0 7</inkml:trace>
  <inkml:trace contextRef="#ctx0" brushRef="#br0" timeOffset="7777.5">257 3223,'-12'6,"-9"10,9 4,27-2,20-9,23-11,15-5,18-7,17-6,14-4,4-3,-1 3,-4 5,-5 6,-4 6,-9-2,-10 1,-10 2,-6 2,-5 2,4 1,6 0,-21 2,-41-1,-42 0,-26 6,-26 0,-11 1,-15 8,-2 2,-3 3,1-2,-2 1,-6 3,-2 1,1 4,-5 1,1 0,1 2,9 0,5-5,2-7,6-6,24-5,37-9,35-10,36-1,30 0,20-2,7 1,12-2,-1 2,0 3,-7-1,-1 1,-1-3,14 2,5 2,2-2,-2 1,-3-2,-8 0,-5 3,-6 3,-9 3,-1-3,0-1,-30 7,-34 3,-39 1,-27 6,-19 0,-10 0,-3-2,-8-3,0-1,2-2,-2-1,2 0,-4 5,-4 1,2 0,-2 4,3 0,4-1,0 2,-5 0,31-8,44-8,48-5,31-4,16-1,11 3,10 3,5 3,2-2,1 0,-1 1,0-3,-1 1,6 1,0-3,0 1,-2 2,-7 2,-4 2,-8 2,-6 1,5 1,-1 1,-21-1,-46 1,-52-1,-38 0,-20 0,-7 0,-4 0,0 5,1 2,-1-1,-3-1,-7-1,-4 3,1 1,-7 3,-5 1,-20-2,-6 2,-4 0,7 2,3 3,10 0,15 2,10-3,28-9,53-10,41-5,32-7,19 0,17-2,12 1,8-2,11 3,15-2,10 3,0 3,0 4,0 3,1-3,13 0,3 1,-5-4,-12 0,-4 2,-14 2,-10 3,-10 0,-5 2,-2 1,-27 1,-43-1,-50 0,-31 1,-25-1,-10 5,-6 2,-5 0,-3-2,1 4,-8-1,-7 5,-13-1,-2 3,-1-1,-2-3,-6 1,-3 0,5 1,16 0,18-3,39-8,43-5,44-6,38-2,32-4,21 0,14-2,11 2,7 4,2-2,9 2,7 2,1 3,-2 3,6 1,7 2,9 0,-1 1,-7-1,-9 1,-8-1,-13 0,-13 0,-8 5,-14 2,-8-1,-2-1,-29-1,-49-2,-41-1,-28 0,-16-1,-17-1,-9 1,-9 0,-5 0,-1-1,-6 1,-8 0,-20 0,-2 0,-1 0,6 5,10 2,6 4,39 1,45-2,40-2,32-9,29-3,27-1,29-5,30 0,19 1,11 2,6 2,6 3,-4 1,8 0,-7 1,-14 1,-17-1,-13 1,-15-1,-12 0,-7 5,3 2,-8-1,-32-1,-52-6,-43-3,-27-2,-24 2,-18 0,-17-3,-7-1,-8 1,-12 2,-15 1,-3 2,-12 1,-9 1,-9 5,-3 7,-6 1,6 4,23-2,27-2,26-5,37-2,49-8,47-4,37-1,28 1,27 2,19 1,10 1,12 1,1 1,6 0,10 0,0 1,1-1,-6 0,0 0,-13 0,-7 0,-10 6,-19 0,-15 6,-9 0,-25-2,-37-3,-53-2,-36-3,-31 0,-19-2,-9 0,-9-1,-7 1,-10-1,-12 1,-15 0,-2 0,-2-1,-9 7,6 0,6 1,14 3,25 0,19-1,48-3,47-7,45-3,39-6,34-2,36 2,17 2,25 2,17 3,12 2,-1 0,8 1,-5 1,6-1,0 1,-6-1,-3 0,-12 1,-17-1,-15 0,-15 5,-24 2,-12 4,-10 1,-32-2,-48-3,-37-7,-30-4,-24-1,-19 0,-11 1,-14 2,-12 0,-7 1,-12 1,-17-5,-11-2,-6 1,-8 1,3 1,10 2,9 1,22 0,22 1,38 0,63 1,52-1,38 0,31 0,23 1,19-1,27 0,26 0,21 0,10 0,2 0,-9 0,0 5,-14 1,-12 6,-22 0,-22-2,-24-3,-17 3,-9 0,-9 2,-27 0,-37-7,-34-5,-34-2,-22 0,-18-6,-9-1,-12-4,-6 0,-11-3,-7 2,-19 3,-15-2,-4 1,-4 4,3 2,5 2,18 3,20 0,20 1,32 1,47-1,38 1,34-1,21 0,16 1,17-1,9 0,9 0,8 0,11 0,0 0,-7 0,-14 0,-14 4,-3 3,-7 4,-25-4,-36-4,-49-7,-46-2,-30-2,-17 2,-9 2,3 1,10 1,3 1,31 1,46 0,44 5,36 2,27 0,10-2,2-1,-3-2,-7-1,-17 0</inkml:trace>
  <inkml:trace contextRef="#ctx0" brushRef="#br0" timeOffset="11481.51">187 388,'-6'-5,"-14"-12,-15-2,-20 6,5 11,30 6,35 1,40 1,21-1,18-1,8-2,6-1,2 0,2-1,-3 0,0 0,4-5,2-2,-2 0,-2 2,-1 2,-8 0,-10-3,-8-1,0-5,2 1,-24 1,-41 3,-42 2,-29 3,-31 6,-23 2,-9 1,5-2,8-1,3-1,7 3,7 2,4-1,-1 3,1 0,2-2,19-2,45-7,36-4,25 0,18 0,13 1,14-3,6-2,7 2,-4 1,-1 3,-6 0,-8 2,-6-4,-5-1,-3 0,3 1,7 2,1 1,-26 1,-40 1,-46 0,-33 0,-21 0,-10 0,-1 1,3-1,0 0,-4 0,-3 0,-9 5,-4 1,-2 1,0-2,2-2,8-1,9 0,2 3,-2 2,0-1,24-11,38-5,34 0,31-5,20 2,13 1,13 5,12 2,12 2,8 2,8-4,8-1,6 0,3 2,3 1,1 1,7-4,2-2,-1 2,-9 1,-8 2,-10 0,-8 2,-5 1,-9 0,-10 0,-8 1,0-1,-2 0,-28 0,-39 0,-33 1,-28-1,-15 0,-9 0,-5-1,-7 1,-2 0,-3 0,-5 0,-4 0,-3 0,-3 0,-1 0,-2 0,2 0,-1 0,0 0,7 6,0 0,31 1,45-2,37-6,30-4,24-5,17-1,21-4,14 0,11 4,7 2,-2 4,6 2,2-3,7 0,7 0,7-3,-1-1,8-3,-2 0,-7 3,-5-3,-1 2,-10 2,-10 3,-19 2,-16 2,-8 2,-7 0,-26 0,-46 1,-38-1,-33 1,-18-1,-15 0,-17 0,-13 5,-10 2,-9-1,-8 0,-10-3,-3 5,-10 5,-5 0,-4 4,4-2,21 2,18-2,21-4,34-3,44-8,39-5,37-1,36-4,30-1,25-3,26 0,11-2,6 1,10-1,4 2,4 3,-6 3,-4 4,-4 1,-14 3,-11 0,-14 1,-8-1,-12 1,-8-1,-2 1,-6-1,-32 0,-46 0,-40 0,-35 0,-27 0,-24 0,-12 0,-12 0,-7 0,-12 0,-12 0,-13 5,-9 2,-11 4,5 6,-3 0,0 2,-4 3,8-3,22-4,27-5,47-3,52-4,49-2,45-2,37-4,28-3,25-5,14-4,14 0,17 2,8 0,-7 2,-15 4,-5 2,-6 3,-5 3,-7 0,-8 1,-10 1,-12 0,-8-1,-8 1,2-1,-6 0,-29 0,-49 0,-49 0,-39 0,-27 0,-16 0,-16 0,-17 0,-21 0,-13 0,-15 5,-6 2,-6 4,-10 6,4 5,1 3,11 3,27-3,27-1,45-5,60-11,55-6,46-8,34-9,37-2,23-3,20 3,8 3,9 4,9-1,1 2,-1 2,-5 2,-16-3,-8 0,-11 1,-18 2,-16 1,-18 2,-14 2,2-1,-8 2,-24-1,-38 0,-43 1,-31-1,-22 0,-19 0,-19 0,-11 0,-11 0,-8 0,-13 5,-7 2,-7 5,-1-1,-4 4,7 0,18 1,20-2,17-2,38-5,51-2,42-3,32-1,21-7,22-1,11 0,7-3,1-1,2 2,10 2,-1 3,-1 1,-5 2,-7 1,-14 0,-6-4,-5-2,-1 0,-29 1,-44 2,-51 1,-45 1,-27 0,-17 1,-6 0,0 1,2-1,-2 0,0 0,4 0,3 5,3 2,7-1,12 4,1 1,35-3,39-1,38-3,35-7,32-3,30-5,19-1,15 2,18 2,9 3,-8 2,-9 1,-15 2,-14 0,-12 1,-15-6,-8-1,-9-1,-7 2,-7 2,-21-4,-39-1,-45 1,-31 2,-22 2,-15 1,-3 1,-2 1,-2 0,-2 0,0 5,-5 2,-3 0,1-2,8-1,8-2,11-1,25-1,41 0,36 0,32 0,27 0,24-1,12 1,1 0,-8 0,-9 0,-10 0,-17 0</inkml:trace>
  <inkml:trace contextRef="#ctx0" brushRef="#br0" timeOffset="16621.76">7057 152,'-12'10,"-9"14,-9 22,3 19,-1 8,3 2,3 3,3-2,-1 2,3-3,-2 1,4-2,-10 6,1 0,4 1,6-23,10-37,8-41,6-38,5-19,-2-12,2 0,5-1,6 1,-2 4,-6 8,1 1,3 4,5 4,-5-2,2-3,-4 14,-5 39,-5 32,-5 24,-8 16,-11 10,-7 8,-2 9,-2 5,3 3,-1 2,-2 2,-3-1,3 1,7-2,5-4,-1-8,3-6,-4-1,2 4,8-22,5-34,8-31,10-37,7-21,0-14,1-6,-5-4,2-10,-4-3,1 2,4 4,-4 10,-5 4,-3 9,0 1,-1 0,-3 22,-2 37,-3 41,-6 37,-11 23,-8 14,1 4,2 1,6 4,-3 3,3-1,4-4,-4-4,2-5,2-7,2-4,3-5,2-2,-5-3,-1 5,0 1,9-24,3-32,8-39,1-32,-3-18,0-13,-4-8,-3-4,-1-2,-1-5,-1-1,-1 1,1 2,-2 8,2 3,18 2,-6 9,-5 23,-4 40,-2 36,-7 25,-4 19,1 12,2 13,-4 5,0 2,2-3,2-2,3-2,2-2,1-7,1-3,0-5,0-6,1-4,-1 0,0 5,0-15,1-38,-1-31,0-25,0-20,0-16,0-10,0-12,0-4,0-1,0 7,0 4,0 7,0 3,0 4,0 0,-7 18,0 34,-2 40,4 28,0 21,-4 15,0 8,1 4,2 7,2 1,2-2,1-2,1-7,0-5,6-6,2-7,0-5,-2-5,-1 13,-3 9,-1-1,7-23,6-33,0-46,0-29,-4-22,-3-15,-4-7,0-8,-3-2,-6-4,-2 1,-1 3,2 9,-4 5,1 8,-6 7,-4 27,0 40,3 32,7 26,1 20,6 12,2 7,1 4,0 0,7-1,2 3,0 1,2-1,2-2,-2-3,-4-6,-2-8,-3-7,0-6,5 1,0 0,0-17,-1-31,-3-30,0-32,-2-23,0-17,-1-8,0-9,-1-7,-5 0,-2-2,-6 2,-1 5,3 10,-2 1,0 5,3 9,-2 6,0 26,4 31,2 28,2 22,4 19,-1 17,2 15,6 9,3 13,-1 9,-1 4,4 1,-1-4,5-8,0-7,-3-12,-4-5,-3-8,5-2,-1 2,4-24,1-40,-3-53,-3-29,-3-19,-1-10,-9-3,-3-4,0-1,1-1,-3-4,-7 3,-1 3,-2 11,-5 0,3 6,5 28,4 39,6 33,3 29,9 23,3 15,7 14,0 12,4 7,-2 5,-3-3,-5-6,3-11,-1-7,4 0,5 1,-1-6,-3-27,-4-39,-6-43,-2-33,-8-16,-5-7,-5-4,0-4,1-2,-3 0,-4 4,1 7,-2 1,2 24,5 42,4 31,4 24,3 13,3 13,6 10,3 0,5-2,1-6,-2-4,-4 7,3 4,5 1,0-25,-4-31,-2-35,-11-26,-3-26,-3-13,0-3,-6 1,1 5,-4-11,-7-1,1 24,6 42,3 44,10 34,6 21,8 8,2 3,-2-3,-1-2,-5-6,4 4,0 3,-2 2,4-5,0-26,-3-38,-2-43,-2-27,-2-16,-3-6,1-6,-8 0,-2 4,2 3,-6 0,-6 2,1 22,3 34,10 30,6 21,9 20,2 10,0 4,-3-1,-2 2,-3 5,-2-1,-1-24,-1-36,-1-41,1-27,-1-14,1-6,-6-6,-2-6,-1 22,4 37,0 36,2 28,1 15,2 15,6 5,8 5,9-1,-2-20,-2-28,-6-36,-5-37,-3-21,-2-15,-9-5,-3 23,1 21</inkml:trace>
  <inkml:trace contextRef="#ctx0" brushRef="#br0" timeOffset="18433.87">7233 1245,'17'0,"-11"0,-7 5,-2 17,-3 19,1 24,1 10,2 2,0-1,2-4,-2-4,4-4,-2 2,0 1,0-2,0 4,0 4,0 1,0-18,0-28,0-34,0-41,-6-33,-3-13,2 0,1 0,1 6,3 8,0 2,2 5,0 3,0 5,0-3,1 1,5 0,2 18,0 31,-2 39,-7 36,-5 18,0 6,0 4,2-2,1-6,1 5,1-3,1 6,0 8,0-2,1-6,-1-23,0-33,0-41,0-33,0-20,0-14,0-4,0 2,0 10,0 17</inkml:trace>
  <inkml:trace contextRef="#ctx0" brushRef="#br0" timeOffset="20184.14">7163 1364,'-12'0,"-16"9,-3 0,9-13,28-16,28-14,23-12,12-7,-6 14,-30 20,-34 17,-27 15,-22 10,-14 6,9-7,27-12,29-13,33-11,22-8,15-11,5-4,-14 4,-31 13,-33 14,-33 14,-23 10,-19 12,-9 7,-2 1,21-6,33-12,34-16,36-13,34-15,25-14,13-10,12-7,-3-4,-7 2,-31 12,-40 23,-38 20,-37 16,-25 11,-20 5,-8 8,-6-2,1-3,-3-1,29-2,37-10,35-14,37-9,22-12,17-15,20-7,6-7,-5-2,-25 13,-37 22,-44 17,-38 19,-29 9,-28 9,-26 8,-8 4,5-6,7-2,36-14,46-12,40-15,33-14,22-10,19-7,17-10,2-4,0-4,-23 9,-42 15,-37 22,-35 15,-21 14,-1 2</inkml:trace>
  <inkml:trace contextRef="#ctx0" brushRef="#br0" timeOffset="22121.22">7444 1393,'0'-10,"0"1,0 13,0 21,0 15,0 22,0 21,0 10,0 5,0-4,0-9,0-7,0-23,0-31,0-29,0-34,0-26,0-16,0-10,0 1,0-5,0 4,0 2,0 7,0 7,0 21,0 35,0 30,0 29,0 23,0 10,0 8,0 6,0 2,0 2,0 0,0-5,0-8,0-6,0-6,0-4,0-17,0-27,0-27,0-21,0-16,0-15,0-7,6-2,7 0,8 3,12 12,14 21,3 26,-7 25,-9 19,-13 14,-8 13,-7 6,-10 6,-5 1,1-18,-1-29,2-29,4-29,0-21,2-16,1-8,0 0,-6 1,-13 15,-10 20,-6 28,3 26,7 24,7 21,2 10,3 9,3 4,5-1,2-19,2-22</inkml:trace>
  <inkml:trace contextRef="#ctx0" brushRef="#br0" timeOffset="23965.62">8038 1748,'-11'5,"-5"11,1 19,3 18,2 10,6 4,0 1,3-16,1-27,1-27,-1-30,1-23,-1-18,1-6,-7-1,-2 25,1 36,1 31,3 29,-1 17,3 15,1 4,0-1,0-18,0-30,0-33,1-27,11-18,9-10,21-6,14 5,9 11,-13 11,-26 10,-29 22,-22 20,-11 20,-5 18,-3 11,7 5,8 1,12-1,6-2,13-12,5-15</inkml:trace>
  <inkml:trace contextRef="#ctx0" brushRef="#br0" timeOffset="25888.76">8424 1924,'6'0,"14"0,22-5,3-12,0-17,-7-14,-23-3,-25 11,-23 19,-13 26,-8 24,-3 16,2 16,13 8,11 2,12 3,9 1,17-9,22-15,15-27,20-26,-8-14,-32 6,-31 10,-26 0,-7-11,-4-12,6-13,9-11,12-6,6-11,11-3,19-1,17 1,15 12,4 21,-7 26,-11 24,-20 19,-27 20,-27 9,-18 5,1-15,9-16</inkml:trace>
  <inkml:trace contextRef="#ctx0" brushRef="#br0" timeOffset="27090.22">8916 1895,'0'-10,"-12"-9,-11 5,-11 14,-2 17,-1 22,2 13,6 13,7 5,15 2,18-12,15-27,15-28,6-30,-5-22,-10-11,-4-13,-6-3,-8 1,-19 8,-18 14,-13 27,-12 27,-4 28,8 19,5 11,8 5,11 1,8 5,18-10,20-26,17-34,2-27,-1-25,-8-19,-10-7,-23 4,-22 19,-19 28,-10 35,-3 24,7 17,6 15,8 7,10 0,20-12,28-22,15-36,13-30,-4-20,-4-7,-12 5</inkml:trace>
  <inkml:trace contextRef="#ctx0" brushRef="#br0" timeOffset="27731.17">8916 1865,'-6'5,"-3"12,2 13,6 16,6 11,11 5,16-7,-2-14,-20-23,-18-25,-18-22,-5-20,3-18,11-1,9 10</inkml:trace>
  <inkml:trace contextRef="#ctx0" brushRef="#br0" timeOffset="29855.8">9266 2042,'-6'5,"-3"12,14 8,17-6,11-15,-1-19,-5-22,-8-19,-12-11,-20 6,-19 19,-17 26,-5 26,6 27,12 16,11 10,10 4,20-4,15-19,16-25,1-33,2-27,-8-18,-8-9,-7-2,-20 5,-21 19,-16 32,-3 34,0 23,3 15,7 12,11 4,19-5,23-19,15-29,7-27,3-34,-8-24,-7-11,-22 6,-31 21,-15 28,-8 32,-3 25,8 16,11 14,17 5,23-9,21-25,6-30,2-30,2-28,-8-14,-1-18,-7-8,-7-11,-8-1,-3 5,-5 5,5 2,1 7,-1 7,-1 7,-3 5,1 18,-2 28,-1 26,0 27,0 28,-1 23,1 12,-6-1,-3-1,2 2,1 1,2-3,1-6,2-5,1-1,0 0,0-4,6-25,2-33,-1-30,1-28,-5-24,1-11,-3-4,-1-4,0-4,0-2,0-3,-1 4,1 7,0 20,0 26,0 18</inkml:trace>
  <inkml:trace contextRef="#ctx0" brushRef="#br0" timeOffset="32887.28">9757 1629,'0'-10,"6"-13,13-13,11-11,11-12,17-1,10 10,-6 18,-14 25,-14 23,-14 19,-11 19,-11 11,-14 8,-13 7,-15 11,-6-1,-7-5,-5-7,3-3,-3-2,-1-10,11-20,12-28,27-26,26-17,24-7,16 1,12 16,2 22,-13 25,4 8,4-2,3-8,3-18,1-26,-5-20,-26 2,-24 16,-27 22,-18 20,-14 6,-19-11,-4-20,-2-13,-7-6,-2 2,6 14,-3 18,6 16,22 4,29-19,25-22,23-19,19-16,6-15,1-8,3-3,-8 1,-7 1,-6-2,-2-1,-8 3,-6 2,-9 2,-7-3,-2 0,-15 10,-24 21,-10 30,-11 32,6 26,-1 20,2 11,4 7,9-1,12-17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9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0,'-17'380,"5"-181,10-180,2-38,2-38,1 32,1 1,2 0,1 1,0-1,2 2,0-1,2 1,0 0,5-5,3-2,1 1,1 2,2-1,0 2,2 1,8-5,6-1</inkml:trace>
  <inkml:trace contextRef="#ctx0" brushRef="#br0" timeOffset="502.01">91 267,'5'5,"7"16,16 16,8 10,14 13,8 2,-6-11</inkml:trace>
  <inkml:trace contextRef="#ctx0" brushRef="#br0" timeOffset="1330.23">445 178,'0'5,"0"16,0 16,0 16,0 8,0 5,0 1,0-1,10-11,19-16,14-19,9-23,7-11,-7-8,-12-1</inkml:trace>
  <inkml:trace contextRef="#ctx0" brushRef="#br0" timeOffset="1689.57">445 384,'-10'0,"7"-5,14-7,14-6,15 0,9-7,-3 1</inkml:trace>
  <inkml:trace contextRef="#ctx0" brushRef="#br0" timeOffset="2048.95">445 208,'0'-10,"5"-14,12-2,13-2,17-1,9 4,7 1,-4 5,-11 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5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70 105,'0'5,"0"17,0 19,0 19,0 13,0 10,0 5,0-1,0-7,0-16</inkml:trace>
  <inkml:trace contextRef="#ctx0" brushRef="#br0" timeOffset="1312.87">11 224,'-8'12,"5"-15,11-25,-1 16,0 0,1 1,0 0,1 0,0 1,1 0,0 1,1 0,0 0,0 1,1 1,0 0,0 0,7-2,-17 8,-1 1,1-1,-1 0,1 1,-1-1,1 1,0-1,-1 1,1 0,0 0,-1 0,1 0,0 0,-1 0,1 0,0 0,-1 1,1-1,0 1,-1-1,1 1,-1 0,1-1,-1 1,1 0,-1 0,1 0,-1 0,0 0,0 1,0-1,0 0,1 0,-2 1,1-1,0 1,0-1,0 1,-1-1,1 1,-1-1,1 1,-1 0,1-1,-1 2,1 4,-1 0,0-1,0 1,-1-1,1 1,-1-1,-1 1,1-1,-1 1,0-1,-2 4,-27 39,25-42,1 1,-1 0,1 0,1 1,0-1,0 1,0 0,1 0,0 5,3-13,-1 0,1-1,1 1,-1 0,0 0,0-1,0 1,0 0,0 0,1-1,-1 1,0 0,1-1,-1 1,0 0,1-1,-1 1,1 0,-1-1,1 1,-1-1,1 1,0-1,-1 1,1-1,0 0,-1 1,1-1,0 0,-1 1,1-1,0 0,0 0,-1 0,1 0,0 1,0-1,-1 0,1 0,0-1,0 1,-1 0,1 0,42-6,-31 4,-1 1,1 0,0 0,0 2,-1-1,1 2,0-1,-1 1,0 1,1 0,-1 1,0 0,-7-2,1 0,-1 0,0 0,1 0,-1 1,0 0,-1 0,1 0,0 0,-1 0,0 1,0 0,0-1,0 1,-1 0,1 0,-1 1,0-1,0 0,0 1,-1-1,0 1,0 0,0-1,0 1,-1 0,0 0,0 2,-2 5,0 0,-1-1,0 1,-1-1,0 0,-1 0,0 0,-1 0,0-1,0 0,-2 0,1-1,-1 0,-6 6,-11 10,-2-1,0-1,-1-1,-10 4,-17 7,12-12</inkml:trace>
  <inkml:trace contextRef="#ctx0" brushRef="#br0" timeOffset="2766.58">661 164,'-3'5,"0"0,1-1,-1 1,1 0,0 0,1 0,-1 1,1-1,0 0,0 0,1 1,-1-1,1 1,0 0,-1 10,-9 149,5-62,-5 8,10-110,0 0,0 0,0 0,0 1,0-1,0 0,0 0,-1 0,1 0,0 1,-1-1,1 0,-1 0,1 0,-1 0,1 0,-1 0,0 0,1 0,-1 0,0 0,0-1,-8-19,-3-46,4-1,3 0,3 0,2 0,10-66,-7 118,0 0,1 0,1 0,0 0,1 1,0 0,1 0,8-12,-13 22,0 0,0 0,0-1,1 1,-1 1,1-1,0 0,0 1,0-1,0 1,0 0,0 0,1 0,-1 0,1 1,0-1,-1 1,1 0,0 0,0 0,-1 1,1 0,0-1,0 1,0 0,0 1,0-1,-1 1,1 0,0-1,0 2,-1-1,1 0,-1 1,2 0,-1 0,0 0,-1 0,1 0,-1 1,0-1,1 1,-1 0,0-1,0 2,-1-1,1 0,-1 0,0 1,1 0,-1-1,-1 1,1 0,-1 0,1 0,-1 0,0 0,-1 0,1 0,-1 0,1 0,-1 1,-1-1,1 0,0 0,-1 0,-1 2,-3 14,-2 0,-1-1,0 0,-1 0,-1-1,-3 2,-23 50,33-63,1 1,0 0,0-1,1 1,0 0,0 0,1 0,0 0,0 0,1 0,0 0,0-1,1 1,0 0,0-1,1 1,0-1,1 0,-1 0,1 0,1 0,-1-1,1 1,2 1,9 10,1-1,1 0,1-1,0-1,1-1,1-1,7 3,29 15</inkml:trace>
  <inkml:trace contextRef="#ctx0" brushRef="#br0" timeOffset="3625.9">1133 75,'-2'1,"-1"1,1-1,0 0,0 1,0-1,0 1,0 0,0 0,0 0,1 0,-1 0,1 0,-1 0,1 0,0 1,0-1,0 0,0 1,0 1,-1-2,-9 27,1 0,1 1,1 0,2 1,1-1,2 1,1 0,1 0,1 0,2 0,2 3,-3-24,1-1,0 0,1 0,0 0,1 0,0 0,0 0,1-1,0 0,0 0,1 0,0-1,1 1,-4-5,-1 0,1-1,0 0,0 0,0 0,0 0,1 0,-1-1,1 1,-1-1,0 0,1 0,0 0,-1-1,1 1,0-1,-1 0,1 0,0 0,-1 0,1-1,0 0,-1 1,1-1,-1-1,1 1,-1 0,0-1,1 0,-1 1,0-1,0-1,0 1,0 0,-1-1,8-5,-1-1,0 0,-1 0,0-1,-1 0,0-1,0 1,-1-1,-1 0,0-1,0 0,-1 1,-1-1,0-1,0 1,-1-4,1-6,-1 1,-1-1,-1 1,-1 0,0-1,-2 1,-1 0,0 0,-3-4,4 16,-1-1,0 1,-1 0,0 0,0 0,-1 1,0-1,0 1,-1 1,0-1,-1 1,1 1,-3-2,8 6,-1 0,0 0,0 1,0-1,0 1,0-1,0 1,0 0,0 0,0 0,-1 1,1-1,0 1,0 0,-1-1,1 2,0-1,-1 0,1 1,0-1,0 1,-1 0,1 0,0 0,0 1,0-1,0 1,0-1,1 1,-1 0,0 0,1 1,-1-1,1 0,0 1,0-1,0 1,0 0,0 0,0 1,-23 43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8:39:15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219 435,'0'17,"0"17,0 31,0 21,0 14,6 12,2 4,-1 0,-1-3,-2-4,5-9,5-10,2-3,-3-6,-4-10,-2-17</inkml:trace>
  <inkml:trace contextRef="#ctx0" brushRef="#br0" timeOffset="750.81">387 468,'-5'5,"-3"20,1 16,1 19,1 10,9 22,7 6,4-1,-2-7,-3-7,2 0,6 2,4 4,0-2,-5-15</inkml:trace>
  <inkml:trace contextRef="#ctx0" brushRef="#br0" timeOffset="1828.86">286 0,'0'12,"0"14,-5 15,-8 17,-8 16,-11 13,-6 7,-8 7,-1-4,0-1,10-17</inkml:trace>
  <inkml:trace contextRef="#ctx0" brushRef="#br0" timeOffset="2643.77">320 33,'0'6,"0"13,6 15,7 13,2 15,4 15,10 5,11 6,10-1,15-4,-5-16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4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1,'5'5,"2"16,-1 16,-1 11,-1 12,-2 11,0 4,-2-1,0 2,0-2,0-19,-1-18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5.0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13,'5'0,"6"-5,-3-2,-8 6,-14 13,-5 19,11-1,12-14,10-22,-2-8,-14-3,-5 2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3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17,'5'5,"1"12,0 13,0 12,-3 8,-6 11,-2 5,-1 1,1 0,-4-17,0-22,1-15</inkml:trace>
  <inkml:trace contextRef="#ctx0" brushRef="#br0" timeOffset="718.69">19 17,'5'7,"1"0,-2 1,1-1,-1 1,0 0,0 0,0 3,13 25,28 40,4-3,3-2,40 40,-85-103,-3-2,1 1,0-1,1 0,-1-1,1 0,0 1,0-2,1 1,0-1,0 0,5 2,-10-5,-1-1,1 0,-1 0,0 0,1 0,-1-1,0 1,1 0,-1 0,1-1,-1 1,0-1,0 1,1-1,-1 0,0 1,0-1,0 0,0 0,0 0,0 0,0 0,0 0,0 0,0 0,0 0,-1-1,1 1,0 0,-1 0,1-1,-1 1,1 0,-1-1,0 1,0 0,0-1,1 1,-1-1,4-56,-8 9,-2 0,-11-40,8 47,2 0,2-1,0-36,7 42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0:36.46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246 385,'0'5,"0"17,0 14,0 12,-6 17,-1 8,-2 1,-2 19,-1 18,1 5,4-6,1-12,4-13,1-11,1-8,0-5,-5 2,-2 5,0 7,1-10</inkml:trace>
  <inkml:trace contextRef="#ctx0" brushRef="#br0" timeOffset="796.2">246 356,'0'5,"0"16,0 21,0 17,0 9,0 18,0 15,0-1,0-1,0-3,0-7,0-5,0 0,0 0,0-5,0-5,0-5,0 6,0 5,0 3,0-1,0-20,0-36,0-32,0-16</inkml:trace>
  <inkml:trace contextRef="#ctx0" brushRef="#br0" timeOffset="4374.56">246 503,'0'5,"0"12,0 12,0 18,0 9,0 17,0 10,0 6,0-2,0-5,0-3,0-3,0-6,0-4,0-3,0 7,0 8,0 5,0-2,0-4,0-21,0-29,0-34,0-32,0-19,0-10,0-7,0-8,0-3,0-3,0-6,-6 2,-1 8,-2 3,4-4,1-4,0 0,3 24,1 39,0 44,0 39,0 20,1 13,-6 0,-4 1,2 0,0 0,4-6,-1-7,3-1,1-4,0-3,0-5,0-2,0 3,1 6,-1 5,0-19,0-36,0-30,0-25,0-15,0-11,0-9,0-9,0-5,0-5,0-6,0-3,0 0,0 7,0 8,0 3,0 5,0 20,0 35,0 30,0 23,0 21,0 17,0 10,0 7,0 3,0 1,0 0,0-6,0-2,0-6,0-2,0 2,0-3,0-4,0-5,-6 7,-2 1,1-3,1-18,2-28,1-29,2-34,1-26,0-17,0-10,0-5,0-1,1 1,-1 0,-6 8,-2 3,1 5,-1 7,5 5,-1 4,3 23,1 33,-1 28,2 36,-1 18,0 11,0 1,1 1,-1 0,0 1,0 0,0 0,0-5,0-2,0-5,0 0,0 2,0-3,0-4,-6-4,-2 1,1 4,1 0,1-23,3-35,7-30,2-22,0-20,0-11,-3-8,-1-7,-2-4,1-2,-2-2,0-5,0-1,-2-4,2 5,0 3,0 8,0 4,0-1,0 5,0 25,0 31,0 30,0 23,0 16,0 15,0 7,0 6,0 11,0 0,0 1,0 0,0 1,0-6,0-1,0 1,0 0,0-3,0-5,0-6,6 6,3 5,4-16,1-28,-3-32,-2-30,-3-22,-3-17,-2-18,-1-20,0-7,0-5,-1-4,1-1,-1 0,1-6,0 10,0 9,0 12,0 3,0 2,0 6,0 22,0 32,0 41,0 29,0 17,0 15,0 14,0 9,0 7,0 2,0-2,0-3,0-3,0-8,0-4,0-2,0-4,0 0,0-3,0 5,0 4,0-2,0-25,0-42,0-34,0-28,0-22,0-19,0-10,0-8,0-6,0-10,0 2,0 1,0 5,0 13,0 12,0 13,0 3,0 4,0 19,0 38,0 31,0 23,0 19,0 13,0 11,0 10,0 4,0 0,0-1,0 2,0 0,0-3,0-2,0-2,0-3,0-6,-6 3,-2 7,1-3,1-7,2-27,1-39,2-32,1-24,0-21,0-15,0-15,0-23,1-12,-1-5,0-1,0 7,0 9,0 9,0 7,6 5,1 4,1 6,-2 28,-3 48,1 36,-3 27,-1 15,0 10,0 6,0 4,-1 1,1 0,0 0,0-1,0-1,0-1,0-5,0-2,-6 5,-2-2,1-5,1-2,2-24,1-41,2-33,1-28,0-21,0-14,0-12,0-16,1-9,-1 1,0 5,6 13,1 13,1 6,-2 8,-3 26,1 31,-3 43,-1 28,0 20,0 12,-6 7,-2 2,0 0,2 0,-5-8,1-2,1-6,2-6,3-6,1-4,2 7,1 7,0 0,1-17,-1-40,0-33,1-29,-1-23,0-15,0-10,0-8,0-4,0 1,0-3,0 7,0 10,0 9,0 23,0 36,0 31,0 24,0 21,0 10,0 10,0 0,-6-1,-2 0,1 3,1-1,1 4,-3 5,-1-3,0-5,4-22,0-30,2-30,2-24,1-23,0-18,1-7,-1-7,0 2,0-2,2-1,-2 23,0 42,0 34,0 25,0 20,0 14,0 6,0-2,0-4,0 0,0-2,0-4,0-19,0-27,-6-28,-3-34,2-19,1-11,2-8,1 19,2 39,0 43,1 33,1 16,5-3,2-15</inkml:trace>
  <inkml:trace contextRef="#ctx0" brushRef="#br0" timeOffset="6264.5">106 3604,'-11'-5,"0"-1,17-1,16 2,18 2,27 0,11-3,13-1,7-5,16-4,14-1,21-1,7-4,2 3,10 4,-1 5,-11-2,-7 3,-12 2,-11 2,-4 2,-9 2,-20 0,-26 2</inkml:trace>
  <inkml:trace contextRef="#ctx0" brushRef="#br0" timeOffset="7389.72">560 3486,'-12'0,"-16"0,-21 5,10 7,24 1,26-2,29-2,31-3,15-3,6-1,4-2,4 0,9 0,9-1,14 1,9-1,-2 1,-2 0,2 0,-1 0,6 0,-3 0,-8 0,-9 0,-7 0,-13 0,-11 0,-10 5,-1 2,-27-1,-39 0,-48-3,-30 0,-26-2,-13-1,1 0,-2 0,1 0,-3 0,0-1,-6 6,-2 2,-1-1,-10 4,-2 0,-4-2,-3 4,-3-1,4-3,6 4,6-2,6-2,11-2,4-2,7-2,-5-2,-3 0,2 0,25 0,41-1,39-4,35-2,35-5,21 0,11 2,6-2,1-4,3 0,18-2,9 3,20-2,6 2,4 4,7 3,1-1,1 0,-10 2,-16 2,-17 2,-15 2,-18 0,-4 1,-14 5,-22 3</inkml:trace>
  <inkml:trace contextRef="#ctx0" brushRef="#br0" timeOffset="8218.09">246 3722,'0'-10,"6"-3,26 0,24-2,34-4,18-4,16-2,8 2,14 0,4 5,8 5,11-1,1 3,-5 2,-5 4,-2-3,-9 0,-7 1,-3 3,-14 1,-10 1,-14 1,-10 1,-4 0,-22 1,-36-1,-21 0</inkml:trace>
  <inkml:trace contextRef="#ctx0" brushRef="#br0" timeOffset="9326.88">1293 3575,'-18'5,"-18"2,-26-1,-21-1,-7-2,-2 0,28-7,37-2,40 0,30 0,19 2,12 2,11 1,14-5,8-1,22 1,13 1,11 1,9 2,8 1,4 1,14 0,5 0,-1 0,-4 0,-4 1,9-1,1 0,3 0,-2 0,-12 0,-18 0,-18 0,-18 0,-19 0,-16 0,-11 0,-28 0,-39 0,-35 0,-26 0,-5 0</inkml:trace>
  <inkml:trace contextRef="#ctx0" brushRef="#br0" timeOffset="9358.13">2863 3604,'-30'0,"-28"0,-26 5,-18 2,-9-1,2 4,2 0,1-1,8-2,31-8,45-4,45 0,29-5,25-1,16 2,11-3,17 1,17 3,9 1,11 4,12 1,7 1,10 1,9 0,10 1,9-1,-4 1,-2-1,-13 0,-11 0,-17 5,-21 2,-23-1,-15-1,-14-2,-5 5,-25-1,-40 0,-43-2,-29-1,-19-3,-11-5,-9-2,-9 0,-5 0,2 2,1 2,15 1</inkml:trace>
  <inkml:trace contextRef="#ctx0" brushRef="#br0" timeOffset="11155.7">3282 3545,'6'-5,"19"-2,18 1,20-4,10 0,5 1,18-2,35 0,19 2,14 3,8 2,-1 2,-6 2,-13 0,-9 5,-5 2,-8 0,-14-2,-10 4,7 0,3-1,-7-2,-10-2,-28-2,-38-1,-41-1,-39 0,-34-1,-28-4,-5-3,-3 2,0 0,9 2,6 2,1 1,1 0,-1 1,-6 1,-22-1,-6 0,-4 6,-2 1,11-1,10-1,14-1,12-1,29-2,49-6,38-2,29 1,22 0,17 2,12 1,11 2,10 0,15 1,6 1,-2-1,-2 0,-2 6,1 1,-1-1,7-1,-5 4,-6 0,-10-1,-3-3,-7-1,-14-2,-11-1,-3-1,-4-1,-28 1,-41 0,-46-1,-37 1,-16 0,-6 0,-6 0,-4 0,-2 0,-1 0,0 0,-7 5,-8 2,-1-1,2 0,10-3,10 0,37-2,49-1,41 0,32 0,26 0,19 0,12-1,2 1,5 0,12 0,0 0,-5 0,-8 0,0 0,-4 0,-9 0,-13 0,-4 0,-30 0,-44 0,-37 0,-27 0,-24 0,-17 0,-13 0,-6 0,-5 0,0 0,1 0,1 0,0 0,2 0,5 0,5 0,22 0,44 0,37 0,29 0,27 0,21 0,13 0,9 0,9 0,9 0,13 0,14 0,-2 0,-3 0,-8 0,-9 0,-15 0,-16 0,-12 0,-2 0,-29 0,-45 0,-50 0,-30 0,-14 0,-12 0,1 0,3 0,-7 0,3 0,28 0,45 0,37-5,28-2,20 1,16 0,7 3,7 0,0 2,-4 1,-6 0,-4 0,-27 5,-34 2,-39 0,-16-2</inkml:trace>
  <inkml:trace contextRef="#ctx0" brushRef="#br0" timeOffset="13358.38">246 591,'12'0,"16"0,26 0,17 0,13 0,11 0,24 0,17 0,1-5,2-1,8-1,2 2,10 2,4 1,-3-5,0 0,-3 0,-3 2,-5 2,-11 1,-15 1,-19 1,-13 5,-6 2,-5 0,-21-2,-40-1,-22-1</inkml:trace>
  <inkml:trace contextRef="#ctx0" brushRef="#br0" timeOffset="13983.84">560 503,'-18'0,"-17"0,-16 0,9 0,27 0,41 0,33 0,26 0,15 0,14 0,13 0,0 0,4 0,4 0,7 0,4 0,13 0,3 0,-3 0,2 5,-3 1,-4 1,-5-2,-4-2,-3 0,-8-2,-14-1,-18 0,-5 0,-3 0,-7 0,-22-1,-41 1,-36 0,-17 0</inkml:trace>
  <inkml:trace contextRef="#ctx0" brushRef="#br0" timeOffset="14436.97">1153 562,'-12'5,"-15"2,-17-1,-16-1,-17-1,-8 3,24-4,40-8,34-3,28 0,18-4,18 1,18 1,24 3,14 2,15-2,11-1,10 2,17-4,5 0,14-3,6 0,3-2,7 2,8 2,5 3,-6 4,-13 2,-7 1,-16 1,-15 1,-22-1,-19 1,-20-1,-18 1,-8-1,-31 0,-44 0,-24 0</inkml:trace>
  <inkml:trace contextRef="#ctx0" brushRef="#br0" timeOffset="14827.7">2234 503,'-12'0,"-21"0,-29 0,-16 0,17 0,42 0,38-5,32-2,20 1,15 0,17 3,21-5,18 1,4 0,0-3,11 0,2 2,6 2,13 2,15-3,2-1,-2 1,2 2,11 2,-9 1,-11 1,-16 1,-12 0,-9 1,-12-1,-12 0,-15 0,-8 1,-4-1,-31 0,-50 0,-46 0,-18 0</inkml:trace>
  <inkml:trace contextRef="#ctx0" brushRef="#br0" timeOffset="15187.08">3840 473,'-24'5,"-31"2,-25-1,-21 4,-7 1,-2-3,6-1,3-3,36-2,47-6,44-8,36-1,31-4,23 1,28-1,31 1,15 5,17 3,2 3,2-2,7-1,-5 2,-8 2,-9 1,-9 1,-13 1,-12 1,-14 0,-17 1,-17-1,-12 0,2 0,-28 1,-47-1,-38 0,-31 0,-19 0,-1 0</inkml:trace>
  <inkml:trace contextRef="#ctx0" brushRef="#br0" timeOffset="15936.62">4747 473,'-18'0,"-23"0,-23 0,-24 0,-9 0,18 0,34 0,36 0,39 0,31-5,29-7,28 0,19 0,16-1,5 0,11 3,1 3,-4 3,4 2,-3 1,-5 1,-13 1,-14-1,-12 1,-4-1,-9 0,-31 1,-45-1,-53 0,-34 0,-27 0,-11 0,-2 0,-4 0,-1 0,2 0,0 0,5 0,6 0,6 0,-2 0,0 0,4 0,25 0,35 0,49-5,36-2,27 1,12 1,2 1,4 2,3 1,-3 0,0 1,-3 1,3-1,0 0,1 0,-10 1,-27-1,-44 0,-47 0,-37 0,-24 0,-9 0,-3 0,20 0,37 0,44 0,36 0,16 0,-3 0</inkml:trace>
  <inkml:trace contextRef="#ctx0" brushRef="#br0" timeOffset="17017.96">7226 1,'0'10,"0"18,0 15,0 15,0 17,0 12,-7 6,-6 2,-10-1,-4 20,1 0,0 6,-2 3,-3 5,-1 6,-1 16,-1 12,-2 9,-5 0,4 2,2-5,2 1,6-9,7-12,8-16,5-15,4-12,3-40,0-50,3-39,-2-29,0-21,0-13,-1-12,0-20,1-8,-1 16</inkml:trace>
  <inkml:trace contextRef="#ctx0" brushRef="#br0" timeOffset="17577.76">7015 562,'0'-10,"0"-13,-5 1,-4 21,2 25,-6 18,1 13,3 6,1 9,3 12,3 12,0 15,-4 5,-1 2,0 2,1 11,3 3,0 0,2-2,1-4,0-3,0 3,-6 0,-2-2,1-6,1-9,-5-7,2-6,0-10,3-24,1-42,3-36,0-29,2-28,-5-21,-3-15,-6-13,1-7,-4-12,0-1,4-2,4 4,3 0,3 4,8 10,2 26</inkml:trace>
  <inkml:trace contextRef="#ctx0" brushRef="#br0" timeOffset="20516.07">7050 356,'0'-16,"0"-14,0 3,0 25,0 24,-6 38,-1 19,-7 11,-1 10,4 9,-4 5,1 14,-2 10,1 6,2 5,5 6,3 3,-3-6,-1-4,2-6,-5-8,0-7,-3-9,1-5,1-2,4-4,-1-11,-1-6,7-34,7-56,0-43,7-30,2-22,-2-16,-3-8,-1-14,4-5,-1 1,-2-6,-1 5,5 13,-2 16,5 17,1 14,2 6,0-1,2-3,-3 22,-3 35,-3 41,-6 27,-1 19,-2 10,-7 10,-3 6,-6 7,1 1,-5 4,3-2,3-3,-3-3,2-4,4-3,3-6,3-3,2-6,0 5,2-1,2-25,-2-31,1-31,-1-23,1-22,-1-17,0-12,0-7,6 1,2 5,-1 27,-1 38,-1 42,-3 26,-5 20,-6 8,2 6,0-2,3 0,1 1,1-3,2-6,-1-6,2-19,-1-29,0-27,0-23,1-2,-1 20,0 32,0 27,0 26,0 10,0 1,-6-20,-2-29,1-32,1-37,1-37,3-18,1-8,-1 22,2 39,2 40,-2 34,0 26,0 12,-6-12,-1-33,-2-36,3-38,2-32,1-13,2-7,0 2,1 27,0 40,1 39,-1 37,-6 25,-1 15,0 2,1-30,1-41,3-44,1-39,0-18,1-17,0-6,1 23,-1 42,0 35,0 40,0 32,1 20,-1 5,0-4,0-23,0-32,0-43,0-40,0-23,0-8,0-2,0-2,0-8,0-12,5-10,9-16,7-7,1-9,7-11,6 0,2 7,1 14,1 14,-8 8,-8 33,-9 49,-5 41,-6 27,-2 19,-8 14,-9 5,-1 14,-4 3,2-20,4-48,4-37,4-28,3-16,3-14,8-5,2-5,5 1,1-1,3-2,0-2,-4-12,-5 0,3 7,-1 8,3 8,0 6,-3 25,-3 39,-9 41,-10 23,-3 12,0 8,-3 1,2-4,-4-5,-3 0,1-2,5-18,4-33,5-31,9-22,5-27,8-18,-1-5,5-4,-2 3,-2 0,-6 5,3-5,6 3,-2 19,-3 36,-14 37,-8 27,-3 17,-6 14,-10 15,-1 9,-1-1,2-22,9-38,12-44,14-45,11-23,2-8,5-9,-2 1,-6 3,1 2,-3 6,-4 28,-4 39,-9 46,-4 30,-7 15,-7 14,-6 14,-5 3,-3-4,4-31,14-36,9-45,11-29,13-24,1-10,5-7,-3-1,-3 0,-5 3,-5 21,-4 35,-13 37,-7 26,-4 17,0 13,4-14,5-33,10-29,11-23,5-18,1-15,1 14,0 29,-3 34,-5 24,-2 16,-4-12,5-32,7-34,6-27,2-15,-5 8,-5 14</inkml:trace>
  <inkml:trace contextRef="#ctx0" brushRef="#br0" timeOffset="23702.19">7503 1389,'0'10,"0"19,0 18,-6 23,-1 8,-1 12,-4 5,0 2,2-6,3-8,1-23,4-37,0-33,2-29,0-18,2-20,-2-6,0 0,7-5,1-3,-1 4,6 26,-1 40,-3 37,-1 37,-9 24,-5 14,-5 2,-4-5,4-8,1-21,4-33,3-29,0-25,3-27,0-30,0-11,7 2,2 6,-7 24,-22 32,-18 26,-15 21,13 1,24-12,41-16,27-11,16-12,-9 5,-26 13,-38 19,-4-1,10 0,22-11,21-8,19-12,-12 0,-28 10,-28 18,-25 15,-21 9,-18 7,-10 4,14-5,31-6,39-18,29-14,29-15,13-9,13-8,3 2,-20 14,-23 11</inkml:trace>
  <inkml:trace contextRef="#ctx0" brushRef="#br0" timeOffset="25280.09">7714 1478,'6'-11,"1"3,1 12,-2 16,-1 13,-3 23,-1 11,0 9,-7 7,-2 0,0-5,2-20,1-31,2-34,2-27,5-16,10-11,14 0,14 16,-1 25,-6 31,-10 24,-9 16,-8 9,-10 5,-5-14,5-30,2-30,1-22,1-17,-7-10,-12 6,-18 20,-1 27,-1 23,5 25,4 14,0 8,3-12,8-25,5-28,6-29,10-24,3-18,3-12,-3-8,-1 2,-3 7,5 21,1 32,-1 21</inkml:trace>
  <inkml:trace contextRef="#ctx0" brushRef="#br0" timeOffset="26764.79">8096 1714,'0'5,"0"12,0 12,0 13,0 13,0 7,0-16,0-27,0-26,8-22,5-16,14-5,14 5,-5 16,-22 23,-18 22,-15 18,-4 14,1 14,6 6,5-13,4-32,4-29,1-23,2-18,2-15,-2-8,1 14,0 21,-1 16</inkml:trace>
  <inkml:trace contextRef="#ctx0" brushRef="#br0" timeOffset="28827.59">8446 1833,'0'4,"6"3,14-6,10-12,-2-15,-4-18,-12-2,-21 17,-14 24,-15 23,-8 18,4 18,10 10,16 4,23-5,21-12,20-20,11-26,-10-14,-30 5,-29 9,-22-8,-10-12,3-14,7-13,10-8,8-7,19-7,19 0,19 13,2 24,-9 32,-13 25,-25 18,-23 10,-7-4</inkml:trace>
  <inkml:trace contextRef="#ctx0" brushRef="#br0" timeOffset="30566.04">8934 1833,'0'-11,"0"-12,-12-8,-9 6,-8 18,-5 25,-1 19,-3 14,7 8,8 4,13 1,28-10,15-24,14-27,1-30,-5-25,-6-14,-12-10,-10-3,-24 13,-24 16,-5 28,-9 28,-2 22,8 21,10 19,11 11,8 3,12-12,25-23,13-31,7-26,-5-23,-3-21,-8-10,-9-6,-19 11,-23 19,-24 27,-5 25,0 21,10 15,10 15,17-4,23-17,16-26,9-25,7-26,-7-23,-7 9,-9 23,-6 31,-2 24,6 18,11 6,1-12,-4-12</inkml:trace>
  <inkml:trace contextRef="#ctx0" brushRef="#br0" timeOffset="33015.11">9248 1891,'0'10,"6"8,14 2,10-19,4-18,-2-17,-6-13,-15-8,-21 5,-19 11,-13 22,-4 29,0 23,8 20,4 11,8 4,20-9,23-21,21-27,9-30,-2-23,-10-20,-10-9,-16 2,-26 17,-19 27,-6 28,-3 28,5 23,11 13,21-1,25-12,15-25,8-29,2-24,-4-18,-10-13,-21 3,-24 15,-20 23,-11 24,3 20,9 20,12 10,14-4,22-18,15-31,13-26,7-21,-4-14,-10-13,-10-5,-9-7,-8-4,-4-4,-2-8,-2-3,-1 5,2 8,0 23,0 37,0 32,1 40,0 26,0 16,0 13,0 3,0-2,0-2,0-10,0-10,0-10,0-6,0-21,0-27,0-27,0-28,0-22,0-17,0-16,0-6,0-3,0 0,0 3,0 8,0 9,0 7,5 22,4 30,-2 32,-1 31,-2 22,-1 21,-2 11,-1 0,0-8,0-2,0-7,0-6,0-6,-1-19,1-28,0-17</inkml:trace>
  <inkml:trace contextRef="#ctx0" brushRef="#br0" timeOffset="36062.11">9911 1418,'-6'5,"-13"12,-4 13,-16 16,-1 11,5-10,22-27,13-28,18-22,12-16,0-11,8-10,-2-4,-9 15,-8 27,-8 34,-5 31,-3 29,-10 19,-2 5,0 3,-4 0,0-5,2-7,3-7,3-7,2-19,7-27,5-28,-2-22,0-16,4-16,-1-6,0-3,-4 1,-2 3,-1 2,-2 3,-1-4,0 20,0 27,-1 32,1 30,0 21,-2 16,-3 4,-3-2,1-5,1-6,-10-5,-15-3,5-13,18-14,23-14,2-10,-14-8,-18-4,-25-2,7-1,20 0,23-4,25-6,15-6,-5 0,-23 4,-26 9,-25 11,-20 4,-18 1,14-1,27-3,30-2,27-6,19-9,19-7,11-5,-17 1,-34 9,-35 7,-28 9,-21 10,-12 7,-14 1,-2 1,15-3,40-5,36-14,28-13,25-9,16-5,10-4,4 3,-14 7</inkml:trace>
  <inkml:trace contextRef="#ctx0" brushRef="#br0" timeOffset="37780.06">9945 2098,'12'0,"17"0,13-10,14-3,6 0,-10 8,-28 4,-29 3,-26 0,-24 6,-17 1,-6-1,15-2,30-1,39-3,31 0,2-2,-30 5,-32 11,-26 8,-3 0</inkml:trace>
  <inkml:trace contextRef="#ctx0" brushRef="#br0" timeOffset="38186.3">9841 1507,'6'0,"3"0</inkml:trace>
  <inkml:trace contextRef="#ctx0" brushRef="#br0" timeOffset="39859.04">9877 1507,'-6'0,"-14"10,-16 13,6-7,18-16,18-19,20-15,10-13,0-13,-5-6,-10-2,-8 15,-11 27,-12 33,-6 25,-4 18,-6 9,-9 11,0-17,13-28,21-27,17-24,13-23,5-13,5-6,-6 14,-7 26,-15 33,-15 30,-12 20,-4 15,1 6,4 5,0 4,1 2,3-3,3-1,4 1,2-5,2-20,0-30,0-31,7-29,1-20,1-11,-2-10,-2-8,-3-1,-1 4,0 20,-1 30,0 34,-1 31,1 20,0 9,-1 3,7 1,2-3,5-12,1-16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5:28.70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257 241,'0'5,"0"17,6 19,3 18,-2 15,5 13,-1 14,6 3,-1 0,1-8,0-15,-4-22</inkml:trace>
  <inkml:trace contextRef="#ctx0" brushRef="#br0" timeOffset="637.91">292 330,'0'5,"0"11,0 14,0 16,0 11,6 15,2 11,-1 1,-1 2,-2 6,-1-3,-2-6,7-7,-1 3,1 9,4 9,0-2,-3-6,-2-29,-2-40,-3-33,0-30,-2-7</inkml:trace>
  <inkml:trace contextRef="#ctx0" brushRef="#br0" timeOffset="1028.51">292 655,'0'-15,"0"-16,-6 9,-1 17,-2 20,3 27,3 22,-1 15,9 4,2 3,2-3,2-5,1-7,5-5,-2 2,-2 4,-3-1,-5-1,-2-4,4-2,0-2,1-2,-3 5,-1 5,-3-18,0-44,1-33,-8-27,-3-26,1-18,2-9,-5-7,1-8,-6-5,2 19</inkml:trace>
  <inkml:trace contextRef="#ctx0" brushRef="#br0" timeOffset="3527.95">222 300,'0'-10,"0"1,0 14,0 19,0 27,0 14,0 12,0 12,0 6,0 7,0 2,0 2,0-1,6-3,2 1,5 2,1 0,-2 1,2 8,1 0,-5-5,-3-6,-2-10,-2-11,-2-4,-2-6,1-19,-2-40,2-36,0-25,-1-19,1-19,0-14,-6-15,-1-14,-7-19,1-16,-5-4,1 6,-2 0,2 9,-2 9,1 14,5 19,4 19,4 15,-4 25,1 37,1 31,2 27,1 23,2 14,1 13,1 7,6 1,2 4,0-2,4 3,1-3,4 2,-2 4,-3-3,-2-4,-5-3,-2 0,-2-1,-1-2,-1-8,1-3,-1-6,7-7,1-25,0-36,0-35,-3-28,-1-21,-1-13,-2-11,0-10,-6-12,-3-5,-5-3,0-8,2 2,-3 10,1 10,4 14,1 14,11 32,4 45,1 38,-1 30,-2 19,6 12,-1 10,0 8,-2 1,-4 1,0-2,-2-1,0-3,5-4,1-4,0-9,-1-10,-1-7,-3-1,0 3,-2-2,0-22,0-44,0-34,0-22,-2-22,2-14,0-12,0-4,0-5,0 0,0 5,0 4,0 9,0 9,0 4,6 5,3 20,-2 33,5 31,-1 23,-1 15,-2 15,-3 16,-3 9,0 15,-2 4,0 4,-6-2,-3-5,-5-6,0-4,-4-4,1-2,3-2,5-5,4-2,1-5,-3 0,0-18,0-28,1-31,3-29,1-25,1-23,1-14,0-10,0-4,0-4,1 3,-1 3,0 5,0 9,0 5,0 1,0 6,6 20,9 36,0 32,-2 28,-2 24,-4 15,-4 16,0 6,-2 3,-2-3,1-2,-7-2,-2-3,1-7,2-3,1-5,2 0,2 1,7-23,1-40,1-38,-1-30,-2-22,-3-17,1-14,-3-8,0-6,0-6,0-3,0 1,-2 6,2 5,0 12,0 14,0 2,6 1,3 21,-2 41,-1 41,-3 28,1 21,-3 15,-1 9,0 10,0 8,0 1,0-2,-1 1,1-3,0-3,0-4,0-4,0-1,0-7,0-3,0-4,-6-1,-1 7,-2-21,3-40,3-40,-1-27,3-25,1-16,0-14,0-10,6-6,2-3,1-7,-3 3,-3 2,1 7,-3 13,-1 13,0 12,6 3,1 5,7 18,-1 39,-1 30,-4 27,-2 22,-2 13,-3 9,-7 8,-2 3,0 0,-4-3,-1-3,2-2,4-2,1 3,4-3,0-3,2-2,-6 1,-1 0,0-25,2-43,1-35,1-29,2-23,1-19,0-16,0-9,6-2,2 4,7 11,-2 12,-1 5,-3 27,-4 43,-2 34,-1 23,-2 18,0 15,-6 13,-3 7,1-4,2-2,1-7,-3-3,-1-1,0 2,3-4,3-20,0-35,2-32,1-9,0 13,0 7</inkml:trace>
  <inkml:trace contextRef="#ctx0" brushRef="#br0" timeOffset="7777.5">257 3223,'-12'6,"-9"10,9 4,27-2,20-9,23-11,15-5,18-7,17-6,14-4,4-3,-1 3,-4 5,-5 6,-4 6,-9-2,-10 1,-10 2,-6 2,-5 2,4 1,6 0,-21 2,-41-1,-42 0,-26 6,-26 0,-11 1,-15 8,-2 2,-3 3,1-2,-2 1,-6 3,-2 1,1 4,-5 1,1 0,1 2,9 0,5-5,2-7,6-6,24-5,37-9,35-10,36-1,30 0,20-2,7 1,12-2,-1 2,0 3,-7-1,-1 1,-1-3,14 2,5 2,2-2,-2 1,-3-2,-8 0,-5 3,-6 3,-9 3,-1-3,0-1,-30 7,-34 3,-39 1,-27 6,-19 0,-10 0,-3-2,-8-3,0-1,2-2,-2-1,2 0,-4 5,-4 1,2 0,-2 4,3 0,4-1,0 2,-5 0,31-8,44-8,48-5,31-4,16-1,11 3,10 3,5 3,2-2,1 0,-1 1,0-3,-1 1,6 1,0-3,0 1,-2 2,-7 2,-4 2,-8 2,-6 1,5 1,-1 1,-21-1,-46 1,-52-1,-38 0,-20 0,-7 0,-4 0,0 5,1 2,-1-1,-3-1,-7-1,-4 3,1 1,-7 3,-5 1,-20-2,-6 2,-4 0,7 2,3 3,10 0,15 2,10-3,28-9,53-10,41-5,32-7,19 0,17-2,12 1,8-2,11 3,15-2,10 3,0 3,0 4,0 3,1-3,13 0,3 1,-5-4,-12 0,-4 2,-14 2,-10 3,-10 0,-5 2,-2 1,-27 1,-43-1,-50 0,-31 1,-25-1,-10 5,-6 2,-5 0,-3-2,1 4,-8-1,-7 5,-13-1,-2 3,-1-1,-2-3,-6 1,-3 0,5 1,16 0,18-3,39-8,43-5,44-6,38-2,32-4,21 0,14-2,11 2,7 4,2-2,9 2,7 2,1 3,-2 3,6 1,7 2,9 0,-1 1,-7-1,-9 1,-8-1,-13 0,-13 0,-8 5,-14 2,-8-1,-2-1,-29-1,-49-2,-41-1,-28 0,-16-1,-17-1,-9 1,-9 0,-5 0,-1-1,-6 1,-8 0,-20 0,-2 0,-1 0,6 5,10 2,6 4,39 1,45-2,40-2,32-9,29-3,27-1,29-5,30 0,19 1,11 2,6 2,6 3,-4 1,8 0,-7 1,-14 1,-17-1,-13 1,-15-1,-12 0,-7 5,3 2,-8-1,-32-1,-52-6,-43-3,-27-2,-24 2,-18 0,-17-3,-7-1,-8 1,-12 2,-15 1,-3 2,-12 1,-9 1,-9 5,-3 7,-6 1,6 4,23-2,27-2,26-5,37-2,49-8,47-4,37-1,28 1,27 2,19 1,10 1,12 1,1 1,6 0,10 0,0 1,1-1,-6 0,0 0,-13 0,-7 0,-10 6,-19 0,-15 6,-9 0,-25-2,-37-3,-53-2,-36-3,-31 0,-19-2,-9 0,-9-1,-7 1,-10-1,-12 1,-15 0,-2 0,-2-1,-9 7,6 0,6 1,14 3,25 0,19-1,48-3,47-7,45-3,39-6,34-2,36 2,17 2,25 2,17 3,12 2,-1 0,8 1,-5 1,6-1,0 1,-6-1,-3 0,-12 1,-17-1,-15 0,-15 5,-24 2,-12 4,-10 1,-32-2,-48-3,-37-7,-30-4,-24-1,-19 0,-11 1,-14 2,-12 0,-7 1,-12 1,-17-5,-11-2,-6 1,-8 1,3 1,10 2,9 1,22 0,22 1,38 0,63 1,52-1,38 0,31 0,23 1,19-1,27 0,26 0,21 0,10 0,2 0,-9 0,0 5,-14 1,-12 6,-22 0,-22-2,-24-3,-17 3,-9 0,-9 2,-27 0,-37-7,-34-5,-34-2,-22 0,-18-6,-9-1,-12-4,-6 0,-11-3,-7 2,-19 3,-15-2,-4 1,-4 4,3 2,5 2,18 3,20 0,20 1,32 1,47-1,38 1,34-1,21 0,16 1,17-1,9 0,9 0,8 0,11 0,0 0,-7 0,-14 0,-14 4,-3 3,-7 4,-25-4,-36-4,-49-7,-46-2,-30-2,-17 2,-9 2,3 1,10 1,3 1,31 1,46 0,44 5,36 2,27 0,10-2,2-1,-3-2,-7-1,-17 0</inkml:trace>
  <inkml:trace contextRef="#ctx0" brushRef="#br0" timeOffset="11481.51">187 388,'-6'-5,"-14"-12,-15-2,-20 6,5 11,30 6,35 1,40 1,21-1,18-1,8-2,6-1,2 0,2-1,-3 0,0 0,4-5,2-2,-2 0,-2 2,-1 2,-8 0,-10-3,-8-1,0-5,2 1,-24 1,-41 3,-42 2,-29 3,-31 6,-23 2,-9 1,5-2,8-1,3-1,7 3,7 2,4-1,-1 3,1 0,2-2,19-2,45-7,36-4,25 0,18 0,13 1,14-3,6-2,7 2,-4 1,-1 3,-6 0,-8 2,-6-4,-5-1,-3 0,3 1,7 2,1 1,-26 1,-40 1,-46 0,-33 0,-21 0,-10 0,-1 1,3-1,0 0,-4 0,-3 0,-9 5,-4 1,-2 1,0-2,2-2,8-1,9 0,2 3,-2 2,0-1,24-11,38-5,34 0,31-5,20 2,13 1,13 5,12 2,12 2,8 2,8-4,8-1,6 0,3 2,3 1,1 1,7-4,2-2,-1 2,-9 1,-8 2,-10 0,-8 2,-5 1,-9 0,-10 0,-8 1,0-1,-2 0,-28 0,-39 0,-33 1,-28-1,-15 0,-9 0,-5-1,-7 1,-2 0,-3 0,-5 0,-4 0,-3 0,-3 0,-1 0,-2 0,2 0,-1 0,0 0,7 6,0 0,31 1,45-2,37-6,30-4,24-5,17-1,21-4,14 0,11 4,7 2,-2 4,6 2,2-3,7 0,7 0,7-3,-1-1,8-3,-2 0,-7 3,-5-3,-1 2,-10 2,-10 3,-19 2,-16 2,-8 2,-7 0,-26 0,-46 1,-38-1,-33 1,-18-1,-15 0,-17 0,-13 5,-10 2,-9-1,-8 0,-10-3,-3 5,-10 5,-5 0,-4 4,4-2,21 2,18-2,21-4,34-3,44-8,39-5,37-1,36-4,30-1,25-3,26 0,11-2,6 1,10-1,4 2,4 3,-6 3,-4 4,-4 1,-14 3,-11 0,-14 1,-8-1,-12 1,-8-1,-2 1,-6-1,-32 0,-46 0,-40 0,-35 0,-27 0,-24 0,-12 0,-12 0,-7 0,-12 0,-12 0,-13 5,-9 2,-11 4,5 6,-3 0,0 2,-4 3,8-3,22-4,27-5,47-3,52-4,49-2,45-2,37-4,28-3,25-5,14-4,14 0,17 2,8 0,-7 2,-15 4,-5 2,-6 3,-5 3,-7 0,-8 1,-10 1,-12 0,-8-1,-8 1,2-1,-6 0,-29 0,-49 0,-49 0,-39 0,-27 0,-16 0,-16 0,-17 0,-21 0,-13 0,-15 5,-6 2,-6 4,-10 6,4 5,1 3,11 3,27-3,27-1,45-5,60-11,55-6,46-8,34-9,37-2,23-3,20 3,8 3,9 4,9-1,1 2,-1 2,-5 2,-16-3,-8 0,-11 1,-18 2,-16 1,-18 2,-14 2,2-1,-8 2,-24-1,-38 0,-43 1,-31-1,-22 0,-19 0,-19 0,-11 0,-11 0,-8 0,-13 5,-7 2,-7 5,-1-1,-4 4,7 0,18 1,20-2,17-2,38-5,51-2,42-3,32-1,21-7,22-1,11 0,7-3,1-1,2 2,10 2,-1 3,-1 1,-5 2,-7 1,-14 0,-6-4,-5-2,-1 0,-29 1,-44 2,-51 1,-45 1,-27 0,-17 1,-6 0,0 1,2-1,-2 0,0 0,4 0,3 5,3 2,7-1,12 4,1 1,35-3,39-1,38-3,35-7,32-3,30-5,19-1,15 2,18 2,9 3,-8 2,-9 1,-15 2,-14 0,-12 1,-15-6,-8-1,-9-1,-7 2,-7 2,-21-4,-39-1,-45 1,-31 2,-22 2,-15 1,-3 1,-2 1,-2 0,-2 0,0 5,-5 2,-3 0,1-2,8-1,8-2,11-1,25-1,41 0,36 0,32 0,27 0,24-1,12 1,1 0,-8 0,-9 0,-10 0,-17 0</inkml:trace>
  <inkml:trace contextRef="#ctx0" brushRef="#br0" timeOffset="16621.76">7057 152,'-12'10,"-9"14,-9 22,3 19,-1 8,3 2,3 3,3-2,-1 2,3-3,-2 1,4-2,-10 6,1 0,4 1,6-23,10-37,8-41,6-38,5-19,-2-12,2 0,5-1,6 1,-2 4,-6 8,1 1,3 4,5 4,-5-2,2-3,-4 14,-5 39,-5 32,-5 24,-8 16,-11 10,-7 8,-2 9,-2 5,3 3,-1 2,-2 2,-3-1,3 1,7-2,5-4,-1-8,3-6,-4-1,2 4,8-22,5-34,8-31,10-37,7-21,0-14,1-6,-5-4,2-10,-4-3,1 2,4 4,-4 10,-5 4,-3 9,0 1,-1 0,-3 22,-2 37,-3 41,-6 37,-11 23,-8 14,1 4,2 1,6 4,-3 3,3-1,4-4,-4-4,2-5,2-7,2-4,3-5,2-2,-5-3,-1 5,0 1,9-24,3-32,8-39,1-32,-3-18,0-13,-4-8,-3-4,-1-2,-1-5,-1-1,-1 1,1 2,-2 8,2 3,18 2,-6 9,-5 23,-4 40,-2 36,-7 25,-4 19,1 12,2 13,-4 5,0 2,2-3,2-2,3-2,2-2,1-7,1-3,0-5,0-6,1-4,-1 0,0 5,0-15,1-38,-1-31,0-25,0-20,0-16,0-10,0-12,0-4,0-1,0 7,0 4,0 7,0 3,0 4,0 0,-7 18,0 34,-2 40,4 28,0 21,-4 15,0 8,1 4,2 7,2 1,2-2,1-2,1-7,0-5,6-6,2-7,0-5,-2-5,-1 13,-3 9,-1-1,7-23,6-33,0-46,0-29,-4-22,-3-15,-4-7,0-8,-3-2,-6-4,-2 1,-1 3,2 9,-4 5,1 8,-6 7,-4 27,0 40,3 32,7 26,1 20,6 12,2 7,1 4,0 0,7-1,2 3,0 1,2-1,2-2,-2-3,-4-6,-2-8,-3-7,0-6,5 1,0 0,0-17,-1-31,-3-30,0-32,-2-23,0-17,-1-8,0-9,-1-7,-5 0,-2-2,-6 2,-1 5,3 10,-2 1,0 5,3 9,-2 6,0 26,4 31,2 28,2 22,4 19,-1 17,2 15,6 9,3 13,-1 9,-1 4,4 1,-1-4,5-8,0-7,-3-12,-4-5,-3-8,5-2,-1 2,4-24,1-40,-3-53,-3-29,-3-19,-1-10,-9-3,-3-4,0-1,1-1,-3-4,-7 3,-1 3,-2 11,-5 0,3 6,5 28,4 39,6 33,3 29,9 23,3 15,7 14,0 12,4 7,-2 5,-3-3,-5-6,3-11,-1-7,4 0,5 1,-1-6,-3-27,-4-39,-6-43,-2-33,-8-16,-5-7,-5-4,0-4,1-2,-3 0,-4 4,1 7,-2 1,2 24,5 42,4 31,4 24,3 13,3 13,6 10,3 0,5-2,1-6,-2-4,-4 7,3 4,5 1,0-25,-4-31,-2-35,-11-26,-3-26,-3-13,0-3,-6 1,1 5,-4-11,-7-1,1 24,6 42,3 44,10 34,6 21,8 8,2 3,-2-3,-1-2,-5-6,4 4,0 3,-2 2,4-5,0-26,-3-38,-2-43,-2-27,-2-16,-3-6,1-6,-8 0,-2 4,2 3,-6 0,-6 2,1 22,3 34,10 30,6 21,9 20,2 10,0 4,-3-1,-2 2,-3 5,-2-1,-1-24,-1-36,-1-41,1-27,-1-14,1-6,-6-6,-2-6,-1 22,4 37,0 36,2 28,1 15,2 15,6 5,8 5,9-1,-2-20,-2-28,-6-36,-5-37,-3-21,-2-15,-9-5,-3 23,1 21</inkml:trace>
  <inkml:trace contextRef="#ctx0" brushRef="#br0" timeOffset="18433.87">7233 1245,'17'0,"-11"0,-7 5,-2 17,-3 19,1 24,1 10,2 2,0-1,2-4,-2-4,4-4,-2 2,0 1,0-2,0 4,0 4,0 1,0-18,0-28,0-34,0-41,-6-33,-3-13,2 0,1 0,1 6,3 8,0 2,2 5,0 3,0 5,0-3,1 1,5 0,2 18,0 31,-2 39,-7 36,-5 18,0 6,0 4,2-2,1-6,1 5,1-3,1 6,0 8,0-2,1-6,-1-23,0-33,0-41,0-33,0-20,0-14,0-4,0 2,0 10,0 17</inkml:trace>
  <inkml:trace contextRef="#ctx0" brushRef="#br0" timeOffset="20184.14">7163 1364,'-12'0,"-16"9,-3 0,9-13,28-16,28-14,23-12,12-7,-6 14,-30 20,-34 17,-27 15,-22 10,-14 6,9-7,27-12,29-13,33-11,22-8,15-11,5-4,-14 4,-31 13,-33 14,-33 14,-23 10,-19 12,-9 7,-2 1,21-6,33-12,34-16,36-13,34-15,25-14,13-10,12-7,-3-4,-7 2,-31 12,-40 23,-38 20,-37 16,-25 11,-20 5,-8 8,-6-2,1-3,-3-1,29-2,37-10,35-14,37-9,22-12,17-15,20-7,6-7,-5-2,-25 13,-37 22,-44 17,-38 19,-29 9,-28 9,-26 8,-8 4,5-6,7-2,36-14,46-12,40-15,33-14,22-10,19-7,17-10,2-4,0-4,-23 9,-42 15,-37 22,-35 15,-21 14,-1 2</inkml:trace>
  <inkml:trace contextRef="#ctx0" brushRef="#br0" timeOffset="22121.22">7444 1393,'0'-10,"0"1,0 13,0 21,0 15,0 22,0 21,0 10,0 5,0-4,0-9,0-7,0-23,0-31,0-29,0-34,0-26,0-16,0-10,0 1,0-5,0 4,0 2,0 7,0 7,0 21,0 35,0 30,0 29,0 23,0 10,0 8,0 6,0 2,0 2,0 0,0-5,0-8,0-6,0-6,0-4,0-17,0-27,0-27,0-21,0-16,0-15,0-7,6-2,7 0,8 3,12 12,14 21,3 26,-7 25,-9 19,-13 14,-8 13,-7 6,-10 6,-5 1,1-18,-1-29,2-29,4-29,0-21,2-16,1-8,0 0,-6 1,-13 15,-10 20,-6 28,3 26,7 24,7 21,2 10,3 9,3 4,5-1,2-19,2-22</inkml:trace>
  <inkml:trace contextRef="#ctx0" brushRef="#br0" timeOffset="23965.62">8038 1748,'-11'5,"-5"11,1 19,3 18,2 10,6 4,0 1,3-16,1-27,1-27,-1-30,1-23,-1-18,1-6,-7-1,-2 25,1 36,1 31,3 29,-1 17,3 15,1 4,0-1,0-18,0-30,0-33,1-27,11-18,9-10,21-6,14 5,9 11,-13 11,-26 10,-29 22,-22 20,-11 20,-5 18,-3 11,7 5,8 1,12-1,6-2,13-12,5-15</inkml:trace>
  <inkml:trace contextRef="#ctx0" brushRef="#br0" timeOffset="25888.76">8424 1924,'6'0,"14"0,22-5,3-12,0-17,-7-14,-23-3,-25 11,-23 19,-13 26,-8 24,-3 16,2 16,13 8,11 2,12 3,9 1,17-9,22-15,15-27,20-26,-8-14,-32 6,-31 10,-26 0,-7-11,-4-12,6-13,9-11,12-6,6-11,11-3,19-1,17 1,15 12,4 21,-7 26,-11 24,-20 19,-27 20,-27 9,-18 5,1-15,9-16</inkml:trace>
  <inkml:trace contextRef="#ctx0" brushRef="#br0" timeOffset="27090.22">8916 1895,'0'-10,"-12"-9,-11 5,-11 14,-2 17,-1 22,2 13,6 13,7 5,15 2,18-12,15-27,15-28,6-30,-5-22,-10-11,-4-13,-6-3,-8 1,-19 8,-18 14,-13 27,-12 27,-4 28,8 19,5 11,8 5,11 1,8 5,18-10,20-26,17-34,2-27,-1-25,-8-19,-10-7,-23 4,-22 19,-19 28,-10 35,-3 24,7 17,6 15,8 7,10 0,20-12,28-22,15-36,13-30,-4-20,-4-7,-12 5</inkml:trace>
  <inkml:trace contextRef="#ctx0" brushRef="#br0" timeOffset="27731.17">8916 1865,'-6'5,"-3"12,2 13,6 16,6 11,11 5,16-7,-2-14,-20-23,-18-25,-18-22,-5-20,3-18,11-1,9 10</inkml:trace>
  <inkml:trace contextRef="#ctx0" brushRef="#br0" timeOffset="29855.8">9266 2042,'-6'5,"-3"12,14 8,17-6,11-15,-1-19,-5-22,-8-19,-12-11,-20 6,-19 19,-17 26,-5 26,6 27,12 16,11 10,10 4,20-4,15-19,16-25,1-33,2-27,-8-18,-8-9,-7-2,-20 5,-21 19,-16 32,-3 34,0 23,3 15,7 12,11 4,19-5,23-19,15-29,7-27,3-34,-8-24,-7-11,-22 6,-31 21,-15 28,-8 32,-3 25,8 16,11 14,17 5,23-9,21-25,6-30,2-30,2-28,-8-14,-1-18,-7-8,-7-11,-8-1,-3 5,-5 5,5 2,1 7,-1 7,-1 7,-3 5,1 18,-2 28,-1 26,0 27,0 28,-1 23,1 12,-6-1,-3-1,2 2,1 1,2-3,1-6,2-5,1-1,0 0,0-4,6-25,2-33,-1-30,1-28,-5-24,1-11,-3-4,-1-4,0-4,0-2,0-3,-1 4,1 7,0 20,0 26,0 18</inkml:trace>
  <inkml:trace contextRef="#ctx0" brushRef="#br0" timeOffset="32887.28">9757 1629,'0'-10,"6"-13,13-13,11-11,11-12,17-1,10 10,-6 18,-14 25,-14 23,-14 19,-11 19,-11 11,-14 8,-13 7,-15 11,-6-1,-7-5,-5-7,3-3,-3-2,-1-10,11-20,12-28,27-26,26-17,24-7,16 1,12 16,2 22,-13 25,4 8,4-2,3-8,3-18,1-26,-5-20,-26 2,-24 16,-27 22,-18 20,-14 6,-19-11,-4-20,-2-13,-7-6,-2 2,6 14,-3 18,6 16,22 4,29-19,25-22,23-19,19-16,6-15,1-8,3-3,-8 1,-7 1,-6-2,-2-1,-8 3,-6 2,-9 2,-7-3,-2 0,-15 10,-24 21,-10 30,-11 32,6 26,-1 20,2 11,4 7,9-1,12-17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9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0,'-17'380,"5"-181,10-180,2-38,2-38,1 32,1 1,2 0,1 1,0-1,2 2,0-1,2 1,0 0,5-5,3-2,1 1,1 2,2-1,0 2,2 1,8-5,6-1</inkml:trace>
  <inkml:trace contextRef="#ctx0" brushRef="#br0" timeOffset="502.01">91 267,'5'5,"7"16,16 16,8 10,14 13,8 2,-6-11</inkml:trace>
  <inkml:trace contextRef="#ctx0" brushRef="#br0" timeOffset="1330.23">445 178,'0'5,"0"16,0 16,0 16,0 8,0 5,0 1,0-1,10-11,19-16,14-19,9-23,7-11,-7-8,-12-1</inkml:trace>
  <inkml:trace contextRef="#ctx0" brushRef="#br0" timeOffset="1689.57">445 384,'-10'0,"7"-5,14-7,14-6,15 0,9-7,-3 1</inkml:trace>
  <inkml:trace contextRef="#ctx0" brushRef="#br0" timeOffset="2048.95">445 208,'0'-10,"5"-14,12-2,13-2,17-1,9 4,7 1,-4 5,-11 6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5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70 105,'0'5,"0"17,0 19,0 19,0 13,0 10,0 5,0-1,0-7,0-16</inkml:trace>
  <inkml:trace contextRef="#ctx0" brushRef="#br0" timeOffset="1312.87">11 224,'-8'12,"5"-15,11-25,-1 16,0 0,1 1,0 0,1 0,0 1,1 0,0 1,1 0,0 0,0 1,1 1,0 0,0 0,7-2,-17 8,-1 1,1-1,-1 0,1 1,-1-1,1 1,0-1,-1 1,1 0,0 0,-1 0,1 0,0 0,-1 0,1 0,0 0,-1 1,1-1,0 1,-1-1,1 1,-1 0,1-1,-1 1,1 0,-1 0,1 0,-1 0,0 0,0 1,0-1,0 0,1 0,-2 1,1-1,0 1,0-1,0 1,-1-1,1 1,-1-1,1 1,-1 0,1-1,-1 2,1 4,-1 0,0-1,0 1,-1-1,1 1,-1-1,-1 1,1-1,-1 1,0-1,-2 4,-27 39,25-42,1 1,-1 0,1 0,1 1,0-1,0 1,0 0,1 0,0 5,3-13,-1 0,1-1,1 1,-1 0,0 0,0-1,0 1,0 0,0 0,1-1,-1 1,0 0,1-1,-1 1,0 0,1-1,-1 1,1 0,-1-1,1 1,-1-1,1 1,0-1,-1 1,1-1,0 0,-1 1,1-1,0 0,-1 1,1-1,0 0,0 0,-1 0,1 0,0 1,0-1,-1 0,1 0,0-1,0 1,-1 0,1 0,42-6,-31 4,-1 1,1 0,0 0,0 2,-1-1,1 2,0-1,-1 1,0 1,1 0,-1 1,0 0,-7-2,1 0,-1 0,0 0,1 0,-1 1,0 0,-1 0,1 0,0 0,-1 0,0 1,0 0,0-1,0 1,-1 0,1 0,-1 1,0-1,0 0,0 1,-1-1,0 1,0 0,0-1,0 1,-1 0,0 0,0 2,-2 5,0 0,-1-1,0 1,-1-1,0 0,-1 0,0 0,-1 0,0-1,0 0,-2 0,1-1,-1 0,-6 6,-11 10,-2-1,0-1,-1-1,-10 4,-17 7,12-12</inkml:trace>
  <inkml:trace contextRef="#ctx0" brushRef="#br0" timeOffset="2766.58">661 164,'-3'5,"0"0,1-1,-1 1,1 0,0 0,1 0,-1 1,1-1,0 0,0 0,1 1,-1-1,1 1,0 0,-1 10,-9 149,5-62,-5 8,10-110,0 0,0 0,0 0,0 1,0-1,0 0,0 0,-1 0,1 0,0 1,-1-1,1 0,-1 0,1 0,-1 0,1 0,-1 0,0 0,1 0,-1 0,0 0,0-1,-8-19,-3-46,4-1,3 0,3 0,2 0,10-66,-7 118,0 0,1 0,1 0,0 0,1 1,0 0,1 0,8-12,-13 22,0 0,0 0,0-1,1 1,-1 1,1-1,0 0,0 1,0-1,0 1,0 0,0 0,1 0,-1 0,1 1,0-1,-1 1,1 0,0 0,0 0,-1 1,1 0,0-1,0 1,0 0,0 1,0-1,-1 1,1 0,0-1,0 2,-1-1,1 0,-1 1,2 0,-1 0,0 0,-1 0,1 0,-1 1,0-1,1 1,-1 0,0-1,0 2,-1-1,1 0,-1 0,0 1,1 0,-1-1,-1 1,1 0,-1 0,1 0,-1 0,0 0,-1 0,1 0,-1 0,1 0,-1 1,-1-1,1 0,0 0,-1 0,-1 2,-3 14,-2 0,-1-1,0 0,-1 0,-1-1,-3 2,-23 50,33-63,1 1,0 0,0-1,1 1,0 0,0 0,1 0,0 0,0 0,1 0,0 0,0-1,1 1,0 0,0-1,1 1,0-1,1 0,-1 0,1 0,1 0,-1-1,1 1,2 1,9 10,1-1,1 0,1-1,0-1,1-1,1-1,7 3,29 15</inkml:trace>
  <inkml:trace contextRef="#ctx0" brushRef="#br0" timeOffset="3625.9">1133 75,'-2'1,"-1"1,1-1,0 0,0 1,0-1,0 1,0 0,0 0,0 0,1 0,-1 0,1 0,-1 0,1 0,0 1,0-1,0 0,0 1,0 1,-1-2,-9 27,1 0,1 1,1 0,2 1,1-1,2 1,1 0,1 0,1 0,2 0,2 3,-3-24,1-1,0 0,1 0,0 0,1 0,0 0,0 0,1-1,0 0,0 0,1 0,0-1,1 1,-4-5,-1 0,1-1,0 0,0 0,0 0,0 0,1 0,-1-1,1 1,-1-1,0 0,1 0,0 0,-1-1,1 1,0-1,-1 0,1 0,0 0,-1 0,1-1,0 0,-1 1,1-1,-1-1,1 1,-1 0,0-1,1 0,-1 1,0-1,0-1,0 1,0 0,-1-1,8-5,-1-1,0 0,-1 0,0-1,-1 0,0-1,0 1,-1-1,-1 0,0-1,0 0,-1 1,-1-1,0-1,0 1,-1-4,1-6,-1 1,-1-1,-1 1,-1 0,0-1,-2 1,-1 0,0 0,-3-4,4 16,-1-1,0 1,-1 0,0 0,0 0,-1 1,0-1,0 1,-1 1,0-1,-1 1,1 1,-3-2,8 6,-1 0,0 0,0 1,0-1,0 1,0-1,0 1,0 0,0 0,0 0,-1 1,1-1,0 1,0 0,-1-1,1 2,0-1,-1 0,1 1,0-1,0 1,-1 0,1 0,0 0,0 1,0-1,0 1,0-1,1 1,-1 0,0 0,1 1,-1-1,1 0,0 1,0-1,0 1,0 0,0 0,0 1,-23 43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4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1,'5'5,"2"16,-1 16,-1 11,-1 12,-2 11,0 4,-2-1,0 2,0-2,0-19,-1-18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5.0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13,'5'0,"6"-5,-3-2,-8 6,-14 13,-5 19,11-1,12-14,10-22,-2-8,-14-3,-5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8:48:08.7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287 368,'0'6,"0"13,5 21,8 31,8 21,-1 7,-3 2,-4 3,-5-1,-4-6,-2-2,-2-6,0-7,-1-1,0 4,0-13</inkml:trace>
  <inkml:trace contextRef="#ctx0" brushRef="#br0" timeOffset="718.41">487 402,'0'6,"6"13,7 20,8 21,-1 23,-3 8,-4 1,-5-4,-4-6,-2-6,-2 2,0-1,-1 3,6-1,1-13</inkml:trace>
  <inkml:trace contextRef="#ctx0" brushRef="#br0" timeOffset="1609.78">319 1,'0'5,"0"20,-5 22,-14 20,-15 11,-12 8,0-10</inkml:trace>
  <inkml:trace contextRef="#ctx0" brushRef="#br0" timeOffset="2277.28">386 1,'0'5,"0"20,12 22,14 15,27 7,20-7,10-14,-10-16</inkml:trace>
  <inkml:trace contextRef="#ctx0" brushRef="#br0" timeOffset="4198.97">353 1,'-5'17,"-14"17,-4 14,-9 16,-4 9,-8 8,-8 3,-1-3,4-3,9-15</inkml:trace>
  <inkml:trace contextRef="#ctx0" brushRef="#br0" timeOffset="5702.99">353 102,'6'0,"7"11,19 16,9 13,10 7,12 1,8-3,-9-3,-15-8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3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17,'5'5,"1"12,0 13,0 12,-3 8,-6 11,-2 5,-1 1,1 0,-4-17,0-22,1-15</inkml:trace>
  <inkml:trace contextRef="#ctx0" brushRef="#br0" timeOffset="718.69">19 17,'5'7,"1"0,-2 1,1-1,-1 1,0 0,0 0,0 3,13 25,28 40,4-3,3-2,40 40,-85-103,-3-2,1 1,0-1,1 0,-1-1,1 0,0 1,0-2,1 1,0-1,0 0,5 2,-10-5,-1-1,1 0,-1 0,0 0,1 0,-1-1,0 1,1 0,-1 0,1-1,-1 1,0-1,0 1,1-1,-1 0,0 1,0-1,0 0,0 0,0 0,0 0,0 0,0 0,0 0,0 0,0 0,-1-1,1 1,0 0,-1 0,1-1,-1 1,1 0,-1-1,0 1,0 0,0-1,1 1,-1-1,4-56,-8 9,-2 0,-11-40,8 47,2 0,2-1,0-36,7 42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0:36.46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246 385,'0'5,"0"17,0 14,0 12,-6 17,-1 8,-2 1,-2 19,-1 18,1 5,4-6,1-12,4-13,1-11,1-8,0-5,-5 2,-2 5,0 7,1-10</inkml:trace>
  <inkml:trace contextRef="#ctx0" brushRef="#br0" timeOffset="796.2">246 356,'0'5,"0"16,0 21,0 17,0 9,0 18,0 15,0-1,0-1,0-3,0-7,0-5,0 0,0 0,0-5,0-5,0-5,0 6,0 5,0 3,0-1,0-20,0-36,0-32,0-16</inkml:trace>
  <inkml:trace contextRef="#ctx0" brushRef="#br0" timeOffset="4374.56">246 503,'0'5,"0"12,0 12,0 18,0 9,0 17,0 10,0 6,0-2,0-5,0-3,0-3,0-6,0-4,0-3,0 7,0 8,0 5,0-2,0-4,0-21,0-29,0-34,0-32,0-19,0-10,0-7,0-8,0-3,0-3,0-6,-6 2,-1 8,-2 3,4-4,1-4,0 0,3 24,1 39,0 44,0 39,0 20,1 13,-6 0,-4 1,2 0,0 0,4-6,-1-7,3-1,1-4,0-3,0-5,0-2,0 3,1 6,-1 5,0-19,0-36,0-30,0-25,0-15,0-11,0-9,0-9,0-5,0-5,0-6,0-3,0 0,0 7,0 8,0 3,0 5,0 20,0 35,0 30,0 23,0 21,0 17,0 10,0 7,0 3,0 1,0 0,0-6,0-2,0-6,0-2,0 2,0-3,0-4,0-5,-6 7,-2 1,1-3,1-18,2-28,1-29,2-34,1-26,0-17,0-10,0-5,0-1,1 1,-1 0,-6 8,-2 3,1 5,-1 7,5 5,-1 4,3 23,1 33,-1 28,2 36,-1 18,0 11,0 1,1 1,-1 0,0 1,0 0,0 0,0-5,0-2,0-5,0 0,0 2,0-3,0-4,-6-4,-2 1,1 4,1 0,1-23,3-35,7-30,2-22,0-20,0-11,-3-8,-1-7,-2-4,1-2,-2-2,0-5,0-1,-2-4,2 5,0 3,0 8,0 4,0-1,0 5,0 25,0 31,0 30,0 23,0 16,0 15,0 7,0 6,0 11,0 0,0 1,0 0,0 1,0-6,0-1,0 1,0 0,0-3,0-5,0-6,6 6,3 5,4-16,1-28,-3-32,-2-30,-3-22,-3-17,-2-18,-1-20,0-7,0-5,-1-4,1-1,-1 0,1-6,0 10,0 9,0 12,0 3,0 2,0 6,0 22,0 32,0 41,0 29,0 17,0 15,0 14,0 9,0 7,0 2,0-2,0-3,0-3,0-8,0-4,0-2,0-4,0 0,0-3,0 5,0 4,0-2,0-25,0-42,0-34,0-28,0-22,0-19,0-10,0-8,0-6,0-10,0 2,0 1,0 5,0 13,0 12,0 13,0 3,0 4,0 19,0 38,0 31,0 23,0 19,0 13,0 11,0 10,0 4,0 0,0-1,0 2,0 0,0-3,0-2,0-2,0-3,0-6,-6 3,-2 7,1-3,1-7,2-27,1-39,2-32,1-24,0-21,0-15,0-15,0-23,1-12,-1-5,0-1,0 7,0 9,0 9,0 7,6 5,1 4,1 6,-2 28,-3 48,1 36,-3 27,-1 15,0 10,0 6,0 4,-1 1,1 0,0 0,0-1,0-1,0-1,0-5,0-2,-6 5,-2-2,1-5,1-2,2-24,1-41,2-33,1-28,0-21,0-14,0-12,0-16,1-9,-1 1,0 5,6 13,1 13,1 6,-2 8,-3 26,1 31,-3 43,-1 28,0 20,0 12,-6 7,-2 2,0 0,2 0,-5-8,1-2,1-6,2-6,3-6,1-4,2 7,1 7,0 0,1-17,-1-40,0-33,1-29,-1-23,0-15,0-10,0-8,0-4,0 1,0-3,0 7,0 10,0 9,0 23,0 36,0 31,0 24,0 21,0 10,0 10,0 0,-6-1,-2 0,1 3,1-1,1 4,-3 5,-1-3,0-5,4-22,0-30,2-30,2-24,1-23,0-18,1-7,-1-7,0 2,0-2,2-1,-2 23,0 42,0 34,0 25,0 20,0 14,0 6,0-2,0-4,0 0,0-2,0-4,0-19,0-27,-6-28,-3-34,2-19,1-11,2-8,1 19,2 39,0 43,1 33,1 16,5-3,2-15</inkml:trace>
  <inkml:trace contextRef="#ctx0" brushRef="#br0" timeOffset="6264.5">106 3604,'-11'-5,"0"-1,17-1,16 2,18 2,27 0,11-3,13-1,7-5,16-4,14-1,21-1,7-4,2 3,10 4,-1 5,-11-2,-7 3,-12 2,-11 2,-4 2,-9 2,-20 0,-26 2</inkml:trace>
  <inkml:trace contextRef="#ctx0" brushRef="#br0" timeOffset="7389.72">560 3486,'-12'0,"-16"0,-21 5,10 7,24 1,26-2,29-2,31-3,15-3,6-1,4-2,4 0,9 0,9-1,14 1,9-1,-2 1,-2 0,2 0,-1 0,6 0,-3 0,-8 0,-9 0,-7 0,-13 0,-11 0,-10 5,-1 2,-27-1,-39 0,-48-3,-30 0,-26-2,-13-1,1 0,-2 0,1 0,-3 0,0-1,-6 6,-2 2,-1-1,-10 4,-2 0,-4-2,-3 4,-3-1,4-3,6 4,6-2,6-2,11-2,4-2,7-2,-5-2,-3 0,2 0,25 0,41-1,39-4,35-2,35-5,21 0,11 2,6-2,1-4,3 0,18-2,9 3,20-2,6 2,4 4,7 3,1-1,1 0,-10 2,-16 2,-17 2,-15 2,-18 0,-4 1,-14 5,-22 3</inkml:trace>
  <inkml:trace contextRef="#ctx0" brushRef="#br0" timeOffset="8218.09">246 3722,'0'-10,"6"-3,26 0,24-2,34-4,18-4,16-2,8 2,14 0,4 5,8 5,11-1,1 3,-5 2,-5 4,-2-3,-9 0,-7 1,-3 3,-14 1,-10 1,-14 1,-10 1,-4 0,-22 1,-36-1,-21 0</inkml:trace>
  <inkml:trace contextRef="#ctx0" brushRef="#br0" timeOffset="9326.88">1293 3575,'-18'5,"-18"2,-26-1,-21-1,-7-2,-2 0,28-7,37-2,40 0,30 0,19 2,12 2,11 1,14-5,8-1,22 1,13 1,11 1,9 2,8 1,4 1,14 0,5 0,-1 0,-4 0,-4 1,9-1,1 0,3 0,-2 0,-12 0,-18 0,-18 0,-18 0,-19 0,-16 0,-11 0,-28 0,-39 0,-35 0,-26 0,-5 0</inkml:trace>
  <inkml:trace contextRef="#ctx0" brushRef="#br0" timeOffset="9358.13">2863 3604,'-30'0,"-28"0,-26 5,-18 2,-9-1,2 4,2 0,1-1,8-2,31-8,45-4,45 0,29-5,25-1,16 2,11-3,17 1,17 3,9 1,11 4,12 1,7 1,10 1,9 0,10 1,9-1,-4 1,-2-1,-13 0,-11 0,-17 5,-21 2,-23-1,-15-1,-14-2,-5 5,-25-1,-40 0,-43-2,-29-1,-19-3,-11-5,-9-2,-9 0,-5 0,2 2,1 2,15 1</inkml:trace>
  <inkml:trace contextRef="#ctx0" brushRef="#br0" timeOffset="11155.7">3282 3545,'6'-5,"19"-2,18 1,20-4,10 0,5 1,18-2,35 0,19 2,14 3,8 2,-1 2,-6 2,-13 0,-9 5,-5 2,-8 0,-14-2,-10 4,7 0,3-1,-7-2,-10-2,-28-2,-38-1,-41-1,-39 0,-34-1,-28-4,-5-3,-3 2,0 0,9 2,6 2,1 1,1 0,-1 1,-6 1,-22-1,-6 0,-4 6,-2 1,11-1,10-1,14-1,12-1,29-2,49-6,38-2,29 1,22 0,17 2,12 1,11 2,10 0,15 1,6 1,-2-1,-2 0,-2 6,1 1,-1-1,7-1,-5 4,-6 0,-10-1,-3-3,-7-1,-14-2,-11-1,-3-1,-4-1,-28 1,-41 0,-46-1,-37 1,-16 0,-6 0,-6 0,-4 0,-2 0,-1 0,0 0,-7 5,-8 2,-1-1,2 0,10-3,10 0,37-2,49-1,41 0,32 0,26 0,19 0,12-1,2 1,5 0,12 0,0 0,-5 0,-8 0,0 0,-4 0,-9 0,-13 0,-4 0,-30 0,-44 0,-37 0,-27 0,-24 0,-17 0,-13 0,-6 0,-5 0,0 0,1 0,1 0,0 0,2 0,5 0,5 0,22 0,44 0,37 0,29 0,27 0,21 0,13 0,9 0,9 0,9 0,13 0,14 0,-2 0,-3 0,-8 0,-9 0,-15 0,-16 0,-12 0,-2 0,-29 0,-45 0,-50 0,-30 0,-14 0,-12 0,1 0,3 0,-7 0,3 0,28 0,45 0,37-5,28-2,20 1,16 0,7 3,7 0,0 2,-4 1,-6 0,-4 0,-27 5,-34 2,-39 0,-16-2</inkml:trace>
  <inkml:trace contextRef="#ctx0" brushRef="#br0" timeOffset="13358.38">246 591,'12'0,"16"0,26 0,17 0,13 0,11 0,24 0,17 0,1-5,2-1,8-1,2 2,10 2,4 1,-3-5,0 0,-3 0,-3 2,-5 2,-11 1,-15 1,-19 1,-13 5,-6 2,-5 0,-21-2,-40-1,-22-1</inkml:trace>
  <inkml:trace contextRef="#ctx0" brushRef="#br0" timeOffset="13983.84">560 503,'-18'0,"-17"0,-16 0,9 0,27 0,41 0,33 0,26 0,15 0,14 0,13 0,0 0,4 0,4 0,7 0,4 0,13 0,3 0,-3 0,2 5,-3 1,-4 1,-5-2,-4-2,-3 0,-8-2,-14-1,-18 0,-5 0,-3 0,-7 0,-22-1,-41 1,-36 0,-17 0</inkml:trace>
  <inkml:trace contextRef="#ctx0" brushRef="#br0" timeOffset="14436.97">1153 562,'-12'5,"-15"2,-17-1,-16-1,-17-1,-8 3,24-4,40-8,34-3,28 0,18-4,18 1,18 1,24 3,14 2,15-2,11-1,10 2,17-4,5 0,14-3,6 0,3-2,7 2,8 2,5 3,-6 4,-13 2,-7 1,-16 1,-15 1,-22-1,-19 1,-20-1,-18 1,-8-1,-31 0,-44 0,-24 0</inkml:trace>
  <inkml:trace contextRef="#ctx0" brushRef="#br0" timeOffset="14827.7">2234 503,'-12'0,"-21"0,-29 0,-16 0,17 0,42 0,38-5,32-2,20 1,15 0,17 3,21-5,18 1,4 0,0-3,11 0,2 2,6 2,13 2,15-3,2-1,-2 1,2 2,11 2,-9 1,-11 1,-16 1,-12 0,-9 1,-12-1,-12 0,-15 0,-8 1,-4-1,-31 0,-50 0,-46 0,-18 0</inkml:trace>
  <inkml:trace contextRef="#ctx0" brushRef="#br0" timeOffset="15187.08">3840 473,'-24'5,"-31"2,-25-1,-21 4,-7 1,-2-3,6-1,3-3,36-2,47-6,44-8,36-1,31-4,23 1,28-1,31 1,15 5,17 3,2 3,2-2,7-1,-5 2,-8 2,-9 1,-9 1,-13 1,-12 1,-14 0,-17 1,-17-1,-12 0,2 0,-28 1,-47-1,-38 0,-31 0,-19 0,-1 0</inkml:trace>
  <inkml:trace contextRef="#ctx0" brushRef="#br0" timeOffset="15936.62">4747 473,'-18'0,"-23"0,-23 0,-24 0,-9 0,18 0,34 0,36 0,39 0,31-5,29-7,28 0,19 0,16-1,5 0,11 3,1 3,-4 3,4 2,-3 1,-5 1,-13 1,-14-1,-12 1,-4-1,-9 0,-31 1,-45-1,-53 0,-34 0,-27 0,-11 0,-2 0,-4 0,-1 0,2 0,0 0,5 0,6 0,6 0,-2 0,0 0,4 0,25 0,35 0,49-5,36-2,27 1,12 1,2 1,4 2,3 1,-3 0,0 1,-3 1,3-1,0 0,1 0,-10 1,-27-1,-44 0,-47 0,-37 0,-24 0,-9 0,-3 0,20 0,37 0,44 0,36 0,16 0,-3 0</inkml:trace>
  <inkml:trace contextRef="#ctx0" brushRef="#br0" timeOffset="17017.96">7226 1,'0'10,"0"18,0 15,0 15,0 17,0 12,-7 6,-6 2,-10-1,-4 20,1 0,0 6,-2 3,-3 5,-1 6,-1 16,-1 12,-2 9,-5 0,4 2,2-5,2 1,6-9,7-12,8-16,5-15,4-12,3-40,0-50,3-39,-2-29,0-21,0-13,-1-12,0-20,1-8,-1 16</inkml:trace>
  <inkml:trace contextRef="#ctx0" brushRef="#br0" timeOffset="17577.76">7015 562,'0'-10,"0"-13,-5 1,-4 21,2 25,-6 18,1 13,3 6,1 9,3 12,3 12,0 15,-4 5,-1 2,0 2,1 11,3 3,0 0,2-2,1-4,0-3,0 3,-6 0,-2-2,1-6,1-9,-5-7,2-6,0-10,3-24,1-42,3-36,0-29,2-28,-5-21,-3-15,-6-13,1-7,-4-12,0-1,4-2,4 4,3 0,3 4,8 10,2 26</inkml:trace>
  <inkml:trace contextRef="#ctx0" brushRef="#br0" timeOffset="20516.07">7050 356,'0'-16,"0"-14,0 3,0 25,0 24,-6 38,-1 19,-7 11,-1 10,4 9,-4 5,1 14,-2 10,1 6,2 5,5 6,3 3,-3-6,-1-4,2-6,-5-8,0-7,-3-9,1-5,1-2,4-4,-1-11,-1-6,7-34,7-56,0-43,7-30,2-22,-2-16,-3-8,-1-14,4-5,-1 1,-2-6,-1 5,5 13,-2 16,5 17,1 14,2 6,0-1,2-3,-3 22,-3 35,-3 41,-6 27,-1 19,-2 10,-7 10,-3 6,-6 7,1 1,-5 4,3-2,3-3,-3-3,2-4,4-3,3-6,3-3,2-6,0 5,2-1,2-25,-2-31,1-31,-1-23,1-22,-1-17,0-12,0-7,6 1,2 5,-1 27,-1 38,-1 42,-3 26,-5 20,-6 8,2 6,0-2,3 0,1 1,1-3,2-6,-1-6,2-19,-1-29,0-27,0-23,1-2,-1 20,0 32,0 27,0 26,0 10,0 1,-6-20,-2-29,1-32,1-37,1-37,3-18,1-8,-1 22,2 39,2 40,-2 34,0 26,0 12,-6-12,-1-33,-2-36,3-38,2-32,1-13,2-7,0 2,1 27,0 40,1 39,-1 37,-6 25,-1 15,0 2,1-30,1-41,3-44,1-39,0-18,1-17,0-6,1 23,-1 42,0 35,0 40,0 32,1 20,-1 5,0-4,0-23,0-32,0-43,0-40,0-23,0-8,0-2,0-2,0-8,0-12,5-10,9-16,7-7,1-9,7-11,6 0,2 7,1 14,1 14,-8 8,-8 33,-9 49,-5 41,-6 27,-2 19,-8 14,-9 5,-1 14,-4 3,2-20,4-48,4-37,4-28,3-16,3-14,8-5,2-5,5 1,1-1,3-2,0-2,-4-12,-5 0,3 7,-1 8,3 8,0 6,-3 25,-3 39,-9 41,-10 23,-3 12,0 8,-3 1,2-4,-4-5,-3 0,1-2,5-18,4-33,5-31,9-22,5-27,8-18,-1-5,5-4,-2 3,-2 0,-6 5,3-5,6 3,-2 19,-3 36,-14 37,-8 27,-3 17,-6 14,-10 15,-1 9,-1-1,2-22,9-38,12-44,14-45,11-23,2-8,5-9,-2 1,-6 3,1 2,-3 6,-4 28,-4 39,-9 46,-4 30,-7 15,-7 14,-6 14,-5 3,-3-4,4-31,14-36,9-45,11-29,13-24,1-10,5-7,-3-1,-3 0,-5 3,-5 21,-4 35,-13 37,-7 26,-4 17,0 13,4-14,5-33,10-29,11-23,5-18,1-15,1 14,0 29,-3 34,-5 24,-2 16,-4-12,5-32,7-34,6-27,2-15,-5 8,-5 14</inkml:trace>
  <inkml:trace contextRef="#ctx0" brushRef="#br0" timeOffset="23702.19">7503 1389,'0'10,"0"19,0 18,-6 23,-1 8,-1 12,-4 5,0 2,2-6,3-8,1-23,4-37,0-33,2-29,0-18,2-20,-2-6,0 0,7-5,1-3,-1 4,6 26,-1 40,-3 37,-1 37,-9 24,-5 14,-5 2,-4-5,4-8,1-21,4-33,3-29,0-25,3-27,0-30,0-11,7 2,2 6,-7 24,-22 32,-18 26,-15 21,13 1,24-12,41-16,27-11,16-12,-9 5,-26 13,-38 19,-4-1,10 0,22-11,21-8,19-12,-12 0,-28 10,-28 18,-25 15,-21 9,-18 7,-10 4,14-5,31-6,39-18,29-14,29-15,13-9,13-8,3 2,-20 14,-23 11</inkml:trace>
  <inkml:trace contextRef="#ctx0" brushRef="#br0" timeOffset="25280.09">7714 1478,'6'-11,"1"3,1 12,-2 16,-1 13,-3 23,-1 11,0 9,-7 7,-2 0,0-5,2-20,1-31,2-34,2-27,5-16,10-11,14 0,14 16,-1 25,-6 31,-10 24,-9 16,-8 9,-10 5,-5-14,5-30,2-30,1-22,1-17,-7-10,-12 6,-18 20,-1 27,-1 23,5 25,4 14,0 8,3-12,8-25,5-28,6-29,10-24,3-18,3-12,-3-8,-1 2,-3 7,5 21,1 32,-1 21</inkml:trace>
  <inkml:trace contextRef="#ctx0" brushRef="#br0" timeOffset="26764.79">8096 1714,'0'5,"0"12,0 12,0 13,0 13,0 7,0-16,0-27,0-26,8-22,5-16,14-5,14 5,-5 16,-22 23,-18 22,-15 18,-4 14,1 14,6 6,5-13,4-32,4-29,1-23,2-18,2-15,-2-8,1 14,0 21,-1 16</inkml:trace>
  <inkml:trace contextRef="#ctx0" brushRef="#br0" timeOffset="28827.59">8446 1833,'0'4,"6"3,14-6,10-12,-2-15,-4-18,-12-2,-21 17,-14 24,-15 23,-8 18,4 18,10 10,16 4,23-5,21-12,20-20,11-26,-10-14,-30 5,-29 9,-22-8,-10-12,3-14,7-13,10-8,8-7,19-7,19 0,19 13,2 24,-9 32,-13 25,-25 18,-23 10,-7-4</inkml:trace>
  <inkml:trace contextRef="#ctx0" brushRef="#br0" timeOffset="30566.04">8934 1833,'0'-11,"0"-12,-12-8,-9 6,-8 18,-5 25,-1 19,-3 14,7 8,8 4,13 1,28-10,15-24,14-27,1-30,-5-25,-6-14,-12-10,-10-3,-24 13,-24 16,-5 28,-9 28,-2 22,8 21,10 19,11 11,8 3,12-12,25-23,13-31,7-26,-5-23,-3-21,-8-10,-9-6,-19 11,-23 19,-24 27,-5 25,0 21,10 15,10 15,17-4,23-17,16-26,9-25,7-26,-7-23,-7 9,-9 23,-6 31,-2 24,6 18,11 6,1-12,-4-12</inkml:trace>
  <inkml:trace contextRef="#ctx0" brushRef="#br0" timeOffset="33015.11">9248 1891,'0'10,"6"8,14 2,10-19,4-18,-2-17,-6-13,-15-8,-21 5,-19 11,-13 22,-4 29,0 23,8 20,4 11,8 4,20-9,23-21,21-27,9-30,-2-23,-10-20,-10-9,-16 2,-26 17,-19 27,-6 28,-3 28,5 23,11 13,21-1,25-12,15-25,8-29,2-24,-4-18,-10-13,-21 3,-24 15,-20 23,-11 24,3 20,9 20,12 10,14-4,22-18,15-31,13-26,7-21,-4-14,-10-13,-10-5,-9-7,-8-4,-4-4,-2-8,-2-3,-1 5,2 8,0 23,0 37,0 32,1 40,0 26,0 16,0 13,0 3,0-2,0-2,0-10,0-10,0-10,0-6,0-21,0-27,0-27,0-28,0-22,0-17,0-16,0-6,0-3,0 0,0 3,0 8,0 9,0 7,5 22,4 30,-2 32,-1 31,-2 22,-1 21,-2 11,-1 0,0-8,0-2,0-7,0-6,0-6,-1-19,1-28,0-17</inkml:trace>
  <inkml:trace contextRef="#ctx0" brushRef="#br0" timeOffset="36062.11">9911 1418,'-6'5,"-13"12,-4 13,-16 16,-1 11,5-10,22-27,13-28,18-22,12-16,0-11,8-10,-2-4,-9 15,-8 27,-8 34,-5 31,-3 29,-10 19,-2 5,0 3,-4 0,0-5,2-7,3-7,3-7,2-19,7-27,5-28,-2-22,0-16,4-16,-1-6,0-3,-4 1,-2 3,-1 2,-2 3,-1-4,0 20,0 27,-1 32,1 30,0 21,-2 16,-3 4,-3-2,1-5,1-6,-10-5,-15-3,5-13,18-14,23-14,2-10,-14-8,-18-4,-25-2,7-1,20 0,23-4,25-6,15-6,-5 0,-23 4,-26 9,-25 11,-20 4,-18 1,14-1,27-3,30-2,27-6,19-9,19-7,11-5,-17 1,-34 9,-35 7,-28 9,-21 10,-12 7,-14 1,-2 1,15-3,40-5,36-14,28-13,25-9,16-5,10-4,4 3,-14 7</inkml:trace>
  <inkml:trace contextRef="#ctx0" brushRef="#br0" timeOffset="37780.06">9945 2098,'12'0,"17"0,13-10,14-3,6 0,-10 8,-28 4,-29 3,-26 0,-24 6,-17 1,-6-1,15-2,30-1,39-3,31 0,2-2,-30 5,-32 11,-26 8,-3 0</inkml:trace>
  <inkml:trace contextRef="#ctx0" brushRef="#br0" timeOffset="38186.3">9841 1507,'6'0,"3"0</inkml:trace>
  <inkml:trace contextRef="#ctx0" brushRef="#br0" timeOffset="39859.04">9877 1507,'-6'0,"-14"10,-16 13,6-7,18-16,18-19,20-15,10-13,0-13,-5-6,-10-2,-8 15,-11 27,-12 33,-6 25,-4 18,-6 9,-9 11,0-17,13-28,21-27,17-24,13-23,5-13,5-6,-6 14,-7 26,-15 33,-15 30,-12 20,-4 15,1 6,4 5,0 4,1 2,3-3,3-1,4 1,2-5,2-20,0-30,0-31,7-29,1-20,1-11,-2-10,-2-8,-3-1,-1 4,0 20,-1 30,0 34,-1 31,1 20,0 9,-1 3,7 1,2-3,5-12,1-16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5:28.70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257 241,'0'5,"0"17,6 19,3 18,-2 15,5 13,-1 14,6 3,-1 0,1-8,0-15,-4-22</inkml:trace>
  <inkml:trace contextRef="#ctx0" brushRef="#br0" timeOffset="637.91">292 330,'0'5,"0"11,0 14,0 16,0 11,6 15,2 11,-1 1,-1 2,-2 6,-1-3,-2-6,7-7,-1 3,1 9,4 9,0-2,-3-6,-2-29,-2-40,-3-33,0-30,-2-7</inkml:trace>
  <inkml:trace contextRef="#ctx0" brushRef="#br0" timeOffset="1028.51">292 655,'0'-15,"0"-16,-6 9,-1 17,-2 20,3 27,3 22,-1 15,9 4,2 3,2-3,2-5,1-7,5-5,-2 2,-2 4,-3-1,-5-1,-2-4,4-2,0-2,1-2,-3 5,-1 5,-3-18,0-44,1-33,-8-27,-3-26,1-18,2-9,-5-7,1-8,-6-5,2 19</inkml:trace>
  <inkml:trace contextRef="#ctx0" brushRef="#br0" timeOffset="3527.95">222 300,'0'-10,"0"1,0 14,0 19,0 27,0 14,0 12,0 12,0 6,0 7,0 2,0 2,0-1,6-3,2 1,5 2,1 0,-2 1,2 8,1 0,-5-5,-3-6,-2-10,-2-11,-2-4,-2-6,1-19,-2-40,2-36,0-25,-1-19,1-19,0-14,-6-15,-1-14,-7-19,1-16,-5-4,1 6,-2 0,2 9,-2 9,1 14,5 19,4 19,4 15,-4 25,1 37,1 31,2 27,1 23,2 14,1 13,1 7,6 1,2 4,0-2,4 3,1-3,4 2,-2 4,-3-3,-2-4,-5-3,-2 0,-2-1,-1-2,-1-8,1-3,-1-6,7-7,1-25,0-36,0-35,-3-28,-1-21,-1-13,-2-11,0-10,-6-12,-3-5,-5-3,0-8,2 2,-3 10,1 10,4 14,1 14,11 32,4 45,1 38,-1 30,-2 19,6 12,-1 10,0 8,-2 1,-4 1,0-2,-2-1,0-3,5-4,1-4,0-9,-1-10,-1-7,-3-1,0 3,-2-2,0-22,0-44,0-34,0-22,-2-22,2-14,0-12,0-4,0-5,0 0,0 5,0 4,0 9,0 9,0 4,6 5,3 20,-2 33,5 31,-1 23,-1 15,-2 15,-3 16,-3 9,0 15,-2 4,0 4,-6-2,-3-5,-5-6,0-4,-4-4,1-2,3-2,5-5,4-2,1-5,-3 0,0-18,0-28,1-31,3-29,1-25,1-23,1-14,0-10,0-4,0-4,1 3,-1 3,0 5,0 9,0 5,0 1,0 6,6 20,9 36,0 32,-2 28,-2 24,-4 15,-4 16,0 6,-2 3,-2-3,1-2,-7-2,-2-3,1-7,2-3,1-5,2 0,2 1,7-23,1-40,1-38,-1-30,-2-22,-3-17,1-14,-3-8,0-6,0-6,0-3,0 1,-2 6,2 5,0 12,0 14,0 2,6 1,3 21,-2 41,-1 41,-3 28,1 21,-3 15,-1 9,0 10,0 8,0 1,0-2,-1 1,1-3,0-3,0-4,0-4,0-1,0-7,0-3,0-4,-6-1,-1 7,-2-21,3-40,3-40,-1-27,3-25,1-16,0-14,0-10,6-6,2-3,1-7,-3 3,-3 2,1 7,-3 13,-1 13,0 12,6 3,1 5,7 18,-1 39,-1 30,-4 27,-2 22,-2 13,-3 9,-7 8,-2 3,0 0,-4-3,-1-3,2-2,4-2,1 3,4-3,0-3,2-2,-6 1,-1 0,0-25,2-43,1-35,1-29,2-23,1-19,0-16,0-9,6-2,2 4,7 11,-2 12,-1 5,-3 27,-4 43,-2 34,-1 23,-2 18,0 15,-6 13,-3 7,1-4,2-2,1-7,-3-3,-1-1,0 2,3-4,3-20,0-35,2-32,1-9,0 13,0 7</inkml:trace>
  <inkml:trace contextRef="#ctx0" brushRef="#br0" timeOffset="7777.5">257 3223,'-12'6,"-9"10,9 4,27-2,20-9,23-11,15-5,18-7,17-6,14-4,4-3,-1 3,-4 5,-5 6,-4 6,-9-2,-10 1,-10 2,-6 2,-5 2,4 1,6 0,-21 2,-41-1,-42 0,-26 6,-26 0,-11 1,-15 8,-2 2,-3 3,1-2,-2 1,-6 3,-2 1,1 4,-5 1,1 0,1 2,9 0,5-5,2-7,6-6,24-5,37-9,35-10,36-1,30 0,20-2,7 1,12-2,-1 2,0 3,-7-1,-1 1,-1-3,14 2,5 2,2-2,-2 1,-3-2,-8 0,-5 3,-6 3,-9 3,-1-3,0-1,-30 7,-34 3,-39 1,-27 6,-19 0,-10 0,-3-2,-8-3,0-1,2-2,-2-1,2 0,-4 5,-4 1,2 0,-2 4,3 0,4-1,0 2,-5 0,31-8,44-8,48-5,31-4,16-1,11 3,10 3,5 3,2-2,1 0,-1 1,0-3,-1 1,6 1,0-3,0 1,-2 2,-7 2,-4 2,-8 2,-6 1,5 1,-1 1,-21-1,-46 1,-52-1,-38 0,-20 0,-7 0,-4 0,0 5,1 2,-1-1,-3-1,-7-1,-4 3,1 1,-7 3,-5 1,-20-2,-6 2,-4 0,7 2,3 3,10 0,15 2,10-3,28-9,53-10,41-5,32-7,19 0,17-2,12 1,8-2,11 3,15-2,10 3,0 3,0 4,0 3,1-3,13 0,3 1,-5-4,-12 0,-4 2,-14 2,-10 3,-10 0,-5 2,-2 1,-27 1,-43-1,-50 0,-31 1,-25-1,-10 5,-6 2,-5 0,-3-2,1 4,-8-1,-7 5,-13-1,-2 3,-1-1,-2-3,-6 1,-3 0,5 1,16 0,18-3,39-8,43-5,44-6,38-2,32-4,21 0,14-2,11 2,7 4,2-2,9 2,7 2,1 3,-2 3,6 1,7 2,9 0,-1 1,-7-1,-9 1,-8-1,-13 0,-13 0,-8 5,-14 2,-8-1,-2-1,-29-1,-49-2,-41-1,-28 0,-16-1,-17-1,-9 1,-9 0,-5 0,-1-1,-6 1,-8 0,-20 0,-2 0,-1 0,6 5,10 2,6 4,39 1,45-2,40-2,32-9,29-3,27-1,29-5,30 0,19 1,11 2,6 2,6 3,-4 1,8 0,-7 1,-14 1,-17-1,-13 1,-15-1,-12 0,-7 5,3 2,-8-1,-32-1,-52-6,-43-3,-27-2,-24 2,-18 0,-17-3,-7-1,-8 1,-12 2,-15 1,-3 2,-12 1,-9 1,-9 5,-3 7,-6 1,6 4,23-2,27-2,26-5,37-2,49-8,47-4,37-1,28 1,27 2,19 1,10 1,12 1,1 1,6 0,10 0,0 1,1-1,-6 0,0 0,-13 0,-7 0,-10 6,-19 0,-15 6,-9 0,-25-2,-37-3,-53-2,-36-3,-31 0,-19-2,-9 0,-9-1,-7 1,-10-1,-12 1,-15 0,-2 0,-2-1,-9 7,6 0,6 1,14 3,25 0,19-1,48-3,47-7,45-3,39-6,34-2,36 2,17 2,25 2,17 3,12 2,-1 0,8 1,-5 1,6-1,0 1,-6-1,-3 0,-12 1,-17-1,-15 0,-15 5,-24 2,-12 4,-10 1,-32-2,-48-3,-37-7,-30-4,-24-1,-19 0,-11 1,-14 2,-12 0,-7 1,-12 1,-17-5,-11-2,-6 1,-8 1,3 1,10 2,9 1,22 0,22 1,38 0,63 1,52-1,38 0,31 0,23 1,19-1,27 0,26 0,21 0,10 0,2 0,-9 0,0 5,-14 1,-12 6,-22 0,-22-2,-24-3,-17 3,-9 0,-9 2,-27 0,-37-7,-34-5,-34-2,-22 0,-18-6,-9-1,-12-4,-6 0,-11-3,-7 2,-19 3,-15-2,-4 1,-4 4,3 2,5 2,18 3,20 0,20 1,32 1,47-1,38 1,34-1,21 0,16 1,17-1,9 0,9 0,8 0,11 0,0 0,-7 0,-14 0,-14 4,-3 3,-7 4,-25-4,-36-4,-49-7,-46-2,-30-2,-17 2,-9 2,3 1,10 1,3 1,31 1,46 0,44 5,36 2,27 0,10-2,2-1,-3-2,-7-1,-17 0</inkml:trace>
  <inkml:trace contextRef="#ctx0" brushRef="#br0" timeOffset="11481.51">187 388,'-6'-5,"-14"-12,-15-2,-20 6,5 11,30 6,35 1,40 1,21-1,18-1,8-2,6-1,2 0,2-1,-3 0,0 0,4-5,2-2,-2 0,-2 2,-1 2,-8 0,-10-3,-8-1,0-5,2 1,-24 1,-41 3,-42 2,-29 3,-31 6,-23 2,-9 1,5-2,8-1,3-1,7 3,7 2,4-1,-1 3,1 0,2-2,19-2,45-7,36-4,25 0,18 0,13 1,14-3,6-2,7 2,-4 1,-1 3,-6 0,-8 2,-6-4,-5-1,-3 0,3 1,7 2,1 1,-26 1,-40 1,-46 0,-33 0,-21 0,-10 0,-1 1,3-1,0 0,-4 0,-3 0,-9 5,-4 1,-2 1,0-2,2-2,8-1,9 0,2 3,-2 2,0-1,24-11,38-5,34 0,31-5,20 2,13 1,13 5,12 2,12 2,8 2,8-4,8-1,6 0,3 2,3 1,1 1,7-4,2-2,-1 2,-9 1,-8 2,-10 0,-8 2,-5 1,-9 0,-10 0,-8 1,0-1,-2 0,-28 0,-39 0,-33 1,-28-1,-15 0,-9 0,-5-1,-7 1,-2 0,-3 0,-5 0,-4 0,-3 0,-3 0,-1 0,-2 0,2 0,-1 0,0 0,7 6,0 0,31 1,45-2,37-6,30-4,24-5,17-1,21-4,14 0,11 4,7 2,-2 4,6 2,2-3,7 0,7 0,7-3,-1-1,8-3,-2 0,-7 3,-5-3,-1 2,-10 2,-10 3,-19 2,-16 2,-8 2,-7 0,-26 0,-46 1,-38-1,-33 1,-18-1,-15 0,-17 0,-13 5,-10 2,-9-1,-8 0,-10-3,-3 5,-10 5,-5 0,-4 4,4-2,21 2,18-2,21-4,34-3,44-8,39-5,37-1,36-4,30-1,25-3,26 0,11-2,6 1,10-1,4 2,4 3,-6 3,-4 4,-4 1,-14 3,-11 0,-14 1,-8-1,-12 1,-8-1,-2 1,-6-1,-32 0,-46 0,-40 0,-35 0,-27 0,-24 0,-12 0,-12 0,-7 0,-12 0,-12 0,-13 5,-9 2,-11 4,5 6,-3 0,0 2,-4 3,8-3,22-4,27-5,47-3,52-4,49-2,45-2,37-4,28-3,25-5,14-4,14 0,17 2,8 0,-7 2,-15 4,-5 2,-6 3,-5 3,-7 0,-8 1,-10 1,-12 0,-8-1,-8 1,2-1,-6 0,-29 0,-49 0,-49 0,-39 0,-27 0,-16 0,-16 0,-17 0,-21 0,-13 0,-15 5,-6 2,-6 4,-10 6,4 5,1 3,11 3,27-3,27-1,45-5,60-11,55-6,46-8,34-9,37-2,23-3,20 3,8 3,9 4,9-1,1 2,-1 2,-5 2,-16-3,-8 0,-11 1,-18 2,-16 1,-18 2,-14 2,2-1,-8 2,-24-1,-38 0,-43 1,-31-1,-22 0,-19 0,-19 0,-11 0,-11 0,-8 0,-13 5,-7 2,-7 5,-1-1,-4 4,7 0,18 1,20-2,17-2,38-5,51-2,42-3,32-1,21-7,22-1,11 0,7-3,1-1,2 2,10 2,-1 3,-1 1,-5 2,-7 1,-14 0,-6-4,-5-2,-1 0,-29 1,-44 2,-51 1,-45 1,-27 0,-17 1,-6 0,0 1,2-1,-2 0,0 0,4 0,3 5,3 2,7-1,12 4,1 1,35-3,39-1,38-3,35-7,32-3,30-5,19-1,15 2,18 2,9 3,-8 2,-9 1,-15 2,-14 0,-12 1,-15-6,-8-1,-9-1,-7 2,-7 2,-21-4,-39-1,-45 1,-31 2,-22 2,-15 1,-3 1,-2 1,-2 0,-2 0,0 5,-5 2,-3 0,1-2,8-1,8-2,11-1,25-1,41 0,36 0,32 0,27 0,24-1,12 1,1 0,-8 0,-9 0,-10 0,-17 0</inkml:trace>
  <inkml:trace contextRef="#ctx0" brushRef="#br0" timeOffset="16621.76">7057 152,'-12'10,"-9"14,-9 22,3 19,-1 8,3 2,3 3,3-2,-1 2,3-3,-2 1,4-2,-10 6,1 0,4 1,6-23,10-37,8-41,6-38,5-19,-2-12,2 0,5-1,6 1,-2 4,-6 8,1 1,3 4,5 4,-5-2,2-3,-4 14,-5 39,-5 32,-5 24,-8 16,-11 10,-7 8,-2 9,-2 5,3 3,-1 2,-2 2,-3-1,3 1,7-2,5-4,-1-8,3-6,-4-1,2 4,8-22,5-34,8-31,10-37,7-21,0-14,1-6,-5-4,2-10,-4-3,1 2,4 4,-4 10,-5 4,-3 9,0 1,-1 0,-3 22,-2 37,-3 41,-6 37,-11 23,-8 14,1 4,2 1,6 4,-3 3,3-1,4-4,-4-4,2-5,2-7,2-4,3-5,2-2,-5-3,-1 5,0 1,9-24,3-32,8-39,1-32,-3-18,0-13,-4-8,-3-4,-1-2,-1-5,-1-1,-1 1,1 2,-2 8,2 3,18 2,-6 9,-5 23,-4 40,-2 36,-7 25,-4 19,1 12,2 13,-4 5,0 2,2-3,2-2,3-2,2-2,1-7,1-3,0-5,0-6,1-4,-1 0,0 5,0-15,1-38,-1-31,0-25,0-20,0-16,0-10,0-12,0-4,0-1,0 7,0 4,0 7,0 3,0 4,0 0,-7 18,0 34,-2 40,4 28,0 21,-4 15,0 8,1 4,2 7,2 1,2-2,1-2,1-7,0-5,6-6,2-7,0-5,-2-5,-1 13,-3 9,-1-1,7-23,6-33,0-46,0-29,-4-22,-3-15,-4-7,0-8,-3-2,-6-4,-2 1,-1 3,2 9,-4 5,1 8,-6 7,-4 27,0 40,3 32,7 26,1 20,6 12,2 7,1 4,0 0,7-1,2 3,0 1,2-1,2-2,-2-3,-4-6,-2-8,-3-7,0-6,5 1,0 0,0-17,-1-31,-3-30,0-32,-2-23,0-17,-1-8,0-9,-1-7,-5 0,-2-2,-6 2,-1 5,3 10,-2 1,0 5,3 9,-2 6,0 26,4 31,2 28,2 22,4 19,-1 17,2 15,6 9,3 13,-1 9,-1 4,4 1,-1-4,5-8,0-7,-3-12,-4-5,-3-8,5-2,-1 2,4-24,1-40,-3-53,-3-29,-3-19,-1-10,-9-3,-3-4,0-1,1-1,-3-4,-7 3,-1 3,-2 11,-5 0,3 6,5 28,4 39,6 33,3 29,9 23,3 15,7 14,0 12,4 7,-2 5,-3-3,-5-6,3-11,-1-7,4 0,5 1,-1-6,-3-27,-4-39,-6-43,-2-33,-8-16,-5-7,-5-4,0-4,1-2,-3 0,-4 4,1 7,-2 1,2 24,5 42,4 31,4 24,3 13,3 13,6 10,3 0,5-2,1-6,-2-4,-4 7,3 4,5 1,0-25,-4-31,-2-35,-11-26,-3-26,-3-13,0-3,-6 1,1 5,-4-11,-7-1,1 24,6 42,3 44,10 34,6 21,8 8,2 3,-2-3,-1-2,-5-6,4 4,0 3,-2 2,4-5,0-26,-3-38,-2-43,-2-27,-2-16,-3-6,1-6,-8 0,-2 4,2 3,-6 0,-6 2,1 22,3 34,10 30,6 21,9 20,2 10,0 4,-3-1,-2 2,-3 5,-2-1,-1-24,-1-36,-1-41,1-27,-1-14,1-6,-6-6,-2-6,-1 22,4 37,0 36,2 28,1 15,2 15,6 5,8 5,9-1,-2-20,-2-28,-6-36,-5-37,-3-21,-2-15,-9-5,-3 23,1 21</inkml:trace>
  <inkml:trace contextRef="#ctx0" brushRef="#br0" timeOffset="18433.87">7233 1245,'17'0,"-11"0,-7 5,-2 17,-3 19,1 24,1 10,2 2,0-1,2-4,-2-4,4-4,-2 2,0 1,0-2,0 4,0 4,0 1,0-18,0-28,0-34,0-41,-6-33,-3-13,2 0,1 0,1 6,3 8,0 2,2 5,0 3,0 5,0-3,1 1,5 0,2 18,0 31,-2 39,-7 36,-5 18,0 6,0 4,2-2,1-6,1 5,1-3,1 6,0 8,0-2,1-6,-1-23,0-33,0-41,0-33,0-20,0-14,0-4,0 2,0 10,0 17</inkml:trace>
  <inkml:trace contextRef="#ctx0" brushRef="#br0" timeOffset="20184.14">7163 1364,'-12'0,"-16"9,-3 0,9-13,28-16,28-14,23-12,12-7,-6 14,-30 20,-34 17,-27 15,-22 10,-14 6,9-7,27-12,29-13,33-11,22-8,15-11,5-4,-14 4,-31 13,-33 14,-33 14,-23 10,-19 12,-9 7,-2 1,21-6,33-12,34-16,36-13,34-15,25-14,13-10,12-7,-3-4,-7 2,-31 12,-40 23,-38 20,-37 16,-25 11,-20 5,-8 8,-6-2,1-3,-3-1,29-2,37-10,35-14,37-9,22-12,17-15,20-7,6-7,-5-2,-25 13,-37 22,-44 17,-38 19,-29 9,-28 9,-26 8,-8 4,5-6,7-2,36-14,46-12,40-15,33-14,22-10,19-7,17-10,2-4,0-4,-23 9,-42 15,-37 22,-35 15,-21 14,-1 2</inkml:trace>
  <inkml:trace contextRef="#ctx0" brushRef="#br0" timeOffset="22121.22">7444 1393,'0'-10,"0"1,0 13,0 21,0 15,0 22,0 21,0 10,0 5,0-4,0-9,0-7,0-23,0-31,0-29,0-34,0-26,0-16,0-10,0 1,0-5,0 4,0 2,0 7,0 7,0 21,0 35,0 30,0 29,0 23,0 10,0 8,0 6,0 2,0 2,0 0,0-5,0-8,0-6,0-6,0-4,0-17,0-27,0-27,0-21,0-16,0-15,0-7,6-2,7 0,8 3,12 12,14 21,3 26,-7 25,-9 19,-13 14,-8 13,-7 6,-10 6,-5 1,1-18,-1-29,2-29,4-29,0-21,2-16,1-8,0 0,-6 1,-13 15,-10 20,-6 28,3 26,7 24,7 21,2 10,3 9,3 4,5-1,2-19,2-22</inkml:trace>
  <inkml:trace contextRef="#ctx0" brushRef="#br0" timeOffset="23965.62">8038 1748,'-11'5,"-5"11,1 19,3 18,2 10,6 4,0 1,3-16,1-27,1-27,-1-30,1-23,-1-18,1-6,-7-1,-2 25,1 36,1 31,3 29,-1 17,3 15,1 4,0-1,0-18,0-30,0-33,1-27,11-18,9-10,21-6,14 5,9 11,-13 11,-26 10,-29 22,-22 20,-11 20,-5 18,-3 11,7 5,8 1,12-1,6-2,13-12,5-15</inkml:trace>
  <inkml:trace contextRef="#ctx0" brushRef="#br0" timeOffset="25888.76">8424 1924,'6'0,"14"0,22-5,3-12,0-17,-7-14,-23-3,-25 11,-23 19,-13 26,-8 24,-3 16,2 16,13 8,11 2,12 3,9 1,17-9,22-15,15-27,20-26,-8-14,-32 6,-31 10,-26 0,-7-11,-4-12,6-13,9-11,12-6,6-11,11-3,19-1,17 1,15 12,4 21,-7 26,-11 24,-20 19,-27 20,-27 9,-18 5,1-15,9-16</inkml:trace>
  <inkml:trace contextRef="#ctx0" brushRef="#br0" timeOffset="27090.22">8916 1895,'0'-10,"-12"-9,-11 5,-11 14,-2 17,-1 22,2 13,6 13,7 5,15 2,18-12,15-27,15-28,6-30,-5-22,-10-11,-4-13,-6-3,-8 1,-19 8,-18 14,-13 27,-12 27,-4 28,8 19,5 11,8 5,11 1,8 5,18-10,20-26,17-34,2-27,-1-25,-8-19,-10-7,-23 4,-22 19,-19 28,-10 35,-3 24,7 17,6 15,8 7,10 0,20-12,28-22,15-36,13-30,-4-20,-4-7,-12 5</inkml:trace>
  <inkml:trace contextRef="#ctx0" brushRef="#br0" timeOffset="27731.17">8916 1865,'-6'5,"-3"12,2 13,6 16,6 11,11 5,16-7,-2-14,-20-23,-18-25,-18-22,-5-20,3-18,11-1,9 10</inkml:trace>
  <inkml:trace contextRef="#ctx0" brushRef="#br0" timeOffset="29855.8">9266 2042,'-6'5,"-3"12,14 8,17-6,11-15,-1-19,-5-22,-8-19,-12-11,-20 6,-19 19,-17 26,-5 26,6 27,12 16,11 10,10 4,20-4,15-19,16-25,1-33,2-27,-8-18,-8-9,-7-2,-20 5,-21 19,-16 32,-3 34,0 23,3 15,7 12,11 4,19-5,23-19,15-29,7-27,3-34,-8-24,-7-11,-22 6,-31 21,-15 28,-8 32,-3 25,8 16,11 14,17 5,23-9,21-25,6-30,2-30,2-28,-8-14,-1-18,-7-8,-7-11,-8-1,-3 5,-5 5,5 2,1 7,-1 7,-1 7,-3 5,1 18,-2 28,-1 26,0 27,0 28,-1 23,1 12,-6-1,-3-1,2 2,1 1,2-3,1-6,2-5,1-1,0 0,0-4,6-25,2-33,-1-30,1-28,-5-24,1-11,-3-4,-1-4,0-4,0-2,0-3,-1 4,1 7,0 20,0 26,0 18</inkml:trace>
  <inkml:trace contextRef="#ctx0" brushRef="#br0" timeOffset="32887.28">9757 1629,'0'-10,"6"-13,13-13,11-11,11-12,17-1,10 10,-6 18,-14 25,-14 23,-14 19,-11 19,-11 11,-14 8,-13 7,-15 11,-6-1,-7-5,-5-7,3-3,-3-2,-1-10,11-20,12-28,27-26,26-17,24-7,16 1,12 16,2 22,-13 25,4 8,4-2,3-8,3-18,1-26,-5-20,-26 2,-24 16,-27 22,-18 20,-14 6,-19-11,-4-20,-2-13,-7-6,-2 2,6 14,-3 18,6 16,22 4,29-19,25-22,23-19,19-16,6-15,1-8,3-3,-8 1,-7 1,-6-2,-2-1,-8 3,-6 2,-9 2,-7-3,-2 0,-15 10,-24 21,-10 30,-11 32,6 26,-1 20,2 11,4 7,9-1,12-17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9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0,'-17'380,"5"-181,10-180,2-38,2-38,1 32,1 1,2 0,1 1,0-1,2 2,0-1,2 1,0 0,5-5,3-2,1 1,1 2,2-1,0 2,2 1,8-5,6-1</inkml:trace>
  <inkml:trace contextRef="#ctx0" brushRef="#br0" timeOffset="502.01">91 267,'5'5,"7"16,16 16,8 10,14 13,8 2,-6-11</inkml:trace>
  <inkml:trace contextRef="#ctx0" brushRef="#br0" timeOffset="1330.23">445 178,'0'5,"0"16,0 16,0 16,0 8,0 5,0 1,0-1,10-11,19-16,14-19,9-23,7-11,-7-8,-12-1</inkml:trace>
  <inkml:trace contextRef="#ctx0" brushRef="#br0" timeOffset="1689.57">445 384,'-10'0,"7"-5,14-7,14-6,15 0,9-7,-3 1</inkml:trace>
  <inkml:trace contextRef="#ctx0" brushRef="#br0" timeOffset="2048.95">445 208,'0'-10,"5"-14,12-2,13-2,17-1,9 4,7 1,-4 5,-11 6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5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70 105,'0'5,"0"17,0 19,0 19,0 13,0 10,0 5,0-1,0-7,0-16</inkml:trace>
  <inkml:trace contextRef="#ctx0" brushRef="#br0" timeOffset="1312.87">11 224,'-8'12,"5"-15,11-25,-1 16,0 0,1 1,0 0,1 0,0 1,1 0,0 1,1 0,0 0,0 1,1 1,0 0,0 0,7-2,-17 8,-1 1,1-1,-1 0,1 1,-1-1,1 1,0-1,-1 1,1 0,0 0,-1 0,1 0,0 0,-1 0,1 0,0 0,-1 1,1-1,0 1,-1-1,1 1,-1 0,1-1,-1 1,1 0,-1 0,1 0,-1 0,0 0,0 1,0-1,0 0,1 0,-2 1,1-1,0 1,0-1,0 1,-1-1,1 1,-1-1,1 1,-1 0,1-1,-1 2,1 4,-1 0,0-1,0 1,-1-1,1 1,-1-1,-1 1,1-1,-1 1,0-1,-2 4,-27 39,25-42,1 1,-1 0,1 0,1 1,0-1,0 1,0 0,1 0,0 5,3-13,-1 0,1-1,1 1,-1 0,0 0,0-1,0 1,0 0,0 0,1-1,-1 1,0 0,1-1,-1 1,0 0,1-1,-1 1,1 0,-1-1,1 1,-1-1,1 1,0-1,-1 1,1-1,0 0,-1 1,1-1,0 0,-1 1,1-1,0 0,0 0,-1 0,1 0,0 1,0-1,-1 0,1 0,0-1,0 1,-1 0,1 0,42-6,-31 4,-1 1,1 0,0 0,0 2,-1-1,1 2,0-1,-1 1,0 1,1 0,-1 1,0 0,-7-2,1 0,-1 0,0 0,1 0,-1 1,0 0,-1 0,1 0,0 0,-1 0,0 1,0 0,0-1,0 1,-1 0,1 0,-1 1,0-1,0 0,0 1,-1-1,0 1,0 0,0-1,0 1,-1 0,0 0,0 2,-2 5,0 0,-1-1,0 1,-1-1,0 0,-1 0,0 0,-1 0,0-1,0 0,-2 0,1-1,-1 0,-6 6,-11 10,-2-1,0-1,-1-1,-10 4,-17 7,12-12</inkml:trace>
  <inkml:trace contextRef="#ctx0" brushRef="#br0" timeOffset="2766.58">661 164,'-3'5,"0"0,1-1,-1 1,1 0,0 0,1 0,-1 1,1-1,0 0,0 0,1 1,-1-1,1 1,0 0,-1 10,-9 149,5-62,-5 8,10-110,0 0,0 0,0 0,0 1,0-1,0 0,0 0,-1 0,1 0,0 1,-1-1,1 0,-1 0,1 0,-1 0,1 0,-1 0,0 0,1 0,-1 0,0 0,0-1,-8-19,-3-46,4-1,3 0,3 0,2 0,10-66,-7 118,0 0,1 0,1 0,0 0,1 1,0 0,1 0,8-12,-13 22,0 0,0 0,0-1,1 1,-1 1,1-1,0 0,0 1,0-1,0 1,0 0,0 0,1 0,-1 0,1 1,0-1,-1 1,1 0,0 0,0 0,-1 1,1 0,0-1,0 1,0 0,0 1,0-1,-1 1,1 0,0-1,0 2,-1-1,1 0,-1 1,2 0,-1 0,0 0,-1 0,1 0,-1 1,0-1,1 1,-1 0,0-1,0 2,-1-1,1 0,-1 0,0 1,1 0,-1-1,-1 1,1 0,-1 0,1 0,-1 0,0 0,-1 0,1 0,-1 0,1 0,-1 1,-1-1,1 0,0 0,-1 0,-1 2,-3 14,-2 0,-1-1,0 0,-1 0,-1-1,-3 2,-23 50,33-63,1 1,0 0,0-1,1 1,0 0,0 0,1 0,0 0,0 0,1 0,0 0,0-1,1 1,0 0,0-1,1 1,0-1,1 0,-1 0,1 0,1 0,-1-1,1 1,2 1,9 10,1-1,1 0,1-1,0-1,1-1,1-1,7 3,29 15</inkml:trace>
  <inkml:trace contextRef="#ctx0" brushRef="#br0" timeOffset="3625.9">1133 75,'-2'1,"-1"1,1-1,0 0,0 1,0-1,0 1,0 0,0 0,0 0,1 0,-1 0,1 0,-1 0,1 0,0 1,0-1,0 0,0 1,0 1,-1-2,-9 27,1 0,1 1,1 0,2 1,1-1,2 1,1 0,1 0,1 0,2 0,2 3,-3-24,1-1,0 0,1 0,0 0,1 0,0 0,0 0,1-1,0 0,0 0,1 0,0-1,1 1,-4-5,-1 0,1-1,0 0,0 0,0 0,0 0,1 0,-1-1,1 1,-1-1,0 0,1 0,0 0,-1-1,1 1,0-1,-1 0,1 0,0 0,-1 0,1-1,0 0,-1 1,1-1,-1-1,1 1,-1 0,0-1,1 0,-1 1,0-1,0-1,0 1,0 0,-1-1,8-5,-1-1,0 0,-1 0,0-1,-1 0,0-1,0 1,-1-1,-1 0,0-1,0 0,-1 1,-1-1,0-1,0 1,-1-4,1-6,-1 1,-1-1,-1 1,-1 0,0-1,-2 1,-1 0,0 0,-3-4,4 16,-1-1,0 1,-1 0,0 0,0 0,-1 1,0-1,0 1,-1 1,0-1,-1 1,1 1,-3-2,8 6,-1 0,0 0,0 1,0-1,0 1,0-1,0 1,0 0,0 0,0 0,-1 1,1-1,0 1,0 0,-1-1,1 2,0-1,-1 0,1 1,0-1,0 1,-1 0,1 0,0 0,0 1,0-1,0 1,0-1,1 1,-1 0,0 0,1 1,-1-1,1 0,0 1,0-1,0 1,0 0,0 0,0 1,-23 43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4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1,'5'5,"2"16,-1 16,-1 11,-1 12,-2 11,0 4,-2-1,0 2,0-2,0-19,-1-18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5.0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13,'5'0,"6"-5,-3-2,-8 6,-14 13,-5 19,11-1,12-14,10-22,-2-8,-14-3,-5 2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3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17,'5'5,"1"12,0 13,0 12,-3 8,-6 11,-2 5,-1 1,1 0,-4-17,0-22,1-15</inkml:trace>
  <inkml:trace contextRef="#ctx0" brushRef="#br0" timeOffset="718.69">19 17,'5'7,"1"0,-2 1,1-1,-1 1,0 0,0 0,0 3,13 25,28 40,4-3,3-2,40 40,-85-103,-3-2,1 1,0-1,1 0,-1-1,1 0,0 1,0-2,1 1,0-1,0 0,5 2,-10-5,-1-1,1 0,-1 0,0 0,1 0,-1-1,0 1,1 0,-1 0,1-1,-1 1,0-1,0 1,1-1,-1 0,0 1,0-1,0 0,0 0,0 0,0 0,0 0,0 0,0 0,0 0,0 0,-1-1,1 1,0 0,-1 0,1-1,-1 1,1 0,-1-1,0 1,0 0,0-1,1 1,-1-1,4-56,-8 9,-2 0,-11-40,8 47,2 0,2-1,0-36,7 42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0:36.46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246 385,'0'5,"0"17,0 14,0 12,-6 17,-1 8,-2 1,-2 19,-1 18,1 5,4-6,1-12,4-13,1-11,1-8,0-5,-5 2,-2 5,0 7,1-10</inkml:trace>
  <inkml:trace contextRef="#ctx0" brushRef="#br0" timeOffset="796.2">246 356,'0'5,"0"16,0 21,0 17,0 9,0 18,0 15,0-1,0-1,0-3,0-7,0-5,0 0,0 0,0-5,0-5,0-5,0 6,0 5,0 3,0-1,0-20,0-36,0-32,0-16</inkml:trace>
  <inkml:trace contextRef="#ctx0" brushRef="#br0" timeOffset="4374.56">246 503,'0'5,"0"12,0 12,0 18,0 9,0 17,0 10,0 6,0-2,0-5,0-3,0-3,0-6,0-4,0-3,0 7,0 8,0 5,0-2,0-4,0-21,0-29,0-34,0-32,0-19,0-10,0-7,0-8,0-3,0-3,0-6,-6 2,-1 8,-2 3,4-4,1-4,0 0,3 24,1 39,0 44,0 39,0 20,1 13,-6 0,-4 1,2 0,0 0,4-6,-1-7,3-1,1-4,0-3,0-5,0-2,0 3,1 6,-1 5,0-19,0-36,0-30,0-25,0-15,0-11,0-9,0-9,0-5,0-5,0-6,0-3,0 0,0 7,0 8,0 3,0 5,0 20,0 35,0 30,0 23,0 21,0 17,0 10,0 7,0 3,0 1,0 0,0-6,0-2,0-6,0-2,0 2,0-3,0-4,0-5,-6 7,-2 1,1-3,1-18,2-28,1-29,2-34,1-26,0-17,0-10,0-5,0-1,1 1,-1 0,-6 8,-2 3,1 5,-1 7,5 5,-1 4,3 23,1 33,-1 28,2 36,-1 18,0 11,0 1,1 1,-1 0,0 1,0 0,0 0,0-5,0-2,0-5,0 0,0 2,0-3,0-4,-6-4,-2 1,1 4,1 0,1-23,3-35,7-30,2-22,0-20,0-11,-3-8,-1-7,-2-4,1-2,-2-2,0-5,0-1,-2-4,2 5,0 3,0 8,0 4,0-1,0 5,0 25,0 31,0 30,0 23,0 16,0 15,0 7,0 6,0 11,0 0,0 1,0 0,0 1,0-6,0-1,0 1,0 0,0-3,0-5,0-6,6 6,3 5,4-16,1-28,-3-32,-2-30,-3-22,-3-17,-2-18,-1-20,0-7,0-5,-1-4,1-1,-1 0,1-6,0 10,0 9,0 12,0 3,0 2,0 6,0 22,0 32,0 41,0 29,0 17,0 15,0 14,0 9,0 7,0 2,0-2,0-3,0-3,0-8,0-4,0-2,0-4,0 0,0-3,0 5,0 4,0-2,0-25,0-42,0-34,0-28,0-22,0-19,0-10,0-8,0-6,0-10,0 2,0 1,0 5,0 13,0 12,0 13,0 3,0 4,0 19,0 38,0 31,0 23,0 19,0 13,0 11,0 10,0 4,0 0,0-1,0 2,0 0,0-3,0-2,0-2,0-3,0-6,-6 3,-2 7,1-3,1-7,2-27,1-39,2-32,1-24,0-21,0-15,0-15,0-23,1-12,-1-5,0-1,0 7,0 9,0 9,0 7,6 5,1 4,1 6,-2 28,-3 48,1 36,-3 27,-1 15,0 10,0 6,0 4,-1 1,1 0,0 0,0-1,0-1,0-1,0-5,0-2,-6 5,-2-2,1-5,1-2,2-24,1-41,2-33,1-28,0-21,0-14,0-12,0-16,1-9,-1 1,0 5,6 13,1 13,1 6,-2 8,-3 26,1 31,-3 43,-1 28,0 20,0 12,-6 7,-2 2,0 0,2 0,-5-8,1-2,1-6,2-6,3-6,1-4,2 7,1 7,0 0,1-17,-1-40,0-33,1-29,-1-23,0-15,0-10,0-8,0-4,0 1,0-3,0 7,0 10,0 9,0 23,0 36,0 31,0 24,0 21,0 10,0 10,0 0,-6-1,-2 0,1 3,1-1,1 4,-3 5,-1-3,0-5,4-22,0-30,2-30,2-24,1-23,0-18,1-7,-1-7,0 2,0-2,2-1,-2 23,0 42,0 34,0 25,0 20,0 14,0 6,0-2,0-4,0 0,0-2,0-4,0-19,0-27,-6-28,-3-34,2-19,1-11,2-8,1 19,2 39,0 43,1 33,1 16,5-3,2-15</inkml:trace>
  <inkml:trace contextRef="#ctx0" brushRef="#br0" timeOffset="6264.5">106 3604,'-11'-5,"0"-1,17-1,16 2,18 2,27 0,11-3,13-1,7-5,16-4,14-1,21-1,7-4,2 3,10 4,-1 5,-11-2,-7 3,-12 2,-11 2,-4 2,-9 2,-20 0,-26 2</inkml:trace>
  <inkml:trace contextRef="#ctx0" brushRef="#br0" timeOffset="7389.72">560 3486,'-12'0,"-16"0,-21 5,10 7,24 1,26-2,29-2,31-3,15-3,6-1,4-2,4 0,9 0,9-1,14 1,9-1,-2 1,-2 0,2 0,-1 0,6 0,-3 0,-8 0,-9 0,-7 0,-13 0,-11 0,-10 5,-1 2,-27-1,-39 0,-48-3,-30 0,-26-2,-13-1,1 0,-2 0,1 0,-3 0,0-1,-6 6,-2 2,-1-1,-10 4,-2 0,-4-2,-3 4,-3-1,4-3,6 4,6-2,6-2,11-2,4-2,7-2,-5-2,-3 0,2 0,25 0,41-1,39-4,35-2,35-5,21 0,11 2,6-2,1-4,3 0,18-2,9 3,20-2,6 2,4 4,7 3,1-1,1 0,-10 2,-16 2,-17 2,-15 2,-18 0,-4 1,-14 5,-22 3</inkml:trace>
  <inkml:trace contextRef="#ctx0" brushRef="#br0" timeOffset="8218.09">246 3722,'0'-10,"6"-3,26 0,24-2,34-4,18-4,16-2,8 2,14 0,4 5,8 5,11-1,1 3,-5 2,-5 4,-2-3,-9 0,-7 1,-3 3,-14 1,-10 1,-14 1,-10 1,-4 0,-22 1,-36-1,-21 0</inkml:trace>
  <inkml:trace contextRef="#ctx0" brushRef="#br0" timeOffset="9326.88">1293 3575,'-18'5,"-18"2,-26-1,-21-1,-7-2,-2 0,28-7,37-2,40 0,30 0,19 2,12 2,11 1,14-5,8-1,22 1,13 1,11 1,9 2,8 1,4 1,14 0,5 0,-1 0,-4 0,-4 1,9-1,1 0,3 0,-2 0,-12 0,-18 0,-18 0,-18 0,-19 0,-16 0,-11 0,-28 0,-39 0,-35 0,-26 0,-5 0</inkml:trace>
  <inkml:trace contextRef="#ctx0" brushRef="#br0" timeOffset="9358.13">2863 3604,'-30'0,"-28"0,-26 5,-18 2,-9-1,2 4,2 0,1-1,8-2,31-8,45-4,45 0,29-5,25-1,16 2,11-3,17 1,17 3,9 1,11 4,12 1,7 1,10 1,9 0,10 1,9-1,-4 1,-2-1,-13 0,-11 0,-17 5,-21 2,-23-1,-15-1,-14-2,-5 5,-25-1,-40 0,-43-2,-29-1,-19-3,-11-5,-9-2,-9 0,-5 0,2 2,1 2,15 1</inkml:trace>
  <inkml:trace contextRef="#ctx0" brushRef="#br0" timeOffset="11155.7">3282 3545,'6'-5,"19"-2,18 1,20-4,10 0,5 1,18-2,35 0,19 2,14 3,8 2,-1 2,-6 2,-13 0,-9 5,-5 2,-8 0,-14-2,-10 4,7 0,3-1,-7-2,-10-2,-28-2,-38-1,-41-1,-39 0,-34-1,-28-4,-5-3,-3 2,0 0,9 2,6 2,1 1,1 0,-1 1,-6 1,-22-1,-6 0,-4 6,-2 1,11-1,10-1,14-1,12-1,29-2,49-6,38-2,29 1,22 0,17 2,12 1,11 2,10 0,15 1,6 1,-2-1,-2 0,-2 6,1 1,-1-1,7-1,-5 4,-6 0,-10-1,-3-3,-7-1,-14-2,-11-1,-3-1,-4-1,-28 1,-41 0,-46-1,-37 1,-16 0,-6 0,-6 0,-4 0,-2 0,-1 0,0 0,-7 5,-8 2,-1-1,2 0,10-3,10 0,37-2,49-1,41 0,32 0,26 0,19 0,12-1,2 1,5 0,12 0,0 0,-5 0,-8 0,0 0,-4 0,-9 0,-13 0,-4 0,-30 0,-44 0,-37 0,-27 0,-24 0,-17 0,-13 0,-6 0,-5 0,0 0,1 0,1 0,0 0,2 0,5 0,5 0,22 0,44 0,37 0,29 0,27 0,21 0,13 0,9 0,9 0,9 0,13 0,14 0,-2 0,-3 0,-8 0,-9 0,-15 0,-16 0,-12 0,-2 0,-29 0,-45 0,-50 0,-30 0,-14 0,-12 0,1 0,3 0,-7 0,3 0,28 0,45 0,37-5,28-2,20 1,16 0,7 3,7 0,0 2,-4 1,-6 0,-4 0,-27 5,-34 2,-39 0,-16-2</inkml:trace>
  <inkml:trace contextRef="#ctx0" brushRef="#br0" timeOffset="13358.38">246 591,'12'0,"16"0,26 0,17 0,13 0,11 0,24 0,17 0,1-5,2-1,8-1,2 2,10 2,4 1,-3-5,0 0,-3 0,-3 2,-5 2,-11 1,-15 1,-19 1,-13 5,-6 2,-5 0,-21-2,-40-1,-22-1</inkml:trace>
  <inkml:trace contextRef="#ctx0" brushRef="#br0" timeOffset="13983.84">560 503,'-18'0,"-17"0,-16 0,9 0,27 0,41 0,33 0,26 0,15 0,14 0,13 0,0 0,4 0,4 0,7 0,4 0,13 0,3 0,-3 0,2 5,-3 1,-4 1,-5-2,-4-2,-3 0,-8-2,-14-1,-18 0,-5 0,-3 0,-7 0,-22-1,-41 1,-36 0,-17 0</inkml:trace>
  <inkml:trace contextRef="#ctx0" brushRef="#br0" timeOffset="14436.97">1153 562,'-12'5,"-15"2,-17-1,-16-1,-17-1,-8 3,24-4,40-8,34-3,28 0,18-4,18 1,18 1,24 3,14 2,15-2,11-1,10 2,17-4,5 0,14-3,6 0,3-2,7 2,8 2,5 3,-6 4,-13 2,-7 1,-16 1,-15 1,-22-1,-19 1,-20-1,-18 1,-8-1,-31 0,-44 0,-24 0</inkml:trace>
  <inkml:trace contextRef="#ctx0" brushRef="#br0" timeOffset="14827.7">2234 503,'-12'0,"-21"0,-29 0,-16 0,17 0,42 0,38-5,32-2,20 1,15 0,17 3,21-5,18 1,4 0,0-3,11 0,2 2,6 2,13 2,15-3,2-1,-2 1,2 2,11 2,-9 1,-11 1,-16 1,-12 0,-9 1,-12-1,-12 0,-15 0,-8 1,-4-1,-31 0,-50 0,-46 0,-18 0</inkml:trace>
  <inkml:trace contextRef="#ctx0" brushRef="#br0" timeOffset="15187.08">3840 473,'-24'5,"-31"2,-25-1,-21 4,-7 1,-2-3,6-1,3-3,36-2,47-6,44-8,36-1,31-4,23 1,28-1,31 1,15 5,17 3,2 3,2-2,7-1,-5 2,-8 2,-9 1,-9 1,-13 1,-12 1,-14 0,-17 1,-17-1,-12 0,2 0,-28 1,-47-1,-38 0,-31 0,-19 0,-1 0</inkml:trace>
  <inkml:trace contextRef="#ctx0" brushRef="#br0" timeOffset="15936.62">4747 473,'-18'0,"-23"0,-23 0,-24 0,-9 0,18 0,34 0,36 0,39 0,31-5,29-7,28 0,19 0,16-1,5 0,11 3,1 3,-4 3,4 2,-3 1,-5 1,-13 1,-14-1,-12 1,-4-1,-9 0,-31 1,-45-1,-53 0,-34 0,-27 0,-11 0,-2 0,-4 0,-1 0,2 0,0 0,5 0,6 0,6 0,-2 0,0 0,4 0,25 0,35 0,49-5,36-2,27 1,12 1,2 1,4 2,3 1,-3 0,0 1,-3 1,3-1,0 0,1 0,-10 1,-27-1,-44 0,-47 0,-37 0,-24 0,-9 0,-3 0,20 0,37 0,44 0,36 0,16 0,-3 0</inkml:trace>
  <inkml:trace contextRef="#ctx0" brushRef="#br0" timeOffset="17017.96">7226 1,'0'10,"0"18,0 15,0 15,0 17,0 12,-7 6,-6 2,-10-1,-4 20,1 0,0 6,-2 3,-3 5,-1 6,-1 16,-1 12,-2 9,-5 0,4 2,2-5,2 1,6-9,7-12,8-16,5-15,4-12,3-40,0-50,3-39,-2-29,0-21,0-13,-1-12,0-20,1-8,-1 16</inkml:trace>
  <inkml:trace contextRef="#ctx0" brushRef="#br0" timeOffset="17577.76">7015 562,'0'-10,"0"-13,-5 1,-4 21,2 25,-6 18,1 13,3 6,1 9,3 12,3 12,0 15,-4 5,-1 2,0 2,1 11,3 3,0 0,2-2,1-4,0-3,0 3,-6 0,-2-2,1-6,1-9,-5-7,2-6,0-10,3-24,1-42,3-36,0-29,2-28,-5-21,-3-15,-6-13,1-7,-4-12,0-1,4-2,4 4,3 0,3 4,8 10,2 26</inkml:trace>
  <inkml:trace contextRef="#ctx0" brushRef="#br0" timeOffset="20516.07">7050 356,'0'-16,"0"-14,0 3,0 25,0 24,-6 38,-1 19,-7 11,-1 10,4 9,-4 5,1 14,-2 10,1 6,2 5,5 6,3 3,-3-6,-1-4,2-6,-5-8,0-7,-3-9,1-5,1-2,4-4,-1-11,-1-6,7-34,7-56,0-43,7-30,2-22,-2-16,-3-8,-1-14,4-5,-1 1,-2-6,-1 5,5 13,-2 16,5 17,1 14,2 6,0-1,2-3,-3 22,-3 35,-3 41,-6 27,-1 19,-2 10,-7 10,-3 6,-6 7,1 1,-5 4,3-2,3-3,-3-3,2-4,4-3,3-6,3-3,2-6,0 5,2-1,2-25,-2-31,1-31,-1-23,1-22,-1-17,0-12,0-7,6 1,2 5,-1 27,-1 38,-1 42,-3 26,-5 20,-6 8,2 6,0-2,3 0,1 1,1-3,2-6,-1-6,2-19,-1-29,0-27,0-23,1-2,-1 20,0 32,0 27,0 26,0 10,0 1,-6-20,-2-29,1-32,1-37,1-37,3-18,1-8,-1 22,2 39,2 40,-2 34,0 26,0 12,-6-12,-1-33,-2-36,3-38,2-32,1-13,2-7,0 2,1 27,0 40,1 39,-1 37,-6 25,-1 15,0 2,1-30,1-41,3-44,1-39,0-18,1-17,0-6,1 23,-1 42,0 35,0 40,0 32,1 20,-1 5,0-4,0-23,0-32,0-43,0-40,0-23,0-8,0-2,0-2,0-8,0-12,5-10,9-16,7-7,1-9,7-11,6 0,2 7,1 14,1 14,-8 8,-8 33,-9 49,-5 41,-6 27,-2 19,-8 14,-9 5,-1 14,-4 3,2-20,4-48,4-37,4-28,3-16,3-14,8-5,2-5,5 1,1-1,3-2,0-2,-4-12,-5 0,3 7,-1 8,3 8,0 6,-3 25,-3 39,-9 41,-10 23,-3 12,0 8,-3 1,2-4,-4-5,-3 0,1-2,5-18,4-33,5-31,9-22,5-27,8-18,-1-5,5-4,-2 3,-2 0,-6 5,3-5,6 3,-2 19,-3 36,-14 37,-8 27,-3 17,-6 14,-10 15,-1 9,-1-1,2-22,9-38,12-44,14-45,11-23,2-8,5-9,-2 1,-6 3,1 2,-3 6,-4 28,-4 39,-9 46,-4 30,-7 15,-7 14,-6 14,-5 3,-3-4,4-31,14-36,9-45,11-29,13-24,1-10,5-7,-3-1,-3 0,-5 3,-5 21,-4 35,-13 37,-7 26,-4 17,0 13,4-14,5-33,10-29,11-23,5-18,1-15,1 14,0 29,-3 34,-5 24,-2 16,-4-12,5-32,7-34,6-27,2-15,-5 8,-5 14</inkml:trace>
  <inkml:trace contextRef="#ctx0" brushRef="#br0" timeOffset="23702.19">7503 1389,'0'10,"0"19,0 18,-6 23,-1 8,-1 12,-4 5,0 2,2-6,3-8,1-23,4-37,0-33,2-29,0-18,2-20,-2-6,0 0,7-5,1-3,-1 4,6 26,-1 40,-3 37,-1 37,-9 24,-5 14,-5 2,-4-5,4-8,1-21,4-33,3-29,0-25,3-27,0-30,0-11,7 2,2 6,-7 24,-22 32,-18 26,-15 21,13 1,24-12,41-16,27-11,16-12,-9 5,-26 13,-38 19,-4-1,10 0,22-11,21-8,19-12,-12 0,-28 10,-28 18,-25 15,-21 9,-18 7,-10 4,14-5,31-6,39-18,29-14,29-15,13-9,13-8,3 2,-20 14,-23 11</inkml:trace>
  <inkml:trace contextRef="#ctx0" brushRef="#br0" timeOffset="25280.09">7714 1478,'6'-11,"1"3,1 12,-2 16,-1 13,-3 23,-1 11,0 9,-7 7,-2 0,0-5,2-20,1-31,2-34,2-27,5-16,10-11,14 0,14 16,-1 25,-6 31,-10 24,-9 16,-8 9,-10 5,-5-14,5-30,2-30,1-22,1-17,-7-10,-12 6,-18 20,-1 27,-1 23,5 25,4 14,0 8,3-12,8-25,5-28,6-29,10-24,3-18,3-12,-3-8,-1 2,-3 7,5 21,1 32,-1 21</inkml:trace>
  <inkml:trace contextRef="#ctx0" brushRef="#br0" timeOffset="26764.79">8096 1714,'0'5,"0"12,0 12,0 13,0 13,0 7,0-16,0-27,0-26,8-22,5-16,14-5,14 5,-5 16,-22 23,-18 22,-15 18,-4 14,1 14,6 6,5-13,4-32,4-29,1-23,2-18,2-15,-2-8,1 14,0 21,-1 16</inkml:trace>
  <inkml:trace contextRef="#ctx0" brushRef="#br0" timeOffset="28827.59">8446 1833,'0'4,"6"3,14-6,10-12,-2-15,-4-18,-12-2,-21 17,-14 24,-15 23,-8 18,4 18,10 10,16 4,23-5,21-12,20-20,11-26,-10-14,-30 5,-29 9,-22-8,-10-12,3-14,7-13,10-8,8-7,19-7,19 0,19 13,2 24,-9 32,-13 25,-25 18,-23 10,-7-4</inkml:trace>
  <inkml:trace contextRef="#ctx0" brushRef="#br0" timeOffset="30566.04">8934 1833,'0'-11,"0"-12,-12-8,-9 6,-8 18,-5 25,-1 19,-3 14,7 8,8 4,13 1,28-10,15-24,14-27,1-30,-5-25,-6-14,-12-10,-10-3,-24 13,-24 16,-5 28,-9 28,-2 22,8 21,10 19,11 11,8 3,12-12,25-23,13-31,7-26,-5-23,-3-21,-8-10,-9-6,-19 11,-23 19,-24 27,-5 25,0 21,10 15,10 15,17-4,23-17,16-26,9-25,7-26,-7-23,-7 9,-9 23,-6 31,-2 24,6 18,11 6,1-12,-4-12</inkml:trace>
  <inkml:trace contextRef="#ctx0" brushRef="#br0" timeOffset="33015.11">9248 1891,'0'10,"6"8,14 2,10-19,4-18,-2-17,-6-13,-15-8,-21 5,-19 11,-13 22,-4 29,0 23,8 20,4 11,8 4,20-9,23-21,21-27,9-30,-2-23,-10-20,-10-9,-16 2,-26 17,-19 27,-6 28,-3 28,5 23,11 13,21-1,25-12,15-25,8-29,2-24,-4-18,-10-13,-21 3,-24 15,-20 23,-11 24,3 20,9 20,12 10,14-4,22-18,15-31,13-26,7-21,-4-14,-10-13,-10-5,-9-7,-8-4,-4-4,-2-8,-2-3,-1 5,2 8,0 23,0 37,0 32,1 40,0 26,0 16,0 13,0 3,0-2,0-2,0-10,0-10,0-10,0-6,0-21,0-27,0-27,0-28,0-22,0-17,0-16,0-6,0-3,0 0,0 3,0 8,0 9,0 7,5 22,4 30,-2 32,-1 31,-2 22,-1 21,-2 11,-1 0,0-8,0-2,0-7,0-6,0-6,-1-19,1-28,0-17</inkml:trace>
  <inkml:trace contextRef="#ctx0" brushRef="#br0" timeOffset="36062.11">9911 1418,'-6'5,"-13"12,-4 13,-16 16,-1 11,5-10,22-27,13-28,18-22,12-16,0-11,8-10,-2-4,-9 15,-8 27,-8 34,-5 31,-3 29,-10 19,-2 5,0 3,-4 0,0-5,2-7,3-7,3-7,2-19,7-27,5-28,-2-22,0-16,4-16,-1-6,0-3,-4 1,-2 3,-1 2,-2 3,-1-4,0 20,0 27,-1 32,1 30,0 21,-2 16,-3 4,-3-2,1-5,1-6,-10-5,-15-3,5-13,18-14,23-14,2-10,-14-8,-18-4,-25-2,7-1,20 0,23-4,25-6,15-6,-5 0,-23 4,-26 9,-25 11,-20 4,-18 1,14-1,27-3,30-2,27-6,19-9,19-7,11-5,-17 1,-34 9,-35 7,-28 9,-21 10,-12 7,-14 1,-2 1,15-3,40-5,36-14,28-13,25-9,16-5,10-4,4 3,-14 7</inkml:trace>
  <inkml:trace contextRef="#ctx0" brushRef="#br0" timeOffset="37780.06">9945 2098,'12'0,"17"0,13-10,14-3,6 0,-10 8,-28 4,-29 3,-26 0,-24 6,-17 1,-6-1,15-2,30-1,39-3,31 0,2-2,-30 5,-32 11,-26 8,-3 0</inkml:trace>
  <inkml:trace contextRef="#ctx0" brushRef="#br0" timeOffset="38186.3">9841 1507,'6'0,"3"0</inkml:trace>
  <inkml:trace contextRef="#ctx0" brushRef="#br0" timeOffset="39859.04">9877 1507,'-6'0,"-14"10,-16 13,6-7,18-16,18-19,20-15,10-13,0-13,-5-6,-10-2,-8 15,-11 27,-12 33,-6 25,-4 18,-6 9,-9 11,0-17,13-28,21-27,17-24,13-23,5-13,5-6,-6 14,-7 26,-15 33,-15 30,-12 20,-4 15,1 6,4 5,0 4,1 2,3-3,3-1,4 1,2-5,2-20,0-30,0-31,7-29,1-20,1-11,-2-10,-2-8,-3-1,-1 4,0 20,-1 30,0 34,-1 31,1 20,0 9,-1 3,7 1,2-3,5-12,1-16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55:28.70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257 241,'0'5,"0"17,6 19,3 18,-2 15,5 13,-1 14,6 3,-1 0,1-8,0-15,-4-22</inkml:trace>
  <inkml:trace contextRef="#ctx0" brushRef="#br0" timeOffset="637.91">292 330,'0'5,"0"11,0 14,0 16,0 11,6 15,2 11,-1 1,-1 2,-2 6,-1-3,-2-6,7-7,-1 3,1 9,4 9,0-2,-3-6,-2-29,-2-40,-3-33,0-30,-2-7</inkml:trace>
  <inkml:trace contextRef="#ctx0" brushRef="#br0" timeOffset="1028.51">292 655,'0'-15,"0"-16,-6 9,-1 17,-2 20,3 27,3 22,-1 15,9 4,2 3,2-3,2-5,1-7,5-5,-2 2,-2 4,-3-1,-5-1,-2-4,4-2,0-2,1-2,-3 5,-1 5,-3-18,0-44,1-33,-8-27,-3-26,1-18,2-9,-5-7,1-8,-6-5,2 19</inkml:trace>
  <inkml:trace contextRef="#ctx0" brushRef="#br0" timeOffset="3527.95">222 300,'0'-10,"0"1,0 14,0 19,0 27,0 14,0 12,0 12,0 6,0 7,0 2,0 2,0-1,6-3,2 1,5 2,1 0,-2 1,2 8,1 0,-5-5,-3-6,-2-10,-2-11,-2-4,-2-6,1-19,-2-40,2-36,0-25,-1-19,1-19,0-14,-6-15,-1-14,-7-19,1-16,-5-4,1 6,-2 0,2 9,-2 9,1 14,5 19,4 19,4 15,-4 25,1 37,1 31,2 27,1 23,2 14,1 13,1 7,6 1,2 4,0-2,4 3,1-3,4 2,-2 4,-3-3,-2-4,-5-3,-2 0,-2-1,-1-2,-1-8,1-3,-1-6,7-7,1-25,0-36,0-35,-3-28,-1-21,-1-13,-2-11,0-10,-6-12,-3-5,-5-3,0-8,2 2,-3 10,1 10,4 14,1 14,11 32,4 45,1 38,-1 30,-2 19,6 12,-1 10,0 8,-2 1,-4 1,0-2,-2-1,0-3,5-4,1-4,0-9,-1-10,-1-7,-3-1,0 3,-2-2,0-22,0-44,0-34,0-22,-2-22,2-14,0-12,0-4,0-5,0 0,0 5,0 4,0 9,0 9,0 4,6 5,3 20,-2 33,5 31,-1 23,-1 15,-2 15,-3 16,-3 9,0 15,-2 4,0 4,-6-2,-3-5,-5-6,0-4,-4-4,1-2,3-2,5-5,4-2,1-5,-3 0,0-18,0-28,1-31,3-29,1-25,1-23,1-14,0-10,0-4,0-4,1 3,-1 3,0 5,0 9,0 5,0 1,0 6,6 20,9 36,0 32,-2 28,-2 24,-4 15,-4 16,0 6,-2 3,-2-3,1-2,-7-2,-2-3,1-7,2-3,1-5,2 0,2 1,7-23,1-40,1-38,-1-30,-2-22,-3-17,1-14,-3-8,0-6,0-6,0-3,0 1,-2 6,2 5,0 12,0 14,0 2,6 1,3 21,-2 41,-1 41,-3 28,1 21,-3 15,-1 9,0 10,0 8,0 1,0-2,-1 1,1-3,0-3,0-4,0-4,0-1,0-7,0-3,0-4,-6-1,-1 7,-2-21,3-40,3-40,-1-27,3-25,1-16,0-14,0-10,6-6,2-3,1-7,-3 3,-3 2,1 7,-3 13,-1 13,0 12,6 3,1 5,7 18,-1 39,-1 30,-4 27,-2 22,-2 13,-3 9,-7 8,-2 3,0 0,-4-3,-1-3,2-2,4-2,1 3,4-3,0-3,2-2,-6 1,-1 0,0-25,2-43,1-35,1-29,2-23,1-19,0-16,0-9,6-2,2 4,7 11,-2 12,-1 5,-3 27,-4 43,-2 34,-1 23,-2 18,0 15,-6 13,-3 7,1-4,2-2,1-7,-3-3,-1-1,0 2,3-4,3-20,0-35,2-32,1-9,0 13,0 7</inkml:trace>
  <inkml:trace contextRef="#ctx0" brushRef="#br0" timeOffset="7777.5">257 3223,'-12'6,"-9"10,9 4,27-2,20-9,23-11,15-5,18-7,17-6,14-4,4-3,-1 3,-4 5,-5 6,-4 6,-9-2,-10 1,-10 2,-6 2,-5 2,4 1,6 0,-21 2,-41-1,-42 0,-26 6,-26 0,-11 1,-15 8,-2 2,-3 3,1-2,-2 1,-6 3,-2 1,1 4,-5 1,1 0,1 2,9 0,5-5,2-7,6-6,24-5,37-9,35-10,36-1,30 0,20-2,7 1,12-2,-1 2,0 3,-7-1,-1 1,-1-3,14 2,5 2,2-2,-2 1,-3-2,-8 0,-5 3,-6 3,-9 3,-1-3,0-1,-30 7,-34 3,-39 1,-27 6,-19 0,-10 0,-3-2,-8-3,0-1,2-2,-2-1,2 0,-4 5,-4 1,2 0,-2 4,3 0,4-1,0 2,-5 0,31-8,44-8,48-5,31-4,16-1,11 3,10 3,5 3,2-2,1 0,-1 1,0-3,-1 1,6 1,0-3,0 1,-2 2,-7 2,-4 2,-8 2,-6 1,5 1,-1 1,-21-1,-46 1,-52-1,-38 0,-20 0,-7 0,-4 0,0 5,1 2,-1-1,-3-1,-7-1,-4 3,1 1,-7 3,-5 1,-20-2,-6 2,-4 0,7 2,3 3,10 0,15 2,10-3,28-9,53-10,41-5,32-7,19 0,17-2,12 1,8-2,11 3,15-2,10 3,0 3,0 4,0 3,1-3,13 0,3 1,-5-4,-12 0,-4 2,-14 2,-10 3,-10 0,-5 2,-2 1,-27 1,-43-1,-50 0,-31 1,-25-1,-10 5,-6 2,-5 0,-3-2,1 4,-8-1,-7 5,-13-1,-2 3,-1-1,-2-3,-6 1,-3 0,5 1,16 0,18-3,39-8,43-5,44-6,38-2,32-4,21 0,14-2,11 2,7 4,2-2,9 2,7 2,1 3,-2 3,6 1,7 2,9 0,-1 1,-7-1,-9 1,-8-1,-13 0,-13 0,-8 5,-14 2,-8-1,-2-1,-29-1,-49-2,-41-1,-28 0,-16-1,-17-1,-9 1,-9 0,-5 0,-1-1,-6 1,-8 0,-20 0,-2 0,-1 0,6 5,10 2,6 4,39 1,45-2,40-2,32-9,29-3,27-1,29-5,30 0,19 1,11 2,6 2,6 3,-4 1,8 0,-7 1,-14 1,-17-1,-13 1,-15-1,-12 0,-7 5,3 2,-8-1,-32-1,-52-6,-43-3,-27-2,-24 2,-18 0,-17-3,-7-1,-8 1,-12 2,-15 1,-3 2,-12 1,-9 1,-9 5,-3 7,-6 1,6 4,23-2,27-2,26-5,37-2,49-8,47-4,37-1,28 1,27 2,19 1,10 1,12 1,1 1,6 0,10 0,0 1,1-1,-6 0,0 0,-13 0,-7 0,-10 6,-19 0,-15 6,-9 0,-25-2,-37-3,-53-2,-36-3,-31 0,-19-2,-9 0,-9-1,-7 1,-10-1,-12 1,-15 0,-2 0,-2-1,-9 7,6 0,6 1,14 3,25 0,19-1,48-3,47-7,45-3,39-6,34-2,36 2,17 2,25 2,17 3,12 2,-1 0,8 1,-5 1,6-1,0 1,-6-1,-3 0,-12 1,-17-1,-15 0,-15 5,-24 2,-12 4,-10 1,-32-2,-48-3,-37-7,-30-4,-24-1,-19 0,-11 1,-14 2,-12 0,-7 1,-12 1,-17-5,-11-2,-6 1,-8 1,3 1,10 2,9 1,22 0,22 1,38 0,63 1,52-1,38 0,31 0,23 1,19-1,27 0,26 0,21 0,10 0,2 0,-9 0,0 5,-14 1,-12 6,-22 0,-22-2,-24-3,-17 3,-9 0,-9 2,-27 0,-37-7,-34-5,-34-2,-22 0,-18-6,-9-1,-12-4,-6 0,-11-3,-7 2,-19 3,-15-2,-4 1,-4 4,3 2,5 2,18 3,20 0,20 1,32 1,47-1,38 1,34-1,21 0,16 1,17-1,9 0,9 0,8 0,11 0,0 0,-7 0,-14 0,-14 4,-3 3,-7 4,-25-4,-36-4,-49-7,-46-2,-30-2,-17 2,-9 2,3 1,10 1,3 1,31 1,46 0,44 5,36 2,27 0,10-2,2-1,-3-2,-7-1,-17 0</inkml:trace>
  <inkml:trace contextRef="#ctx0" brushRef="#br0" timeOffset="11481.51">187 388,'-6'-5,"-14"-12,-15-2,-20 6,5 11,30 6,35 1,40 1,21-1,18-1,8-2,6-1,2 0,2-1,-3 0,0 0,4-5,2-2,-2 0,-2 2,-1 2,-8 0,-10-3,-8-1,0-5,2 1,-24 1,-41 3,-42 2,-29 3,-31 6,-23 2,-9 1,5-2,8-1,3-1,7 3,7 2,4-1,-1 3,1 0,2-2,19-2,45-7,36-4,25 0,18 0,13 1,14-3,6-2,7 2,-4 1,-1 3,-6 0,-8 2,-6-4,-5-1,-3 0,3 1,7 2,1 1,-26 1,-40 1,-46 0,-33 0,-21 0,-10 0,-1 1,3-1,0 0,-4 0,-3 0,-9 5,-4 1,-2 1,0-2,2-2,8-1,9 0,2 3,-2 2,0-1,24-11,38-5,34 0,31-5,20 2,13 1,13 5,12 2,12 2,8 2,8-4,8-1,6 0,3 2,3 1,1 1,7-4,2-2,-1 2,-9 1,-8 2,-10 0,-8 2,-5 1,-9 0,-10 0,-8 1,0-1,-2 0,-28 0,-39 0,-33 1,-28-1,-15 0,-9 0,-5-1,-7 1,-2 0,-3 0,-5 0,-4 0,-3 0,-3 0,-1 0,-2 0,2 0,-1 0,0 0,7 6,0 0,31 1,45-2,37-6,30-4,24-5,17-1,21-4,14 0,11 4,7 2,-2 4,6 2,2-3,7 0,7 0,7-3,-1-1,8-3,-2 0,-7 3,-5-3,-1 2,-10 2,-10 3,-19 2,-16 2,-8 2,-7 0,-26 0,-46 1,-38-1,-33 1,-18-1,-15 0,-17 0,-13 5,-10 2,-9-1,-8 0,-10-3,-3 5,-10 5,-5 0,-4 4,4-2,21 2,18-2,21-4,34-3,44-8,39-5,37-1,36-4,30-1,25-3,26 0,11-2,6 1,10-1,4 2,4 3,-6 3,-4 4,-4 1,-14 3,-11 0,-14 1,-8-1,-12 1,-8-1,-2 1,-6-1,-32 0,-46 0,-40 0,-35 0,-27 0,-24 0,-12 0,-12 0,-7 0,-12 0,-12 0,-13 5,-9 2,-11 4,5 6,-3 0,0 2,-4 3,8-3,22-4,27-5,47-3,52-4,49-2,45-2,37-4,28-3,25-5,14-4,14 0,17 2,8 0,-7 2,-15 4,-5 2,-6 3,-5 3,-7 0,-8 1,-10 1,-12 0,-8-1,-8 1,2-1,-6 0,-29 0,-49 0,-49 0,-39 0,-27 0,-16 0,-16 0,-17 0,-21 0,-13 0,-15 5,-6 2,-6 4,-10 6,4 5,1 3,11 3,27-3,27-1,45-5,60-11,55-6,46-8,34-9,37-2,23-3,20 3,8 3,9 4,9-1,1 2,-1 2,-5 2,-16-3,-8 0,-11 1,-18 2,-16 1,-18 2,-14 2,2-1,-8 2,-24-1,-38 0,-43 1,-31-1,-22 0,-19 0,-19 0,-11 0,-11 0,-8 0,-13 5,-7 2,-7 5,-1-1,-4 4,7 0,18 1,20-2,17-2,38-5,51-2,42-3,32-1,21-7,22-1,11 0,7-3,1-1,2 2,10 2,-1 3,-1 1,-5 2,-7 1,-14 0,-6-4,-5-2,-1 0,-29 1,-44 2,-51 1,-45 1,-27 0,-17 1,-6 0,0 1,2-1,-2 0,0 0,4 0,3 5,3 2,7-1,12 4,1 1,35-3,39-1,38-3,35-7,32-3,30-5,19-1,15 2,18 2,9 3,-8 2,-9 1,-15 2,-14 0,-12 1,-15-6,-8-1,-9-1,-7 2,-7 2,-21-4,-39-1,-45 1,-31 2,-22 2,-15 1,-3 1,-2 1,-2 0,-2 0,0 5,-5 2,-3 0,1-2,8-1,8-2,11-1,25-1,41 0,36 0,32 0,27 0,24-1,12 1,1 0,-8 0,-9 0,-10 0,-17 0</inkml:trace>
  <inkml:trace contextRef="#ctx0" brushRef="#br0" timeOffset="16621.76">7057 152,'-12'10,"-9"14,-9 22,3 19,-1 8,3 2,3 3,3-2,-1 2,3-3,-2 1,4-2,-10 6,1 0,4 1,6-23,10-37,8-41,6-38,5-19,-2-12,2 0,5-1,6 1,-2 4,-6 8,1 1,3 4,5 4,-5-2,2-3,-4 14,-5 39,-5 32,-5 24,-8 16,-11 10,-7 8,-2 9,-2 5,3 3,-1 2,-2 2,-3-1,3 1,7-2,5-4,-1-8,3-6,-4-1,2 4,8-22,5-34,8-31,10-37,7-21,0-14,1-6,-5-4,2-10,-4-3,1 2,4 4,-4 10,-5 4,-3 9,0 1,-1 0,-3 22,-2 37,-3 41,-6 37,-11 23,-8 14,1 4,2 1,6 4,-3 3,3-1,4-4,-4-4,2-5,2-7,2-4,3-5,2-2,-5-3,-1 5,0 1,9-24,3-32,8-39,1-32,-3-18,0-13,-4-8,-3-4,-1-2,-1-5,-1-1,-1 1,1 2,-2 8,2 3,18 2,-6 9,-5 23,-4 40,-2 36,-7 25,-4 19,1 12,2 13,-4 5,0 2,2-3,2-2,3-2,2-2,1-7,1-3,0-5,0-6,1-4,-1 0,0 5,0-15,1-38,-1-31,0-25,0-20,0-16,0-10,0-12,0-4,0-1,0 7,0 4,0 7,0 3,0 4,0 0,-7 18,0 34,-2 40,4 28,0 21,-4 15,0 8,1 4,2 7,2 1,2-2,1-2,1-7,0-5,6-6,2-7,0-5,-2-5,-1 13,-3 9,-1-1,7-23,6-33,0-46,0-29,-4-22,-3-15,-4-7,0-8,-3-2,-6-4,-2 1,-1 3,2 9,-4 5,1 8,-6 7,-4 27,0 40,3 32,7 26,1 20,6 12,2 7,1 4,0 0,7-1,2 3,0 1,2-1,2-2,-2-3,-4-6,-2-8,-3-7,0-6,5 1,0 0,0-17,-1-31,-3-30,0-32,-2-23,0-17,-1-8,0-9,-1-7,-5 0,-2-2,-6 2,-1 5,3 10,-2 1,0 5,3 9,-2 6,0 26,4 31,2 28,2 22,4 19,-1 17,2 15,6 9,3 13,-1 9,-1 4,4 1,-1-4,5-8,0-7,-3-12,-4-5,-3-8,5-2,-1 2,4-24,1-40,-3-53,-3-29,-3-19,-1-10,-9-3,-3-4,0-1,1-1,-3-4,-7 3,-1 3,-2 11,-5 0,3 6,5 28,4 39,6 33,3 29,9 23,3 15,7 14,0 12,4 7,-2 5,-3-3,-5-6,3-11,-1-7,4 0,5 1,-1-6,-3-27,-4-39,-6-43,-2-33,-8-16,-5-7,-5-4,0-4,1-2,-3 0,-4 4,1 7,-2 1,2 24,5 42,4 31,4 24,3 13,3 13,6 10,3 0,5-2,1-6,-2-4,-4 7,3 4,5 1,0-25,-4-31,-2-35,-11-26,-3-26,-3-13,0-3,-6 1,1 5,-4-11,-7-1,1 24,6 42,3 44,10 34,6 21,8 8,2 3,-2-3,-1-2,-5-6,4 4,0 3,-2 2,4-5,0-26,-3-38,-2-43,-2-27,-2-16,-3-6,1-6,-8 0,-2 4,2 3,-6 0,-6 2,1 22,3 34,10 30,6 21,9 20,2 10,0 4,-3-1,-2 2,-3 5,-2-1,-1-24,-1-36,-1-41,1-27,-1-14,1-6,-6-6,-2-6,-1 22,4 37,0 36,2 28,1 15,2 15,6 5,8 5,9-1,-2-20,-2-28,-6-36,-5-37,-3-21,-2-15,-9-5,-3 23,1 21</inkml:trace>
  <inkml:trace contextRef="#ctx0" brushRef="#br0" timeOffset="18433.87">7233 1245,'17'0,"-11"0,-7 5,-2 17,-3 19,1 24,1 10,2 2,0-1,2-4,-2-4,4-4,-2 2,0 1,0-2,0 4,0 4,0 1,0-18,0-28,0-34,0-41,-6-33,-3-13,2 0,1 0,1 6,3 8,0 2,2 5,0 3,0 5,0-3,1 1,5 0,2 18,0 31,-2 39,-7 36,-5 18,0 6,0 4,2-2,1-6,1 5,1-3,1 6,0 8,0-2,1-6,-1-23,0-33,0-41,0-33,0-20,0-14,0-4,0 2,0 10,0 17</inkml:trace>
  <inkml:trace contextRef="#ctx0" brushRef="#br0" timeOffset="20184.14">7163 1364,'-12'0,"-16"9,-3 0,9-13,28-16,28-14,23-12,12-7,-6 14,-30 20,-34 17,-27 15,-22 10,-14 6,9-7,27-12,29-13,33-11,22-8,15-11,5-4,-14 4,-31 13,-33 14,-33 14,-23 10,-19 12,-9 7,-2 1,21-6,33-12,34-16,36-13,34-15,25-14,13-10,12-7,-3-4,-7 2,-31 12,-40 23,-38 20,-37 16,-25 11,-20 5,-8 8,-6-2,1-3,-3-1,29-2,37-10,35-14,37-9,22-12,17-15,20-7,6-7,-5-2,-25 13,-37 22,-44 17,-38 19,-29 9,-28 9,-26 8,-8 4,5-6,7-2,36-14,46-12,40-15,33-14,22-10,19-7,17-10,2-4,0-4,-23 9,-42 15,-37 22,-35 15,-21 14,-1 2</inkml:trace>
  <inkml:trace contextRef="#ctx0" brushRef="#br0" timeOffset="22121.22">7444 1393,'0'-10,"0"1,0 13,0 21,0 15,0 22,0 21,0 10,0 5,0-4,0-9,0-7,0-23,0-31,0-29,0-34,0-26,0-16,0-10,0 1,0-5,0 4,0 2,0 7,0 7,0 21,0 35,0 30,0 29,0 23,0 10,0 8,0 6,0 2,0 2,0 0,0-5,0-8,0-6,0-6,0-4,0-17,0-27,0-27,0-21,0-16,0-15,0-7,6-2,7 0,8 3,12 12,14 21,3 26,-7 25,-9 19,-13 14,-8 13,-7 6,-10 6,-5 1,1-18,-1-29,2-29,4-29,0-21,2-16,1-8,0 0,-6 1,-13 15,-10 20,-6 28,3 26,7 24,7 21,2 10,3 9,3 4,5-1,2-19,2-22</inkml:trace>
  <inkml:trace contextRef="#ctx0" brushRef="#br0" timeOffset="23965.62">8038 1748,'-11'5,"-5"11,1 19,3 18,2 10,6 4,0 1,3-16,1-27,1-27,-1-30,1-23,-1-18,1-6,-7-1,-2 25,1 36,1 31,3 29,-1 17,3 15,1 4,0-1,0-18,0-30,0-33,1-27,11-18,9-10,21-6,14 5,9 11,-13 11,-26 10,-29 22,-22 20,-11 20,-5 18,-3 11,7 5,8 1,12-1,6-2,13-12,5-15</inkml:trace>
  <inkml:trace contextRef="#ctx0" brushRef="#br0" timeOffset="25888.76">8424 1924,'6'0,"14"0,22-5,3-12,0-17,-7-14,-23-3,-25 11,-23 19,-13 26,-8 24,-3 16,2 16,13 8,11 2,12 3,9 1,17-9,22-15,15-27,20-26,-8-14,-32 6,-31 10,-26 0,-7-11,-4-12,6-13,9-11,12-6,6-11,11-3,19-1,17 1,15 12,4 21,-7 26,-11 24,-20 19,-27 20,-27 9,-18 5,1-15,9-16</inkml:trace>
  <inkml:trace contextRef="#ctx0" brushRef="#br0" timeOffset="27090.22">8916 1895,'0'-10,"-12"-9,-11 5,-11 14,-2 17,-1 22,2 13,6 13,7 5,15 2,18-12,15-27,15-28,6-30,-5-22,-10-11,-4-13,-6-3,-8 1,-19 8,-18 14,-13 27,-12 27,-4 28,8 19,5 11,8 5,11 1,8 5,18-10,20-26,17-34,2-27,-1-25,-8-19,-10-7,-23 4,-22 19,-19 28,-10 35,-3 24,7 17,6 15,8 7,10 0,20-12,28-22,15-36,13-30,-4-20,-4-7,-12 5</inkml:trace>
  <inkml:trace contextRef="#ctx0" brushRef="#br0" timeOffset="27731.17">8916 1865,'-6'5,"-3"12,2 13,6 16,6 11,11 5,16-7,-2-14,-20-23,-18-25,-18-22,-5-20,3-18,11-1,9 10</inkml:trace>
  <inkml:trace contextRef="#ctx0" brushRef="#br0" timeOffset="29855.8">9266 2042,'-6'5,"-3"12,14 8,17-6,11-15,-1-19,-5-22,-8-19,-12-11,-20 6,-19 19,-17 26,-5 26,6 27,12 16,11 10,10 4,20-4,15-19,16-25,1-33,2-27,-8-18,-8-9,-7-2,-20 5,-21 19,-16 32,-3 34,0 23,3 15,7 12,11 4,19-5,23-19,15-29,7-27,3-34,-8-24,-7-11,-22 6,-31 21,-15 28,-8 32,-3 25,8 16,11 14,17 5,23-9,21-25,6-30,2-30,2-28,-8-14,-1-18,-7-8,-7-11,-8-1,-3 5,-5 5,5 2,1 7,-1 7,-1 7,-3 5,1 18,-2 28,-1 26,0 27,0 28,-1 23,1 12,-6-1,-3-1,2 2,1 1,2-3,1-6,2-5,1-1,0 0,0-4,6-25,2-33,-1-30,1-28,-5-24,1-11,-3-4,-1-4,0-4,0-2,0-3,-1 4,1 7,0 20,0 26,0 18</inkml:trace>
  <inkml:trace contextRef="#ctx0" brushRef="#br0" timeOffset="32887.28">9757 1629,'0'-10,"6"-13,13-13,11-11,11-12,17-1,10 10,-6 18,-14 25,-14 23,-14 19,-11 19,-11 11,-14 8,-13 7,-15 11,-6-1,-7-5,-5-7,3-3,-3-2,-1-10,11-20,12-28,27-26,26-17,24-7,16 1,12 16,2 22,-13 25,4 8,4-2,3-8,3-18,1-26,-5-20,-26 2,-24 16,-27 22,-18 20,-14 6,-19-11,-4-20,-2-13,-7-6,-2 2,6 14,-3 18,6 16,22 4,29-19,25-22,23-19,19-16,6-15,1-8,3-3,-8 1,-7 1,-6-2,-2-1,-8 3,-6 2,-9 2,-7-3,-2 0,-15 10,-24 21,-10 30,-11 32,6 26,-1 20,2 11,4 7,9-1,12-17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9.88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32 0,'-17'380,"5"-181,10-180,2-38,2-38,1 32,1 1,2 0,1 1,0-1,2 2,0-1,2 1,0 0,5-5,3-2,1 1,1 2,2-1,0 2,2 1,8-5,6-1</inkml:trace>
  <inkml:trace contextRef="#ctx0" brushRef="#br0" timeOffset="502.01">91 267,'5'5,"7"16,16 16,8 10,14 13,8 2,-6-11</inkml:trace>
  <inkml:trace contextRef="#ctx0" brushRef="#br0" timeOffset="1330.23">445 178,'0'5,"0"16,0 16,0 16,0 8,0 5,0 1,0-1,10-11,19-16,14-19,9-23,7-11,-7-8,-12-1</inkml:trace>
  <inkml:trace contextRef="#ctx0" brushRef="#br0" timeOffset="1689.57">445 384,'-10'0,"7"-5,14-7,14-6,15 0,9-7,-3 1</inkml:trace>
  <inkml:trace contextRef="#ctx0" brushRef="#br0" timeOffset="2048.95">445 208,'0'-10,"5"-14,12-2,13-2,17-1,9 4,7 1,-4 5,-11 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15.3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70 105,'0'5,"0"17,0 19,0 19,0 13,0 10,0 5,0-1,0-7,0-16</inkml:trace>
  <inkml:trace contextRef="#ctx0" brushRef="#br0" timeOffset="1312.87">11 224,'-8'12,"5"-15,11-25,-1 16,0 0,1 1,0 0,1 0,0 1,1 0,0 1,1 0,0 0,0 1,1 1,0 0,0 0,7-2,-17 8,-1 1,1-1,-1 0,1 1,-1-1,1 1,0-1,-1 1,1 0,0 0,-1 0,1 0,0 0,-1 0,1 0,0 0,-1 1,1-1,0 1,-1-1,1 1,-1 0,1-1,-1 1,1 0,-1 0,1 0,-1 0,0 0,0 1,0-1,0 0,1 0,-2 1,1-1,0 1,0-1,0 1,-1-1,1 1,-1-1,1 1,-1 0,1-1,-1 2,1 4,-1 0,0-1,0 1,-1-1,1 1,-1-1,-1 1,1-1,-1 1,0-1,-2 4,-27 39,25-42,1 1,-1 0,1 0,1 1,0-1,0 1,0 0,1 0,0 5,3-13,-1 0,1-1,1 1,-1 0,0 0,0-1,0 1,0 0,0 0,1-1,-1 1,0 0,1-1,-1 1,0 0,1-1,-1 1,1 0,-1-1,1 1,-1-1,1 1,0-1,-1 1,1-1,0 0,-1 1,1-1,0 0,-1 1,1-1,0 0,0 0,-1 0,1 0,0 1,0-1,-1 0,1 0,0-1,0 1,-1 0,1 0,42-6,-31 4,-1 1,1 0,0 0,0 2,-1-1,1 2,0-1,-1 1,0 1,1 0,-1 1,0 0,-7-2,1 0,-1 0,0 0,1 0,-1 1,0 0,-1 0,1 0,0 0,-1 0,0 1,0 0,0-1,0 1,-1 0,1 0,-1 1,0-1,0 0,0 1,-1-1,0 1,0 0,0-1,0 1,-1 0,0 0,0 2,-2 5,0 0,-1-1,0 1,-1-1,0 0,-1 0,0 0,-1 0,0-1,0 0,-2 0,1-1,-1 0,-6 6,-11 10,-2-1,0-1,-1-1,-10 4,-17 7,12-12</inkml:trace>
  <inkml:trace contextRef="#ctx0" brushRef="#br0" timeOffset="2766.58">661 164,'-3'5,"0"0,1-1,-1 1,1 0,0 0,1 0,-1 1,1-1,0 0,0 0,1 1,-1-1,1 1,0 0,-1 10,-9 149,5-62,-5 8,10-110,0 0,0 0,0 0,0 1,0-1,0 0,0 0,-1 0,1 0,0 1,-1-1,1 0,-1 0,1 0,-1 0,1 0,-1 0,0 0,1 0,-1 0,0 0,0-1,-8-19,-3-46,4-1,3 0,3 0,2 0,10-66,-7 118,0 0,1 0,1 0,0 0,1 1,0 0,1 0,8-12,-13 22,0 0,0 0,0-1,1 1,-1 1,1-1,0 0,0 1,0-1,0 1,0 0,0 0,1 0,-1 0,1 1,0-1,-1 1,1 0,0 0,0 0,-1 1,1 0,0-1,0 1,0 0,0 1,0-1,-1 1,1 0,0-1,0 2,-1-1,1 0,-1 1,2 0,-1 0,0 0,-1 0,1 0,-1 1,0-1,1 1,-1 0,0-1,0 2,-1-1,1 0,-1 0,0 1,1 0,-1-1,-1 1,1 0,-1 0,1 0,-1 0,0 0,-1 0,1 0,-1 0,1 0,-1 1,-1-1,1 0,0 0,-1 0,-1 2,-3 14,-2 0,-1-1,0 0,-1 0,-1-1,-3 2,-23 50,33-63,1 1,0 0,0-1,1 1,0 0,0 0,1 0,0 0,0 0,1 0,0 0,0-1,1 1,0 0,0-1,1 1,0-1,1 0,-1 0,1 0,1 0,-1-1,1 1,2 1,9 10,1-1,1 0,1-1,0-1,1-1,1-1,7 3,29 15</inkml:trace>
  <inkml:trace contextRef="#ctx0" brushRef="#br0" timeOffset="3625.9">1133 75,'-2'1,"-1"1,1-1,0 0,0 1,0-1,0 1,0 0,0 0,0 0,1 0,-1 0,1 0,-1 0,1 0,0 1,0-1,0 0,0 1,0 1,-1-2,-9 27,1 0,1 1,1 0,2 1,1-1,2 1,1 0,1 0,1 0,2 0,2 3,-3-24,1-1,0 0,1 0,0 0,1 0,0 0,0 0,1-1,0 0,0 0,1 0,0-1,1 1,-4-5,-1 0,1-1,0 0,0 0,0 0,0 0,1 0,-1-1,1 1,-1-1,0 0,1 0,0 0,-1-1,1 1,0-1,-1 0,1 0,0 0,-1 0,1-1,0 0,-1 1,1-1,-1-1,1 1,-1 0,0-1,1 0,-1 1,0-1,0-1,0 1,0 0,-1-1,8-5,-1-1,0 0,-1 0,0-1,-1 0,0-1,0 1,-1-1,-1 0,0-1,0 0,-1 1,-1-1,0-1,0 1,-1-4,1-6,-1 1,-1-1,-1 1,-1 0,0-1,-2 1,-1 0,0 0,-3-4,4 16,-1-1,0 1,-1 0,0 0,0 0,-1 1,0-1,0 1,-1 1,0-1,-1 1,1 1,-3-2,8 6,-1 0,0 0,0 1,0-1,0 1,0-1,0 1,0 0,0 0,0 0,-1 1,1-1,0 1,0 0,-1-1,1 2,0-1,-1 0,1 1,0-1,0 1,-1 0,1 0,0 0,0 1,0-1,0 1,0-1,1 1,-1 0,0 0,1 1,-1-1,1 0,0 1,0-1,0 1,0 0,0 0,0 1,-23 43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4.51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1,'5'5,"2"16,-1 16,-1 11,-1 12,-2 11,0 4,-2-1,0 2,0-2,0-19,-1-18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5.06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18 13,'5'0,"6"-5,-3-2,-8 6,-14 13,-5 19,11-1,12-14,10-22,-2-8,-14-3,-5 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2:24:23.0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19 17,'5'5,"1"12,0 13,0 12,-3 8,-6 11,-2 5,-1 1,1 0,-4-17,0-22,1-15</inkml:trace>
  <inkml:trace contextRef="#ctx0" brushRef="#br0" timeOffset="718.69">19 17,'5'7,"1"0,-2 1,1-1,-1 1,0 0,0 0,0 3,13 25,28 40,4-3,3-2,40 40,-85-103,-3-2,1 1,0-1,1 0,-1-1,1 0,0 1,0-2,1 1,0-1,0 0,5 2,-10-5,-1-1,1 0,-1 0,0 0,1 0,-1-1,0 1,1 0,-1 0,1-1,-1 1,0-1,0 1,1-1,-1 0,0 1,0-1,0 0,0 0,0 0,0 0,0 0,0 0,0 0,0 0,0 0,-1-1,1 1,0 0,-1 0,1-1,-1 1,1 0,-1-1,0 1,0 0,0-1,1 1,-1-1,4-56,-8 9,-2 0,-11-40,8 47,2 0,2-1,0-36,7 42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7:54:42.20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25,-6 168,4-428,2-66,-3 80,-1 68,19-347,1-17</inkml:trace>
  <inkml:trace contextRef="#ctx0" brushRef="#br0" timeOffset="31992.29">2 3928,'6'0,"13"0,15 0,13-5,11-3,12-5,-6 0</inkml:trace>
  <inkml:trace contextRef="#ctx0" brushRef="#br0" timeOffset="33947.83">306 3455,'-2'1,"1"0,-1 1,0-1,0 1,1-1,-1 1,1 0,-1 0,1 0,0 0,-1 0,1 0,0 0,1 0,-1 0,0 0,0 1,1-1,-1 1,0 1,-2 6,0 0,0 1,1-1,1 1,0-1,0 1,1 0,0 0,1-1,1 7,-2-14,1 0,-1 0,1 0,0-1,0 1,0 0,0 0,1-1,-1 1,1-1,-1 1,1-1,0 0,0 0,0 0,0 0,0 0,0 0,1 0,-1-1,1 1,-1-1,1 0,0 1,-1-1,1-1,0 1,0 0,0-1,-1 1,1-1,0 0,0 0,0 0,0 0,0 0,0-1,-1 1,1-1,3-1,3-1,1-1,-1 0,0 0,0-1,0 0,0-1,-1 0,0 0,0-1,-1 1,0-2,0 1,-1-1,0 0,0-1,0 1,-1-1,-1 0,1-1,0 0,-1-1,1 1,-1-1,-1 0,0 0,-1 0,0-1,-1 1,0 0,0-1,-2 1,1-1,-1 1,-1-1,0 1,-3-9,4 18,1-1,-1 0,0 1,-1-1,1 1,0-1,-1 1,1 0,-1 0,0-1,1 1,-1 0,0 0,0 1,-1-1,1 0,0 1,-1-1,1 1,-1 0,1 0,-1 0,1 0,-1 0,0 1,1-1,-1 1,0-1,0 1,0 0,1 0,-1 0,-2 1,-2 1,1 0,-1 0,1 0,0 1,0 0,0 0,1 1,-1 0,1 0,0 0,0 0,0 1,0 0,1 0,-8 12,1 0,0 1,2 0,0 0,1 1,1 1,1-1,1 1,0 0,0 9,-7 41</inkml:trace>
  <inkml:trace contextRef="#ctx0" brushRef="#br0" timeOffset="35131.66">273 3928,'6'-5,"13"-3,15 1,19-5,12-5,6-7,3 2,-11 4</inkml:trace>
  <inkml:trace contextRef="#ctx0" brushRef="#br0" timeOffset="35833.21">849 3150,'-6'6,"-2"13,1 15,1 13,2 11,-5 12,0 5,2 3,1-2,2-13</inkml:trace>
  <inkml:trace contextRef="#ctx0" brushRef="#br0" timeOffset="37252.28">70 3251,'5'0,"20"0,17 0,13 0,8 0,11-5,5-3,0-5,-2-1,-3 3,-1 2,3-2,-11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7:55:26.30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465.23">389 36,'-6'0,"-7"12,-8 14,-12 16,-11 11,-10 9,-1 5,-10 8,14-8,20-22,15-18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7:54:45.49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1654,6-1963,2-82</inkml:trace>
  <inkml:trace contextRef="#ctx0" brushRef="#br0" timeOffset="36175.18">1151 3386,'-5'1,"0"0,0 0,0 0,0 0,1 1,-1 0,0 0,1 0,-1 1,1 0,0-1,0 1,0 1,0-1,0 1,1-1,0 1,-3 3,-2 3,1 0,0 1,0 0,1 1,0-1,-2 10,5-14,1 0,0 1,1-1,-1 1,2-1,-1 1,1-1,0 1,0-1,1 1,0-1,1 5,-1-9,0 0,0 0,0-1,0 1,1 0,-1-1,1 1,-1-1,1 0,0 1,0-1,0 0,0 0,1 0,-1-1,0 1,1 0,0-1,-1 0,1 1,0-1,-1 0,1 0,0-1,0 1,0-1,0 1,0-1,-1 0,1 0,0 0,0 0,2-1,3 0,1-1,-1 0,1-1,-1 0,0 0,0-1,0 0,0 0,0-1,-1 0,0 0,0-1,-1 0,1 0,-1 0,-1-1,1 0,-1 0,0 0,-1-1,1 0,0-4,1 2,-2-1,1 1,-2-1,1 0,-1 0,-1 0,0 0,-1-1,0 1,0 0,-1-1,-1 1,0 0,0-1,-1 1,-1 0,-1-4,3 11,0 0,-1 0,1 1,-1-1,0 1,0-1,0 1,0-1,-1 1,1 0,-1 0,0 0,0 1,0-1,0 1,0-1,-1 1,1 0,-1 0,1 1,-1-1,0 1,0 0,1 0,-1 0,0 0,0 1,0-1,0 1,0 0,0 0,0 1,0-1,0 1,-3 0,-1 2,0 0,0 0,1 1,-1 0,1 0,0 1,0 0,0 0,1 1,0-1,0 1,1 1,-1-1,1 1,0 0,1 0,0 1,-8 18,2 1,1 0,1 1,1 0,1 0,2 0,-1 18,0 21</inkml:trace>
  <inkml:trace contextRef="#ctx0" brushRef="#br0" timeOffset="37298.85">575 4065,'12'-12,"14"-3,16-6,11 2,15 3,6-1,9-3,7-5,0 3,-4 5,-11 5,-18 4</inkml:trace>
  <inkml:trace contextRef="#ctx0" brushRef="#br0" timeOffset="38073.86">1490 3048,'0'6,"0"13,0 15,0 13,0 11,-6 6,-1 10,-7 4,1 0,2-2,2-2,9-14,5-16</inkml:trace>
  <inkml:trace contextRef="#ctx0" brushRef="#br0" timeOffset="39010.68">542 3353,'5'-6,"15"-7,14-2,13-4,16 1,15 4,10 5,3-3,-2 1,-6-4,-5-4,-4 0,2 4,-5 5,-16 3</inkml:trace>
  <inkml:trace contextRef="#ctx0" brushRef="#br0" timeOffset="42935.25">135 4403,'0'-12,"0"-15,11 3,5 17,-2 21,-2 26,8 5,12-10,1-22,6-26,-4-27,-7-7</inkml:trace>
  <inkml:trace contextRef="#ctx0" brushRef="#br0" timeOffset="43627.43">406 4234,'0'5,"-11"20,-5 17,2 13,-4 8,2 5,4 9,3 2,4 5,-3 0,-7-3,-11-3,-19-10,-14-16,-2-35,9-30,14-15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8:39:15.17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219 435,'0'17,"0"17,0 31,0 21,0 14,6 12,2 4,-1 0,-1-3,-2-4,5-9,5-10,2-3,-3-6,-4-10,-2-17</inkml:trace>
  <inkml:trace contextRef="#ctx0" brushRef="#br0" timeOffset="750.81">387 468,'-5'5,"-3"20,1 16,1 19,1 10,9 22,7 6,4-1,-2-7,-3-7,2 0,6 2,4 4,0-2,-5-15</inkml:trace>
  <inkml:trace contextRef="#ctx0" brushRef="#br0" timeOffset="1828.86">286 0,'0'12,"0"14,-5 15,-8 17,-8 16,-11 13,-6 7,-8 7,-1-4,0-1,10-17</inkml:trace>
  <inkml:trace contextRef="#ctx0" brushRef="#br0" timeOffset="2643.77">320 33,'0'6,"0"13,6 15,7 13,2 15,4 15,10 5,11 6,10-1,15-4,-5-16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7:56:23.37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21 617,'-11'0,"1"-6,20-13,21-15,15-14,23-9,-11 10,-27 19,-36 32,-35 20,1 7,19-14,24-15,35-26,22-14,12-12,5-4,-16 14,-31 25,-31 26,-34 23,-22 17,-25 12,-10 12,17-12,37-23,37-36,30-17,22-25,24-18,12-9,7-1,-18 11,-39 33,-44 31,-37 31,-35 21,-16 11,20-12,40-22,36-35,31-24,26-25,20-17,9-3,1 4,-4 7,-22 18,-32 27,-34 21,-34 26,-21 12,-13 10,17-12,30-18,36-33,32-20,22-24,10-4,10-4,-16 12,-37 32,-35 29,-41 29,-24 19,-13 8,14-12,34-30,41-30,42-33,23-23,11-14,8 6,0 1,-28 23,-41 25,-38 25,-26 28,-31 19,-14 12,19-13,43-27,49-41,43-37,39-27,12-7,-2 5,-34 27,-47 34,-42 31,-32 30,-21 13,-17 9,14-8,31-25,30-30,28-21,26-20,21-14,-8 6,-27 24,-31 25,-35 31,-2 3,16-11,21-22,21-22,28-21,16-9,7-8,1 5,-19 11,-32 24,-33 31,-27 20,-21 14,-12 16,9-8,25-21,35-33,34-29,21-16,11-7,-11 10,-35 24,-39 37,-29 26,-19 22,13-7,25-26,28-30,25-23,18-20,18-11,10-2,-15 12,-34 30,-40 28,-29 20,3 4,21-17,29-25,25-20,24-18,12-9,6-3,-11 12,-34 24,-35 24,-28 22,-21 16,-13 11,15-6,33-23,31-30,24-21,23-24,17-12,-10 9,-28 24,-40 33,-24 25,-22 12,4-3,20-14,30-25,25-26,18-14,12-9,-11 10,-27 26,-28 20,-33 25,-3 6,21-17,24-19,29-29,20-10,17-13,-16 8,-28 26,-32 26,-32 21,-17 22,7 0,27-27,35-26,25-25,23-16,17-13,12-5,-15 11,-40 26,-38 31,-30 18,-22 16,3-1,21-21,32-21,33-24,21-14,12-14,4-5,-15 11,-30 24,-32 26,-27 22,-21 12,5-3,20-14,32-24,26-18,19-24,18-12,14-9,-20 17,-31 27,-34 28,-33 22,-1 5,24-15,25-25,21-22,21-15,14-7,5-1,-15 12,-31 24,-30 23,-28 22,-26 16,-10 10,12-11,26-21,35-26,28-26,18-15,12-13,12-4,3 1,-17 16,-31 25,-34 26,-28 16,-26 14,7 0,24-14,26-23,26-25,23-21,16-10,7-2,3 1,-18 15,-31 25,-37 31,-1 6,19-19,20-23,27-20,16-10,-11 8,-32 21,-34 26,-21 22,-2 5,17-15,21-18,25-20,19-14,-6-2,-29 16,-29 21,-24 22,-2 7,24-10,24-19,27-18,2 0,-18 13,-25 19,-24 16,-1 3,20-23,29-20,28-20,16-13,15 1,-19 6,-31 19,-38 30,-36 22,-5 5,23-11,27-18,25-23,18-16,-3 1,-16 16,-29 20,-2 8,10 0,16-16,15-15,14-11,-9 3,-16 15,-30 15,-15 21,2 5,21-16,28-11,30-21,17-13,-16 1,-32 11,-31 18,-28 25,-3 6,15-9,22-15,10-6,2-3</inkml:trace>
  <inkml:trace contextRef="#ctx0" brushRef="#br1" timeOffset="19132.13">6083 379,'0'-6,"12"-7,20-19,-5 8,-20 18,-17 24,0 7,12-12,18-19,17-15,13-15,-7 5,-22 18,-33 29,-25 23,-18 11,-17 9,15-12,29-20,31-25,26-20,26-17,14-9,-9 3,-33 20,-38 25,-29 29,-25 21,17-5,32-23,32-26,30-25,18-20,11-8,-15 10,-33 31,-34 22,-26 22,-20 16,5-5,22-16,34-30,37-26,23-25,-6 8,-24 23,-32 28,-27 23,-21 20,-22 12,-5 8,20-19,31-24,35-28,26-30,18-16,9-16,11-9,-15 14,-29 34,-34 34,-28 20,-21 18,2 0,21-18,25-27,25-23,18-15,20-18,9-6,-13 14,-28 26,-32 34,-27 26,-27 19,8-2,28-27,29-30,23-20,24-25,-4 8,-18 22,-26 19,-26 26,-23 20,2-4,17-22,25-20,33-28,22-21,18-14,-10 8,-29 31,-38 31,-31 24,-5 7,21-15,24-18,21-27,18-17,16-13,-13 13,-28 24,-30 26,-36 28,-23 18,4-2,25-21,41-23,31-32,21-23,17-11,9-3,-17 14,-31 26,-33 33,-34 18,-24 15,4-1,33-21,31-21,19-23,22-21,13-15,-5 6,-24 28,-37 29,-29 24,-4 5,20-15,30-30,23-25,22-14,-6 12,-23 17,-24 23,-25 21,-4 5,12-15,26-27,20-25,15-12,-1 6,-22 22,-21 25,-31 23,-16 17,3 0,31-25,21-29,20-24,20-14,0 7,-27 21,-30 30,-27 24,-3 5,15-10,33-34,24-23,23-19,11-3,10-4,-10 11,-29 30,-41 27,-32 22,-7 5,20-18,29-25,17-30,15-16,-1 5,-21 20,-26 31,-24 24,-21 18,4-1,19-15,26-20,28-31,27-18,20-17,-4 7,-26 20,-33 32,-43 25,-22 24,3-5,20-18,26-31,30-24,21-20,-3 2,-23 18,-20 24,-29 22,-17 18,5-6,20-20,29-20,30-22,19-12,10-7,10-3,-15 13,-30 22,-34 18,-34 25,-24 13,3-3,22-14,39-24,29-19,19-19,12-10,-6 13,-26 18,-36 27,-30 17,-22 9,3-4,21-8,33-15,26-22,19-16,13-15,-6 4,-23 19,-36 18,-29 26,-16 18,7 2,20-13,25-31,23-16,23-18,15-10,7-4,-9 11,-34 22,-32 24,-24 21,5-1,23-19,33-28,22-19,19-15,7-6,-17 12,-31 24,-33 27,-12 10,7-3,15-22,17-10,20-15,14-7,6-5,-14 6,-28 26,-31 20,-9 8,14-5,19-16,16-20,3 0,-24 16,-25 20,-7 7,17-11,20-19,17-19,14-5,-8 9,-23 19,-32 23,-27 20,0 3,22-11,26-22,22-18,18-25,11-12,-11 8,-25 21,-29 32,-25 19,-19 16,3-2,33-19,30-26,22-19,17-25,15-10,-16 10,-29 22,-37 33,-34 26,2 5,31-15,28-25,23-24,22-15,12-13,-13 8,-35 28,-26 27,-32 17,1 3,18-10,27-21,29-28,19-11,-13 7,-21 20,-28 28,-6 11,7-11,16-21,22-16,16-16,-8 2,-24 25,-21 25,-22 20,-3 4,20-23,15-27,1-5,-14 10,-24 11,-20 16,4-3,14-21,23-23,1-8,-11 7,-15 13,-14 20,-18 9,-9 6,6-7,26-18,37-25,6-10,-9 13,-22 23,-17 15,-20 18,-10 8,7-14,26-24,31-24,11-8,-6 6,-20 18,-18 16,-18 17,11-7,26-20,22-21,6-8,-10 19,-16 16,-22 17,-15 6,-9 8,11-7,34-28,31-19,20-19,-1 2,-17 12,-34 22,-24 21,-16 12,-9 7,-4 2,16-13,25-23,35-24,28-21,22-16,-4 1,-22 21,-38 28,-28 25,-19 15,-10 12,-12 5,21-8,32-29,32-28,34-25,-3-5,-17 9,-23 17,-23 21,-23 17,9-3,23-15,26-26,24-22,12-14,-6 9,-27 23,-37 33,-27 22,-20 16,-10 7,11-12,28-24,34-27,31-16,23-23,-12 4,-29 27,-26 22,-20 15,-20 12,-11 11,8-7,28-27,31-21,29-19,22-15,-1 5,-19 15,-31 25,-25 18,-19 18,-12 3,6-11,24-21,24-22,7-15,-6-2,-19 16,-16 18,5 2,16-10,22-15,30-16,4-1,-26 18,-26 18,-22 22,-14 8,-15 4,4-7,26-26,30-24,12-7,-6 8,-19 8,-17 20,-14 14,-8 10,-11 13,13-12,22-22,13-12,-2 6,-6 10,-10 9,-15 7,10-7,23-17,28-21,8-7,-9 13,-16 20,-24 15,-15 15,0-10,22-15,27-20,26-22,4 2,-19 10,-23 21,-20 16,-15 9,-16 8,4-10,24-19,30-23,29-19,5 1,-14 13,-24 27,-28 19,-19 16,8-9,23-22,12-13,-8 7,-12 7,-11 9,-8 12,5-5,18-18,19-22,8-9,-7 12,-13 12,-19 19,-13 11,9-12,25-14,11-8,-4 2,-17 13,-12 5,6-7,28-11,27-22,24-8,16-9,16-5,-4 18,-12 25,-28 18,-12 6,8-6,13-17,12-14,20-22,11-11,-8 9,-22 23,-30 25,-13 11,5-3,11-10,26-19,16-18,9-4,4-8,-11 15,-34 17,-34 23,-22 20,-24 11,-15 8,9-9,37-19,33-24,25-18,18-18,16-8,7-2,-10 11,-29 25,-33 18,-35 21,-25 16,7 0,24-12,32-25,25-18,24-25,13-13,-6 8,-26 23,-37 24,-9 13,8-4,16-16,15-14,19-15,-5 2,-23 23,-33 24,-3 9,11-7,17-13,16-19,21-13,1 2,-22 16,-15 27,-6 15,-5 2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7:56:56.55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378 813,'5'0,"14"6,21 7,15 14,10 1,5 3,8 1,3 1,-2 1,-2 0,-3-5,3 3,1 3,-3-6,-1-1,-3 0,5-4,0-1,0-5,-3-4,-2 0,-1-2,4 3,2-1,-1 2,-1 0,-3-4,5-4,0-3,0-2,-3-2,-1-2,-2 1,-2-1,6 0,2 1,-2 0,0-1,-3 1,-1-6,5-1,1-7,-1 1,-8-4,3-5,0-5,1 3,-1 0,-1-3,5-1,2-2,-6-8,-4-15,-2-3,-17 7,-22 12,-16 13</inkml:trace>
  <inkml:trace contextRef="#ctx0" brushRef="#br0" timeOffset="9771.46">2207 1423,'0'-11,"6"-5,13 2,15 2,13-8,-7-12,-28-6,-27 3,-23 7,-16 9,1 19,15 21,26 7,26-2,28-4,7-13,-4-19,-23-13,-25-3,-30 3,-21 6,-13 5,0 16,16 19,35 12,31-1,24-5,18-9,11-18,-19-16,-28-11,-30-1,-25 3,-23 6,-14 12,5 18,20 6,28 7,30-2,24-4,23-6,1-17,-14-20,-33-5,-30 2,-24 5,-22 17,-1 22,23 8,29 4,35-2,24-7,16-11,3-20,-16-8,-33-1,-37 3,-26 4,-12 10,10 11,25 3,28 1,24-2,14-15,-7-13,-21-2,-24 0,-29 5,-19 10,-11 6,-5 2,-3 1,1 0,-4-2,-1-1,3-6,19-3,37-1,34 2,26 2,24 1,18 1,7 2,0 0,-3-6,-22-1,-34 0,-32 2,-34 1,-22 1,-18 2,-7 0,-1 1,19 6,33 2,39 0,30-2,21-2,12-1,11-2,4 0,-1-1,-3-1,2 1,-1 0,-3-1,-3 13,-3 3,3 0,1-4,-1-2,-19-4,-31-2,-37-2,-27-1,-20-1,-16-5,-7-2,16 0,31 2,39 7,35 4,23 7,13 1,5 4,0 0,-2-4,-20-4,-31-3,-32-3,-27-8,-19-2,-18-1,-9 2,-3 1,1 2,20 1,32 1,31 1,34 0,21 0,13 1,-12-1,-28 0,-36 0,-28 1,-21-1,-18 0,-8 0,15 0,30 0,32 0,35 0,23-1,-4 1,-28 0,-28-5,-26-9,-2-1,16 2,29 3,1 3,-14 3,-18 2,-17 2,2 6,3 2,-6 0,-8-8,-13-3,-15-7,-12-2,-8-5,-1-4,5 0,6 5,22 4,34 5,32 3,34 8,-3-2,-18-2,-23 0,-30-7,-24-7,-15-8,-18-5,-4-4,8-9,25 3,34 14,35 16,32 21,-1 8,-18-6,-24-5,-23-10,-18-11,-19-10,-9-7,-4-5,0 3,18 6,32 8,38 11,33 13,28 11,13 12,4 2,-19-5,-33-7,-40-20,-36-15,-28-12,-15-7,-5-4,2-7,-2-2,2 6,4 5,5 2,4 6,20 8,30 12,31 14,32 10,31 15,15 6,11 3,1 0,0-1,6-2,4 3,0 7,-7-5,-2 2,-8-2,-25-9,-40-15,-37-17,-33-14,-21-18,-17-3,-6-9,-5-2,-4 6,-3 4,27 7,38 13,36 16,35 12,29 10,20 12,20 5,8 2,-3-1,-9-3,-10-7,-26-10,-36-14,-34-9,-28-4,-20-2,6 0,21 7,32 4,28 6,24 8,21-1,13 4,8 3,5-2,-3-6,-9 1,-25-3,-36-5,-18-3,1-3,8-2,13-2,11 0,16 5,8 2,9 0,8 4,1 0,-20-1,-34-9,-40-3,-36-3,-23-6,5 0,31 0,30 4,27 1,26 3,15 2,7 0,8 1,7 1,-1-1,-22 1,-40-1,-36 0,-28 1,-20-1,-18 0,15 0,35 0,38 0,34 0,20 0,16 0,5-6,-2-2,-21 1,-34 1,-33 2,-35 2,-23 0,11 2,30 0,29 0,25-5,22-9,14 0,6-11,-17 0,-30 4,-33 10,-32 9,-23 15,-19 11,15 2,29-4,31-11,28-13,25-12,22-16,9-2,3-7,-3-9,2-13,-26 9,-34 20,-33 26,-32 26,-39 15,-23 8,-12 7,2 2,2-8,26-12,50-12,48-14,32-14,27-12,17-8,10-10,0-5,-6-7,-7-6,-19 12,-33 25,-39 22,-37 16,-34 16,-17 2,-9 0,-6-5,4-9,2-2,7-5,7 1,13-3,18-3</inkml:trace>
  <inkml:trace contextRef="#ctx0" brushRef="#br0" timeOffset="12171.49">513 847,'-5'-11,"-15"-10,-14-1,-19-9,-12-4,-7-3,15 6,29 14,42 15,30 9,-4 3,-20-5,-26-5,-22 0,-18-2,4 1,21 0,25 1,7 0,-11 0,-16 1,-17 0,3 0,17 1,24-1,20 11,6 5</inkml:trace>
  <inkml:trace contextRef="#ctx0" brushRef="#br0" timeOffset="13683.2">3967 881,'6'0,"2"0</inkml:trace>
  <inkml:trace contextRef="#ctx0" brushRef="#br0" timeOffset="18432.39">4205 1051,'0'-6,"17"-8,18-12,-4 3,-24 6,-25 17,-20 15,-16 10,7 1,24-21,26-18,31-17,-2-4,-19 15,-5 5,13 0,-2 1,-17 15,-14 13,-5 4</inkml:trace>
  <inkml:trace contextRef="#ctx0" brushRef="#br1" timeOffset="26574.74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28849.08">73 440,'6'-5,"13"-9,15-6,13-1,11 4,11-2,7-2,2 1,-2 5,-1-1,3 2,0-2,-1 1,-3-2,-2 2,-2 3,4-2,2 1,-1 4,-2 2,-2 3,-1 2,5 1,1 7,-1 14,-2 9,-2 11,0 11,-2 1,-1-7,-12-11</inkml:trace>
  <inkml:trace contextRef="#ctx0" brushRef="#br1" timeOffset="31644.63">2003 339,'0'6,"12"7,20 8,17 11,12 1,6-6,4-7,2-7,4-6,2-4,-1-2,-3-2,-2-1,-2 1,-2 0,5 0,1 6,-1 3,0-1,-3-1,5-8,0-8,0-4,-3-4,-1 0,-2 3,-1 5,5 4,1 2,0 3,-2 1,-2-5,-1-2,5 0,-11 2</inkml:trace>
  <inkml:trace contextRef="#ctx0" brushRef="#br1" timeOffset="42438.84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8,35 11,40 21,36 22,22 14,18 12,-11 0,-35-15,-42-23,-36-14,-29-16,-14-5,12 3,31 5,34 7,29 5,23 3,20 10,12 8,3 9,-17 1,-31-11,-38-12,-36-6,-21-8,-13-2,-9-3,-3 1,2 4,28 9,35 7,39 2,27 0,25 6,18 2,5-3,-18-1,-39-4,-37-1,-29-7,-21-4,-18-5,-9-1,-3 2,25 3,34 3,37 3,35 2,21 0,9 7,3 2,-17 0,-32-2,-38-1,-30-2,-25-2,-15 0,-6-1,0 0,20-1,31 1,39 0,29-1,20-4,12-3,5 1,-15-5,-35 0,-39 2,-28 3,-24 2,-13 2,-3 2,-6 1,24 0,35 1,33-1,29 1,20-6,12-3,13-5,-18 0,-31 1,-31 4,-33 2,-22 3,-12 1,-6 8,-7 2,-2 6,21 0,37-2,41-4,30-2,30-8,20-10,5-3,-2 2,-24 2,-41 4,-38 2,-35 3,-33 7,-22 8,-12 3,-5 3,6 11,9 0,10 1,26 1,34-6,35-6,26-13,26-13,14-12,-17-2,-30 2,-36 9,-28 8,-25 8,-13 9,-5 8,-1 6,-3 8,18-1,39-13,40-17,30-15,25-17,13-11,10-4,1-8,-3 5,-23 9,-33 11,-34 9,-34 19,-28 8,-26 8,-10 12,-4 6,-8 2,3 0,26-2,45-12,40-18,32-15,26-12,21-10,8-5,6-3,-24 5,-36 13,-35 10,-36 12,-22 11,-13 8,-13 1,-2-3,1-1,21-3,33-10,39-12,36-11,21-3,12-4,3-3,-17 1,-30 13,-39 7,-35 16,-29 12,-18 8,-7-2,2 1,4-5,24-7,35-13,33-12,33-11,23-2,13 2,5-2,1 3,-18 4,-31 10,-32 12,-33 9,-21 2,-13 3,-6 4,-2 3,19-4,30-12,32-14,33-13,21-9,13-8,6 2,-16 6,-29 12,-38 13,-28 12,-27 10,-13 6,-6-3,17-5,13-7,21-6,33-17,28-12,25-15,16-7,6-3,1 1,6 7,4 5,0 1,-5 0,-4 0,-5-1,2 4,0 2,-2 4,-2 7,-2-1,-1 3,4-3,1 1,0 3,-2 4,-1 2,-3 9,6 3,1 6,-1 13,-2 7,-1 10,-2 15,-19-15,-29-13,-41-25,-30-17,-17-14,-9-8,-4 2,-5 1,0 5,25 14,35 13,33 14,27 9,18 0,17 9,8 3,3-3,-19-8,-31-8,-39-19,-18 3,1 1,4 1</inkml:trace>
  <inkml:trace contextRef="#ctx0" brushRef="#br1" timeOffset="48623.09">2037 102,'-18'0,"-16"-6,8 5,21 12,22 12,20 12,21 7,-11-4,-25-14,-27-18,-26-14,-23-13,-15-8,10 1,33 11,9 8,-4 6,-10-2,-12-1,-9 1,-8 1,-11 2,19-5,29-2,30-4,31 0,27 1,13 10,5 10,0 16,-19 3,-39-8,-35-14,-26-13,-20-5,-17-6,-8 0,-7-3,0 9,9 17,18 3,30-5,39-10,29-3,20 1,11 1,6 3,8 8,1 9,-2 15,-3 8,3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51896.65">4137 1253,'-11'0,"-16"0,2 0,7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0:04.05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0,'0'11,"11"16,16 14,20 7,3 6,-20 5,-20 11,-23 4,-10-10</inkml:trace>
  <inkml:trace contextRef="#ctx0" brushRef="#br0" timeOffset="1561.17">272 237,'-11'0,"1"0,14 0,19 0,16-6,13-2,9 1,12-5,-7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0:08.58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0,'6'0,"18"12,18 9,12 7,-8 10,-23 11,-22 13,-17 9,-11 2,-7 2,3-12</inkml:trace>
  <inkml:trace contextRef="#ctx0" brushRef="#br0" timeOffset="1240.53">170 169,'6'0,"13"0,15 0,13 0,10 0,8 0,3 0,2 0,-11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3:28.4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684 442,'-12'0,"-15"12,-20 15,3-3,16-17,29-27,20-21,7 1,-13 26,-21 20,-15 21,-3 0,13-16,20-21,15-21,20-17,-9 1,-16 24,-23 23,-28 23,4 1,17-15,22-25,21-23,16-10,-5 4,-22 15,-32 24,-31 30,-20 17,12-4,21-21,31-23,28-23,21-23,12-15,-16 11,-27 20,-34 29,-27 26,-23 22,-13 16,-4 4,17-14,31-21,39-37,29-22,20-18,19-16,-10 2,-32 25,-34 31,-27 22,-27 27,-15 12,-7 15,-2 3,19-18,31-28,32-29,27-26,15-24,-6-3,-22 8,-29 31,-31 25,-20 22,8-5,25-17,28-16,10-5,-8 11,-22 18,-17 24,-3 11,6-2</inkml:trace>
  <inkml:trace contextRef="#ctx0" brushRef="#br1" timeOffset="13289.59">176 510,'11'-6,"16"-19,-3 1,-17 15,-27 21,8 3,22-19,22-19,22-13,13-17,-9 12,-28 25,-29 20,-38 28,-25 19,-7 12,14-3,33-31,44-30,30-28,17-25,-9 7,-20 23,-41 28,-24 25,-27 18,-15 7,9-5,32-23,32-27,26-25,20-20,6-19,-1-10,-16 14,-26 28,-33 26,-25 31,-17 17,-15 20,-7 10,17-13,36-27,35-25,28-36,26-25,7-21,5-13,-16 7,-35 35,-26 37,-25 26,-23 34,-15 14,4-10,25-26,30-40,22-30,22-19,-9 0,-12 29,-22 30,-20 28,-17 20,-13 21,10-14,18-26,27-30,18-32,14-21,12-19,-11 16,-18 28,-21 32,-16 27,-14 26,-2-8,13-23,17-33,15-31,14-22,9-16,0 17,-11 29,-13 39,-7 30,-9 19,-8 19,-1 7,-1 2,13-13,10-30,15-33,12-36,7-24,8-14,-8 15,-15 28,-23 36,-17 27,-9 19,-13 10,-3 12,10-14,30-30,27-38,21-25,16-18,3-20,3-4,-15 15,-22 28,-33 37,-26 27,-20 18,-13 18,0 8,22-11,29-23,30-31,28-30,25-30,11-19,-12 7,-37 24,-28 28,-26 28,-27 19,6 4,29-13,28-18,23-24,18-21,16-18,-10 10,-20 23,-29 20,-10 8,6-4,14-16,14-17,19-18,-12 4,-24 26,-21 26,-4 4,5-13,2-24,-4-10,-13 0,-15 16,-14 10,-16 17,8 5,30-6,32-24,25-15,7-4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3:32.84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360 446,'-6'-6,"-19"-1,-17-1,10-3,23-13,18-13,1 0,-11 12,-24 21,-25 24,-15 13,9-4,26-18,29-24,27-20,-3-5,-17 10,-21 27,-2 8,13-3,25-14,20-11,15-7,9-11,-6 13,-25 17,-35 21,-30 25,-20 20,-13 10,9-6,27-19,40-28,36-34,21-20,16-13,5-10,-1 0,-21 16,-35 28,-39 23,-31 28,-25 20,-27 13,3 6,28-13,34-30,39-30,41-26,21-20,9-14,3-2,2-1,-3 5,-21 11,-46 33,-43 30,-30 30,-17 19,-9 10,15-7,30-21,37-29,30-24,15-21,10-12,13-10,-18 9,-29 17,-30 31,-33 31,-20 21,-6 12,13-6,27-19,29-29,31-29,21-24,-5 7,-23 19,-22 23,-24 21,-15 23,4 1,18-20,23-29,20-20,22-27,1 0,-19 24,-23 26,-19 22,-3 6,6-21,14-25,11-23,8-18,4-12,1-13,-4-6,-20 16,-24 25,-20 30,-23 28,4 5,17-19,25-22,19-20,4 2,-7 18,-17 29,-11 24,-9 17,7-6,19-23,9-4,5 6,0 10,-1 10,-2-9,3-28,0-27,-2-28,4-30,5-13,-5 20,-6 33,-3 39,-14 37,-10 23,-9 11,8-12,19-34,10-34,15-33,9-27,0-20,0-8,-10 13,-21 31,-16 42,-17 44,-9 28,4 14,13-6,17-27,21-33,14-30,3-30,-16-6,-9 17,-6 26,-3 32,-7 24,-7 15,0-2</inkml:trace>
  <inkml:trace contextRef="#ctx0" brushRef="#br1" timeOffset="12189.49">428 446,'-6'-6,"-14"-1,-20 11,-15 17,8-1,23-15,10-9,-5 2,-9 7,-13 21,8-1,19-16,31-26,17-23,-2 3,-18 23,-24 27,-21 22,7 5,18-10,22-16,19-27,22-17,12-22,-11 11,-33 23,-32 26,-27 29,-24 26,-8 14,-5 4,16-10,34-24,33-31,25-30,29-36,11-20,2-5,0-6,-20 22,-31 32,-32 27,-26 30,-26 17,-15 16,-18 16,0 6,4-1,27-14,42-30,34-40,38-31,21-28,19-20,6-15,-3-3,-7 4,-25 17,-41 45,-48 45,-38 43,-19 24,-15 9,15-11,39-18,37-32,30-32,23-26,14-21,2-19,7-9,-21 15,-30 35,-25 34,-35 32,-22 29,-7 13,13-6,34-28,32-39,25-26,17-22,12-20,6-12,-15 12,-29 34,-36 33,-23 27,-12 25,8-3,32-23,28-33,22-29,20-20,-7 4,-26 15,-29 31,-22 26,-3 9,15-7,25-8,-3-14,-4-7</inkml:trace>
  <inkml:trace contextRef="#ctx0" brushRef="#br1" timeOffset="16343.05">597 446,'-6'11,"4"-1,-4 3,-17 10,-17 14,-13 12,-15 2,16-18,28-26,30-26,25-27,2 0,-22 13,-25 25,-21 18,-16 20,-17 10,-8 5,20-12,31-23,31-36,33-25,14-21,10-10,-11 15,-31 30,-32 33,-25 34,-24 18,10-4,25-34,34-29,16-24,14-15,-4 2,-26 21,-26 35,-22 29,-3 3,5-15,14-28,17-23,9-18,5 6,-5 28,-4 29,-6 23,-3 19,7 10,15-4,17-25,20-34,3-12,-20 7,-26 17,-20 17,-20 21,3 2,29-19,32-27,34-31,18-24,-11 3,-23 21,-32 31,-18 27,3 2,13-11,14-16,16-14,-7 0,-15 11,-5 6,6-5,-1 2,-5-1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4:00.73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995 420,'6'0,"13"0,20 0,16 0,10 0,5 0,2-6,1-7,-1-8,5 0,-11 3</inkml:trace>
  <inkml:trace contextRef="#ctx0" brushRef="#br0" timeOffset="1150.36">1232 352,'-12'-6,"-15"-2,-14 1,-13 1,-13 2,16 1,28 2,29 0,31 1,21 0,12 1,6-1,1 0,5 0,-23 1,-33-1,-33 0,-26 0,-20 0,-11 0,-7 0,-9 0,21 0,32 0,33 0,25 5,21 3,11 0,14 3,4 1,-11-2</inkml:trace>
  <inkml:trace contextRef="#ctx0" brushRef="#br0" timeOffset="3071.75">1197 352,'12'0,"14"0,16 0,11 0,9 0,-12 0,-27 0,-27 6,-26 1,-25 1,-14-3,-13-1,-4-1,24-7,40-3,41 0,35 1,19 1,9 2,-15 2,-37 0,-34 1,-34 0,-22 0,-13 1,-5-1,-1-6,2-7,-4-8,18 0,37 4,35 4,26 16,3 8,-18 1,-23 0,-29-9,-25-4,-16-3,-11-6,-5-7,26-6,40 0,42 5,29 10,23 13,17 6,6 0,-20-1,-39-3,-38-2,-29-2,-27-7,-14-9,-7-2,-13-5,-2-4,27 2,36 5,41 4,31 12,25 5,20 7,6 9,-18 0,-33-3,-40-5,-32-9,-28-7,-15-1,-6-6,-7-7,-6-7,2-3,-1-10,4-4,17 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7:54:42.20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25,-6 168,4-428,2-66,-3 80,-1 68,19-347,1-17</inkml:trace>
  <inkml:trace contextRef="#ctx0" brushRef="#br0" timeOffset="31992.29">2 3928,'6'0,"13"0,15 0,13-5,11-3,12-5,-6 0</inkml:trace>
  <inkml:trace contextRef="#ctx0" brushRef="#br0" timeOffset="33947.83">306 3455,'-2'1,"1"0,-1 1,0-1,0 1,1-1,-1 1,1 0,-1 0,1 0,0 0,-1 0,1 0,0 0,1 0,-1 0,0 0,0 1,1-1,-1 1,0 1,-2 6,0 0,0 1,1-1,1 1,0-1,0 1,1 0,0 0,1-1,1 7,-2-14,1 0,-1 0,1 0,0-1,0 1,0 0,0 0,1-1,-1 1,1-1,-1 1,1-1,0 0,0 0,0 0,0 0,0 0,0 0,1 0,-1-1,1 1,-1-1,1 0,0 1,-1-1,1-1,0 1,0 0,0-1,-1 1,1-1,0 0,0 0,0 0,0 0,0 0,0-1,-1 1,1-1,3-1,3-1,1-1,-1 0,0 0,0-1,0 0,0-1,-1 0,0 0,0-1,-1 1,0-2,0 1,-1-1,0 0,0-1,0 1,-1-1,-1 0,1-1,0 0,-1-1,1 1,-1-1,-1 0,0 0,-1 0,0-1,-1 1,0 0,0-1,-2 1,1-1,-1 1,-1-1,0 1,-3-9,4 18,1-1,-1 0,0 1,-1-1,1 1,0-1,-1 1,1 0,-1 0,0-1,1 1,-1 0,0 0,0 1,-1-1,1 0,0 1,-1-1,1 1,-1 0,1 0,-1 0,1 0,-1 0,0 1,1-1,-1 1,0-1,0 1,0 0,1 0,-1 0,-2 1,-2 1,1 0,-1 0,1 0,0 1,0 0,0 0,1 1,-1 0,1 0,0 0,0 0,0 1,0 0,1 0,-8 12,1 0,0 1,2 0,0 0,1 1,1 1,1-1,1 1,0 0,0 9,-7 41</inkml:trace>
  <inkml:trace contextRef="#ctx0" brushRef="#br0" timeOffset="35131.66">273 3928,'6'-5,"13"-3,15 1,19-5,12-5,6-7,3 2,-11 4</inkml:trace>
  <inkml:trace contextRef="#ctx0" brushRef="#br0" timeOffset="-13872.57">849 3150,'-6'6,"-2"13,1 15,1 9</inkml:trace>
  <inkml:trace contextRef="#ctx0" brushRef="#br0" timeOffset="-13871.57">789 3590,'-2'23,"-2"40</inkml:trace>
  <inkml:trace contextRef="#ctx0" brushRef="#br0" timeOffset="37252.28">70 3251,'5'0,"20"0,17 0,13 0,8 0,11-5,5-3,0-5,-2-1,-3 3,-1 2,3-2,-11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7:55:26.30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465.23">389 36,'-6'0,"-7"12,-8 14,-12 16,-11 11,-10 9,-1 5,-10 8,14-8,20-22,15-18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7:54:45.49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1654,6-1963,2-82</inkml:trace>
  <inkml:trace contextRef="#ctx0" brushRef="#br0" timeOffset="36175.18">1151 3386,'-5'1,"0"0,0 0,0 0,0 0,1 1,-1 0,0 0,1 0,-1 1,1 0,0-1,0 1,0 1,0-1,0 1,1-1,0 1,-3 3,-2 3,1 0,0 1,0 0,1 1,0-1,-2 10,5-14,1 0,0 1,1-1,-1 1,2-1,-1 1,1-1,0 1,0-1,1 1,0-1,1 5,-1-9,0 0,0 0,0-1,0 1,1 0,-1-1,1 1,-1-1,1 0,0 1,0-1,0 0,0 0,1 0,-1-1,0 1,1 0,0-1,-1 0,1 1,0-1,-1 0,1 0,0-1,0 1,0-1,0 1,0-1,-1 0,1 0,0 0,0 0,2-1,3 0,1-1,-1 0,1-1,-1 0,0 0,0-1,0 0,0 0,0-1,-1 0,0 0,0-1,-1 0,1 0,-1 0,-1-1,1 0,-1 0,0 0,-1-1,1 0,0-4,1 2,-2-1,1 1,-2-1,1 0,-1 0,-1 0,0 0,-1-1,0 1,0 0,-1-1,-1 1,0 0,0-1,-1 1,-1 0,-1-4,3 11,0 0,-1 0,1 1,-1-1,0 1,0-1,0 1,0-1,-1 1,1 0,-1 0,0 0,0 1,0-1,0 1,0-1,-1 1,1 0,-1 0,1 1,-1-1,0 1,0 0,1 0,-1 0,0 0,0 1,0-1,0 1,0 0,0 0,0 1,0-1,0 1,-3 0,-1 2,0 0,0 0,1 1,-1 0,1 0,0 1,0 0,0 0,1 1,0-1,0 1,1 1,-1-1,1 1,0 0,1 0,0 1,-8 18,2 1,1 0,1 1,1 0,1 0,2 0,-1 18,0 21</inkml:trace>
  <inkml:trace contextRef="#ctx0" brushRef="#br0" timeOffset="37298.85">575 4065,'12'-12,"14"-3,16-6,11 2,15 3,6-1,9-3,7-5,0 3,-4 5,-11 5,-18 4</inkml:trace>
  <inkml:trace contextRef="#ctx0" brushRef="#br0" timeOffset="38073.86">1490 3048,'0'6,"0"13,0 15,0 13,0 11,-6 6,-1 10,-7 4,1 0,2-2,2-2,9-14,5-16</inkml:trace>
  <inkml:trace contextRef="#ctx0" brushRef="#br0" timeOffset="39010.68">542 3353,'5'-6,"15"-7,14-2,13-4,16 1,15 4,10 5,3-3,-2 1,-6-4,-5-4,-4 0,2 4,-5 5,-16 3</inkml:trace>
  <inkml:trace contextRef="#ctx0" brushRef="#br0" timeOffset="42935.25">135 4403,'0'-12,"0"-15,11 3,5 17,-2 21,-2 26,8 5,12-10,1-22,6-26,-4-27,-7-7</inkml:trace>
  <inkml:trace contextRef="#ctx0" brushRef="#br0" timeOffset="43627.43">406 4234,'0'5,"-11"20,-5 17,2 13,-4 8,2 5,4 9,3 2,4 5,-3 0,-7-3,-11-3,-19-10,-14-16,-2-35,9-30,14-15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8:48:08.77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287 368,'0'6,"0"13,5 21,8 31,8 21,-1 7,-3 2,-4 3,-5-1,-4-6,-2-2,-2-6,0-7,-1-1,0 4,0-13</inkml:trace>
  <inkml:trace contextRef="#ctx0" brushRef="#br0" timeOffset="718.41">487 402,'0'6,"6"13,7 20,8 21,-1 23,-3 8,-4 1,-5-4,-4-6,-2-6,-2 2,0-1,-1 3,6-1,1-13</inkml:trace>
  <inkml:trace contextRef="#ctx0" brushRef="#br0" timeOffset="1609.78">319 1,'0'5,"0"20,-5 22,-14 20,-15 11,-12 8,0-10</inkml:trace>
  <inkml:trace contextRef="#ctx0" brushRef="#br0" timeOffset="2277.28">386 1,'0'5,"0"20,12 22,14 15,27 7,20-7,10-14,-10-16</inkml:trace>
  <inkml:trace contextRef="#ctx0" brushRef="#br0" timeOffset="4198.97">353 1,'-5'17,"-14"17,-4 14,-9 16,-4 9,-8 8,-8 3,-1-3,4-3,9-15</inkml:trace>
  <inkml:trace contextRef="#ctx0" brushRef="#br0" timeOffset="5702.99">353 102,'6'0,"7"11,19 16,9 13,10 7,12 1,8-3,-9-3,-15-8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7:56:23.37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21 617,'-11'0,"1"-6,20-13,21-15,15-14,23-9,-11 10,-27 19,-36 32,-35 20,1 7,19-14,24-15,35-26,22-14,12-12,5-4,-16 14,-31 25,-31 26,-34 23,-22 17,-25 12,-10 12,17-12,37-23,37-36,30-17,22-25,24-18,12-9,7-1,-18 11,-39 33,-44 31,-37 31,-35 21,-16 11,20-12,40-22,36-35,31-24,26-25,20-17,9-3,1 4,-4 7,-22 18,-32 27,-34 21,-34 26,-21 12,-13 10,17-12,30-18,36-33,32-20,22-24,10-4,10-4,-16 12,-37 32,-35 29,-41 29,-24 19,-13 8,14-12,34-30,41-30,42-33,23-23,11-14,8 6,0 1,-28 23,-41 25,-38 25,-26 28,-31 19,-14 12,19-13,43-27,49-41,43-37,39-27,12-7,-2 5,-34 27,-47 34,-42 31,-32 30,-21 13,-17 9,14-8,31-25,30-30,28-21,26-20,21-14,-8 6,-27 24,-31 25,-35 31,-2 3,16-11,21-22,21-22,28-21,16-9,7-8,1 5,-19 11,-32 24,-33 31,-27 20,-21 14,-12 16,9-8,25-21,35-33,34-29,21-16,11-7,-11 10,-35 24,-39 37,-29 26,-19 22,13-7,25-26,28-30,25-23,18-20,18-11,10-2,-15 12,-34 30,-40 28,-29 20,3 4,21-17,29-25,25-20,24-18,12-9,6-3,-11 12,-34 24,-35 24,-28 22,-21 16,-13 11,15-6,33-23,31-30,24-21,23-24,17-12,-10 9,-28 24,-40 33,-24 25,-22 12,4-3,20-14,30-25,25-26,18-14,12-9,-11 10,-27 26,-28 20,-33 25,-3 6,21-17,24-19,29-29,20-10,17-13,-16 8,-28 26,-32 26,-32 21,-17 22,7 0,27-27,35-26,25-25,23-16,17-13,12-5,-15 11,-40 26,-38 31,-30 18,-22 16,3-1,21-21,32-21,33-24,21-14,12-14,4-5,-15 11,-30 24,-32 26,-27 22,-21 12,5-3,20-14,32-24,26-18,19-24,18-12,14-9,-20 17,-31 27,-34 28,-33 22,-1 5,24-15,25-25,21-22,21-15,14-7,5-1,-15 12,-31 24,-30 23,-28 22,-26 16,-10 10,12-11,26-21,35-26,28-26,18-15,12-13,12-4,3 1,-17 16,-31 25,-34 26,-28 16,-26 14,7 0,24-14,26-23,26-25,23-21,16-10,7-2,3 1,-18 15,-31 25,-37 31,-1 6,19-19,20-23,27-20,16-10,-11 8,-32 21,-34 26,-21 22,-2 5,17-15,21-18,25-20,19-14,-6-2,-29 16,-29 21,-24 22,-2 7,24-10,24-19,27-18,2 0,-18 13,-25 19,-24 16,-1 3,20-23,29-20,28-20,16-13,15 1,-19 6,-31 19,-38 30,-36 22,-5 5,23-11,27-18,25-23,18-16,-3 1,-16 16,-29 20,-2 8,10 0,16-16,15-15,14-11,-9 3,-16 15,-30 15,-15 21,2 5,21-16,28-11,30-21,17-13,-16 1,-32 11,-31 18,-28 25,-3 6,15-9,22-15,10-6,2-3</inkml:trace>
  <inkml:trace contextRef="#ctx0" brushRef="#br1" timeOffset="19132.13">6083 379,'0'-6,"12"-7,20-19,-5 8,-20 18,-17 24,0 7,12-12,18-19,17-15,13-15,-7 5,-22 18,-33 29,-25 23,-18 11,-17 9,15-12,29-20,31-25,26-20,26-17,14-9,-9 3,-33 20,-38 25,-29 29,-25 21,17-5,32-23,32-26,30-25,18-20,11-8,-15 10,-33 31,-34 22,-26 22,-20 16,5-5,22-16,34-30,37-26,23-25,-6 8,-24 23,-32 28,-27 23,-21 20,-22 12,-5 8,20-19,31-24,35-28,26-30,18-16,9-16,11-9,-15 14,-29 34,-34 34,-28 20,-21 18,2 0,21-18,25-27,25-23,18-15,20-18,9-6,-13 14,-28 26,-32 34,-27 26,-27 19,8-2,28-27,29-30,23-20,24-25,-4 8,-18 22,-26 19,-26 26,-23 20,2-4,17-22,25-20,33-28,22-21,18-14,-10 8,-29 31,-38 31,-31 24,-5 7,21-15,24-18,21-27,18-17,16-13,-13 13,-28 24,-30 26,-36 28,-23 18,4-2,25-21,41-23,31-32,21-23,17-11,9-3,-17 14,-31 26,-33 33,-34 18,-24 15,4-1,33-21,31-21,19-23,22-21,13-15,-5 6,-24 28,-37 29,-29 24,-4 5,20-15,30-30,23-25,22-14,-6 12,-23 17,-24 23,-25 21,-4 5,12-15,26-27,20-25,15-12,-1 6,-22 22,-21 25,-31 23,-16 17,3 0,31-25,21-29,20-24,20-14,0 7,-27 21,-30 30,-27 24,-3 5,15-10,33-34,24-23,23-19,11-3,10-4,-10 11,-29 30,-41 27,-32 22,-7 5,20-18,29-25,17-30,15-16,-1 5,-21 20,-26 31,-24 24,-21 18,4-1,19-15,26-20,28-31,27-18,20-17,-4 7,-26 20,-33 32,-43 25,-22 24,3-5,20-18,26-31,30-24,21-20,-3 2,-23 18,-20 24,-29 22,-17 18,5-6,20-20,29-20,30-22,19-12,10-7,10-3,-15 13,-30 22,-34 18,-34 25,-24 13,3-3,22-14,39-24,29-19,19-19,12-10,-6 13,-26 18,-36 27,-30 17,-22 9,3-4,21-8,33-15,26-22,19-16,13-15,-6 4,-23 19,-36 18,-29 26,-16 18,7 2,20-13,25-31,23-16,23-18,15-10,7-4,-9 11,-34 22,-32 24,-24 21,5-1,23-19,33-28,22-19,19-15,7-6,-17 12,-31 24,-33 27,-12 10,7-3,15-22,17-10,20-15,14-7,6-5,-14 6,-28 26,-31 20,-9 8,14-5,19-16,16-20,3 0,-24 16,-25 20,-7 7,17-11,20-19,17-19,14-5,-8 9,-23 19,-32 23,-27 20,0 3,22-11,26-22,22-18,18-25,11-12,-11 8,-25 21,-29 32,-25 19,-19 16,3-2,33-19,30-26,22-19,17-25,15-10,-16 10,-29 22,-37 33,-34 26,2 5,31-15,28-25,23-24,22-15,12-13,-13 8,-35 28,-26 27,-32 17,1 3,18-10,27-21,29-28,19-11,-13 7,-21 20,-28 28,-6 11,7-11,16-21,22-16,16-16,-8 2,-24 25,-21 25,-22 20,-3 4,20-23,15-27,1-5,-14 10,-24 11,-20 16,4-3,14-21,23-23,1-8,-11 7,-15 13,-14 20,-18 9,-9 6,6-7,26-18,37-25,6-10,-9 13,-22 23,-17 15,-20 18,-10 8,7-14,26-24,31-24,11-8,-6 6,-20 18,-18 16,-18 17,11-7,26-20,22-21,6-8,-10 19,-16 16,-22 17,-15 6,-9 8,11-7,34-28,31-19,20-19,-1 2,-17 12,-34 22,-24 21,-16 12,-9 7,-4 2,16-13,25-23,35-24,28-21,22-16,-4 1,-22 21,-38 28,-28 25,-19 15,-10 12,-12 5,21-8,32-29,32-28,34-25,-3-5,-17 9,-23 17,-23 21,-23 17,9-3,23-15,26-26,24-22,12-14,-6 9,-27 23,-37 33,-27 22,-20 16,-10 7,11-12,28-24,34-27,31-16,23-23,-12 4,-29 27,-26 22,-20 15,-20 12,-11 11,8-7,28-27,31-21,29-19,22-15,-1 5,-19 15,-31 25,-25 18,-19 18,-12 3,6-11,24-21,24-22,7-15,-6-2,-19 16,-16 18,5 2,16-10,22-15,30-16,4-1,-26 18,-26 18,-22 22,-14 8,-15 4,4-7,26-26,30-24,12-7,-6 8,-19 8,-17 20,-14 14,-8 10,-11 13,13-12,22-22,13-12,-2 6,-6 10,-10 9,-15 7,10-7,23-17,28-21,8-7,-9 13,-16 20,-24 15,-15 15,0-10,22-15,27-20,26-22,4 2,-19 10,-23 21,-20 16,-15 9,-16 8,4-10,24-19,30-23,29-19,5 1,-14 13,-24 27,-28 19,-19 16,8-9,23-22,12-13,-8 7,-12 7,-11 9,-8 12,5-5,18-18,19-22,8-9,-7 12,-13 12,-19 19,-13 11,9-12,25-14,11-8,-4 2,-17 13,-12 5,6-7,28-11,27-22,24-8,16-9,16-5,-4 18,-12 25,-28 18,-12 6,8-6,13-17,12-14,20-22,11-11,-8 9,-22 23,-30 25,-13 11,5-3,11-10,26-19,16-18,9-4,4-8,-11 15,-34 17,-34 23,-22 20,-24 11,-15 8,9-9,37-19,33-24,25-18,18-18,16-8,7-2,-10 11,-29 25,-33 18,-35 21,-25 16,7 0,24-12,32-25,25-18,24-25,13-13,-6 8,-26 23,-37 24,-9 13,8-4,16-16,15-14,19-15,-5 2,-23 23,-33 24,-3 9,11-7,17-13,16-19,21-13,1 2,-22 16,-15 27,-6 15,-5 2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1:33.04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378 813,'5'0,"14"6,21 7,15 14,10 1,5 3,8 1,3 1,-2 1,-2 0,-3-5,3 3,1 3,-3-6,-1-1,-3 0,5-4,0-1,0-5,-3-4,-2 0,-1-2,4 3,2-1,-1 2,-1 0,-3-4,5-4,0-3,0-2,-3-2,-1-2,-2 1,-2-1,-4 1</inkml:trace>
  <inkml:trace contextRef="#ctx0" brushRef="#br0" timeOffset="-2">2207 1423,'0'-11,"6"-5,13 2,15 2,13-8,-7-12,-28-6,-27 3,-23 7,-16 9,1 19,15 21,26 7,26-2,28-4,7-13,-4-19,-23-13,-25-3,-30 3,-21 6,-13 5,0 16,16 19,35 12,31-1,24-5,18-9,11-18,-19-16,-28-11,-30-1,-25 3,-23 6,-14 12,5 18,20 6,28 7,30-2,24-4,23-6,1-17,-14-20,-33-5,-30 2,-24 5,-22 17,-1 22,23 8,29 4,35-2,24-7,16-11,3-20,-16-8,-33-1,-37 3,-26 4,-12 10,10 11,25 3,28 1,24-2,14-15,-7-13,-21-2,-24 0,-29 5,-19 10,-11 6,-5 2,-3 1,1 0,-4-2,-1-1,3-6,19-3,37-1,34 2,26 2,24 1,18 1,7 2,0 0,-3-6,-22-1,-34 0,-32 2,-34 1,-22 1,-18 2,-7 0,-1 1,19 6,33 2,39 0,30-2,21-2,12-1,11-2,4 0,-1-1,-3-1,2 1,-1 0,-3-1,-3 13,-3 3,3 0,1-4,-1-2,-19-4,-31-2,-37-2,-27-1,-20-1,-16-5,-7-2,16 0,31 2,39 7,35 4,23 7,13 1,5 4,0 0,-24-8</inkml:trace>
  <inkml:trace contextRef="#ctx0" brushRef="#br0" timeOffset="-1">2783 1377,'-50'-6,"-28"0,-3 1,1 2,20 1,32 1,31 1,34 0,21 0,13 1,-12-1,-28 0,-36 0,-28 1,-21-1,-18 0,-8 0,15 0,30 0,32 0,35 0,23-1,-4 1,-28 0,-28-5,-26-9,-2-1,16 2,29 3,1 3,-14 3,-18 2,-17 2,2 6,3 2,-6 0,-8-8,-13-3,-15-7,-12-2,-8-5,-1-4,5 0,6 5,22 4,34 5,32 3,34 8,-3-2,-18-2,-23 0,-30-7,-24-7,-15-8,-18-5,-4-4,8-9,25 3,34 14,35 16,32 21,-1 8,-18-6,-24-5,-23-10,-18-11,-19-10,-9-7,-4-5,0 3,18 6,32 8,38 11,33 13,28 11,13 12,4 2,-19-5,-33-7,-40-20,-36-15,-28-12,-15-7,-5-4,2-7,-2-2,2 6,4 5,5 2,4 6,20 8,30 12,31 14,32 10,31 15,15 6,11 3,1 0,0-1,6-2,4 3,0 7,-7-5,-2 2,-8-2,-25-9,-40-15,-37-17,-33-14,-21-18,-17-3,-6-9,-5-2,-4 6,-3 4,27 7,38 13,36 16,35 12,29 10,20 12,20 5,8 2,-3-1,-9-3,-10-7,-26-10,-36-14,-34-9,-28-4,-20-2,6 0,21 7,32 4,28 6,24 8,21-1,13 4,8 3,5-2,-3-6,-9 1,-25-3,-36-5,-18-3,1-3,8-2,13-2,11 0,16 5,8 2,9 0,8 4,1 0,-48-5</inkml:trace>
  <inkml:trace contextRef="#ctx0" brushRef="#br0" timeOffset="-3">2783 1502,'-47'-8,"-12"-3,31 0,30 4,27 1,26 3,-7 2</inkml:trace>
  <inkml:trace contextRef="#ctx0" brushRef="#br0" timeOffset="165179">513 847,'-5'-11,"-15"-10,-14-1,-19-9,-12-4,-7-3,15 6,29 14,42 15,30 9,-4 3,-20-5,-26-5,-22 0,-18-2,4 1,21 0,25 1,7 0,-11 0,-16 1,-17 0,3 0,17 1,24-1,20 11,6 5</inkml:trace>
  <inkml:trace contextRef="#ctx0" brushRef="#br0" timeOffset="-6">4272 994,'16'-12,"-9"-5,-25 17,13 2</inkml:trace>
  <inkml:trace contextRef="#ctx0" brushRef="#br1" timeOffset="179582.25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4782.89">1292 146,'66'-6,"5"2,-1 2,5 1,1 7,-1 14,-2 9,-2 11,0 11,-2 1,-1-7,-12-11</inkml:trace>
  <inkml:trace contextRef="#ctx0" brushRef="#br1" timeOffset="184652.14">2003 339,'0'6,"12"7,20 8,17 11,12 1,6-6,4-7,2-7,4-6,2-4,-1-2,-3-2,-2-1,-2 1,-2 0,5 0,1 6,-1 3,0-1,-3-1,5-8,0-8,0-4,-3-4,-1 0,-2 3,-1 5,5 4,1 2,0 3,-2 1,-2-5,-1-2,5 0,-11 2</inkml:trace>
  <inkml:trace contextRef="#ctx0" brushRef="#br1" timeOffset="4780.89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8,35 11,40 21,36 22,22 14,18 12,-11 0,-35-15,-42-23,-36-14,-29-16,-14-5,12 3,31 5,34 7,29 5,23 3,20 10,12 8,3 9,-17 1,-31-11,-38-12,-36-6,-21-8,-13-2,-9-3,-3 1,2 4,28 9,35 7,39 2,27 0,25 6,18 2,5-3,-18-1,-39-4,-37-1,-29-7,-21-4,-18-5,-9-1,-3 2,25 3,34 3,37 3,35 2,21 0,9 7,3 2,-17 0,-32-2,-38-1,-30-2,-25-2,-15 0,-6-1,0 0,20-1,31 1,39 0,29-1,20-4,12-3,5 1,-15-5,-35 0,-39 2,-28 3,-24 2,-13 2,-3 2,-6 1,37 0</inkml:trace>
  <inkml:trace contextRef="#ctx0" brushRef="#br1" timeOffset="4781.89">1292 202,'44'-4,"20"-4,13-5,-18 0,-31 1,-31 4,-33 2,-22 3,-12 1,-6 8,47-3</inkml:trace>
  <inkml:trace contextRef="#ctx0" brushRef="#br1" timeOffset="4779.89">1292 186,'95'-14,"2"1,-24 2,-41 4,-38 2,-35 3,-33 7,-22 8,16-1</inkml:trace>
  <inkml:trace contextRef="#ctx0" brushRef="#br1" timeOffset="4777.89">6 540,'-6'2,"9"-9,0 5</inkml:trace>
  <inkml:trace contextRef="#ctx0" brushRef="#br1" timeOffset="4775.89">1292 46,'46'-9,"29"-5,0 3,-2 4,-1 2,-3 9,6 3,1 6,-1 13,-2 7,-1 10,-2 15,-19-15,-29-13,-41-25,-30-17,-17-14,-9-8,-4 2,-5 1,0 5,25 14,35 13,33 14,27 9,18 0,17 9,8 3,3-3,-19-8,-31-8,-39-19,-18 3,1 1,4 1</inkml:trace>
  <inkml:trace contextRef="#ctx0" brushRef="#br1" timeOffset="201630.6">2037 102,'-18'0,"-16"-6,8 5,21 12,22 12,20 12,21 7,-11-4,-25-14,-27-18,-26-14,-23-13,-15-8,10 1,33 11,9 8,-4 6,-10-2,-12-1,-9 1,-8 1,-11 2,19-5,29-2,30-4,31 0,27 1,13 10,5 10,0 16,-19 3,-39-8,-35-14,-26-13,-20-5,-17-6,-8 0,-7-3,0 9,9 17,18 3,30-5,39-10,29-3,20 1,11 1,6 3,8 8,1 9,-2 15,-3 8,3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204904.17">4137 1253,'-11'0,"-16"0,2 0,7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0:04.05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0,'0'11,"11"16,16 14,20 7,3 6,-20 5,-20 11,-23 4,-10-10</inkml:trace>
  <inkml:trace contextRef="#ctx0" brushRef="#br0" timeOffset="1561.17">272 237,'-11'0,"1"0,14 0,19 0,16-6,13-2,9 1,12-5,-7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0:08.58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0,'6'0,"18"12,18 9,12 7,-8 10,-23 11,-22 13,-17 9,-11 2,-7 2,3-12</inkml:trace>
  <inkml:trace contextRef="#ctx0" brushRef="#br0" timeOffset="1240.53">170 169,'6'0,"13"0,15 0,13 0,10 0,8 0,3 0,2 0,-11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1:43.03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745 882,'-5'6,"-3"19,1 17,1 13,-4 8,0 6,-4 2,0 6,2-4,4-15</inkml:trace>
  <inkml:trace contextRef="#ctx0" brushRef="#br0" timeOffset="2817.55">407 240,'0'-12,"-6"3,-7 19,-2 20,2 16,3 12,3 7,3 5,2 7,1-9</inkml:trace>
  <inkml:trace contextRef="#ctx0" brushRef="#br0" timeOffset="5699.19">0 36,'422'-13,"-346"3,-47 5,0 1,1 2,-1 1,2 1,-26 0,0 1,0 0,0 0,0 1,0-1,-1 1,1 0,0 0,-1 1,0-1,1 1,-1 0,0 0,-1 1,1-1,0 1,-1 0,0 0,0 0,0 0,0 0,-1 1,1-1,-1 1,-1 0,1-1,0 1,-1 0,0 0,0 2,3 21,0-1,-2 0,-2 1,0-1,-2 6,1-10,0 0,-12 538,13-509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1:50.66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728 128,'-6'6,"-1"14,-1 14,3 13,-5 16,-1 9,2 4,3-6,2-14</inkml:trace>
  <inkml:trace contextRef="#ctx0" brushRef="#br0" timeOffset="1976.42">17 128,'-16'-4,"21"-6,28-9,22 3,1 3,0 2,1 2,25 2,-79 6,279-17,-42 3,-239 15,18-2,0 0,0 2,0 0,0 1,0 1,8 2,-22-3,0 0,-1 1,1 0,0 0,-1 0,1 0,-1 1,0-1,0 1,0 0,0 0,-1 1,1-1,-1 1,0 0,0 0,0 0,0 0,-1 0,0 1,0-1,0 1,0 0,-1-1,0 1,0 0,1 3,1 27,-1 0,-2 0,-2 0,-1 0,-1 0,-3 4,-7 70,-10 121,15-165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2:02.59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2336 702,'-5'-6,"-15"-7,-20-8,-21 0,-11 4,-5 4,16 5,30 4,37 2,30 1,20 2,12 0,6 0,1-1,-16 1,-31-1,-32 1,-26-7,-25-8,-16-1,-6-4,-2-4,18 1,31 5,38 11,35 12,27 11,14 8,3 0,-18-4,-33-6,-39-5,-37-11,-29-10,-14-9,-10-2,-1 4,4-2,6 3,22 5,35 4,32 3,27 3,20 7,19 9,7 7,4 1,-2 2,-20-4,-31-4,-33-5,-27-11,-25-10,-21-4,-8-5,-2 0,20 4,33 4,39 10,31 11,20 9,13 13,5 2,8-1,-21-4,-33-8,-39-20,-34-14,-21-6,-12 1,-8-3,21 2,33 11,34 12,27 11,22 3,18 4,9-1,-14-5,-35-5,-41-9,-28-12,-20-10,-17-1,-13 3,-2-1,3 2,22 4,35 5,39 3,30 3,21 1,11 7,12 9,3 0,0-1,-22 3,-32-2,-38-4,-30-8,-19-12,-18-9,-8-8,-6-5,0 3,21 6,39 7,36 11,29 7,19 3,12 5,12 8,4 0,-23-3,-34-10,-39-12,-28-11,-25-8,-12 1,-10-2,-8-3,30-1,37 4,36 6,28 7,19 12,18 5,9 8,-22-4,-32-8,-32-6,-32 0,-22-6,-18 0,-13 1,-3 3,20 2,40 9,43 9,31 9,20 0,17-3,6-5,2 2,-21-3,-38-2,-41-4,-30-2,-24-8,-13-9,-3-3,-6 3,19 2,33 9,40 6,37 7,30 7,13 2,11 2,7-3,-2 2,-6-3,-25-5,-35-4,-35-9,-28-11,-26-9,-21-2,-14-1,-3-4,3-3,6 4,5 6,23 13,33 7,32 9,32 4,21-1,17-3,8-2,0 3,-2 0,-22-2,-32-2,-38-2,-35-2,-22-7,-11-2,-4-7,0 0,3 2,3 3,20 3,30 3,32 2,32-5,20-2,12 2,-12-5,-27-1,-37 3,-29 2,-20 2,-18 2,-8 2,-9 1,24 0,33 1,35-1,27 1,21-1,12-6,14-1,5 0,-18-5,-36 0,-35 2,-33 3,-22 8,-11 4,-5 7,16 1,31-1,31-3,28-3,21-2,-5-3,-20 0,-26-1,-25-1,-18 0,-14 1,-14 0,17 5,30 3,30-1,26-1,3-2,-16-1,-23-1,-27 4,3 1,19 0,22-1,21-8,16-3,-5-1,-21 0,-27 2,-23 1,-25 2,8 0,24 1,26 0,25-6,18-7,18-8,-13 0,-28 4,-29 4,-25 11,-20 5,-13 8,10 2,26-1,28-2,25-4,20-2,-4-2,-20-1,-26-1,-25-1,-23 1,-16 5,10 2,31 0,32-1,27-2,19-1,12-1,12-2,6 0,-13 0</inkml:trace>
  <inkml:trace contextRef="#ctx0" brushRef="#br0" timeOffset="19801.9">2438 769,'-12'0,"3"0,19 6,20 14,16 14,12 8,14 2,5-7,2-9,-13-10</inkml:trace>
  <inkml:trace contextRef="#ctx0" brushRef="#br0" timeOffset="21008.85">2539 634,'11'11,"16"16,15 15,11 11,14 9,8 5,-10-15,-27-27,-37-24,-36-24,-30-13,-20-7,-8-8,0 6,6-2,22 7,39 11,43 16,28 16,31 24,13 14,4 11,-21-2,-33-23,-41-20,-31-24,-28-20,-15-10,12 3,33 21,34 26,28 18,20 17,19 7,8 3,-14-7,-29-28,-33-17,-34-18,-23-12,-13 0,10 12,33 15,37 15,35 11,25 15,2 1</inkml:trace>
  <inkml:trace contextRef="#ctx0" brushRef="#br1" timeOffset="46711.53">32 1041,'6'-17,"-4"5,-8 17,-14 19,7 5,18-20,13-22,22-21,15-16,-8 12,-17 24,-31 31,-22 25,-12 22,6 1,19-23,22-35,28-37,17-24,-6 8,-29 24,-24 27,-24 29,-24 28,-9 13,16-5,22-33,31-33,26-35,13-24,14-8,9-10,-2-5,-14 17,-27 30,-24 32,-31 33,-22 28,-9 21,-6 13,-4 8,16-14,21-39,40-52,23-37,23-23,9-19,10-13,3-2,1-3,-19 28,-26 36,-36 42,-34 43,-18 23,-10 12,5 1,19-12,27-38,33-47,26-34,15-21,4-16,-10 16,-25 32,-24 38,-24 30,-9 20,5 1,13-20,19-28,14-27,3-5,-10 14,-18 31,-15 24,-17 15,-2 16,10-12,16-28,14-37,19-36,10-29,11-14,-1-6,-10 1,-15 14,-22 31,-18 34,-27 35,-17 25,8 2,25-20,30-38,27-31,14-21,-4-1,-21 25,-23 30,-22 20,-18 25,-11 16,10-3,30-17,43-38,28-31,17-29,3-15,0-8,-16 5,-36 20,-33 26,-31 29,-25 26,-18 20,-5 8,18-5,40-22,37-22,30-23,21-26,-10-6,-24 18,-27 20,-23 23,-24 22,-14 10,10-13,27-23,31-19,26-24,10 5,-14 19,-26 24,-14 21,-14 22,4 7,24-6,31-24,21-30,16-26,19-27,7-15,-11 8,-25 32,-33 32,-31 26,-26 19,-17 18,-12 15,-5 5,20-13,30-31,25-35,29-30,20-24,8-15,9-10,6-4,-17 16,-35 35,-28 32,-24 27,-20 24,-7 13,-5 5,13-10,31-23,25-31,22-29,23-24,9-6,-8 5</inkml:trace>
  <inkml:trace contextRef="#ctx0" brushRef="#br0" timeOffset="54995.28">67 160,'0'-5,"-6"3,-7 14,3 4,16-22,18-23,17-18,1 5,-19 22,-17 31,-23 25,4 0,15-16,14-24,20-29,6 4,-18 23,-23 24,-18 21,-18 21,4-5,17-24,18-29,19-32,18-27,13-17,-3 11,-21 27,-22 38,-17 29,-20 21,-16 19,-17 15,7-7,25-29,28-40,33-39,28-38,9-18,6-7,-17 18,-23 33,-23 35,-25 36,-22 25,-16 19,-5 10,-5 7,4 0,16-16,27-37,28-38,17-29,16-28,10-15,8-7,-1-8,-6 0,-12 20,-26 40,-21 40,-17 30,-16 20,-8 10,-8 10,-2 2,15-18,25-39,26-41,22-29,12-21,8-15,7-6,-1-1,-17 20,-22 38,-26 36,-24 39,-18 23,-14 16,-7 11,-4 6,-2-3,18-18,35-36,27-37,29-37,20-31,13-24,-1-9,1-12,-7 0,-1 6,-18 25,-27 48,-22 40,-22 28,-17 24,-13 24,-2 7,-3-1,21-18,18-33,31-37,19-31,16-30,8-17,7-9,-7-3,0-5,-15 24,-12 33,-23 33,-16 28,-18 25,-19 25,-8 17,-4 8,15-20,27-37,23-38,29-44,16-29,11-15,2-7,-9 16,-18 38,-21 34,-17 33,-25 28,-7 14,-9 4,10-12,29-35,21-37,21-29,10-21,9-20,-4 7,-16 32,-19 38,-23 30,-16 19,8-5,12-24,20-28,13-31,1-4,-3 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2:12.28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1321 979,'6'0,"14"0,20 0,15 12,9 9,7 12,-22-4,-30-19,-30-18,-24-12,-1-3,17 14,24 8,27 10,16 16,-8 2,-21-14,-26-20,-6-5,6 13,14 17,13 17,-3-3,1-2,-3-11,-8-20,4-5,8 11,-6-2,-11-13,-6 2,4 13,2 6</inkml:trace>
  <inkml:trace contextRef="#ctx0" brushRef="#br0" timeOffset="1070.42">1796 1284,'-6'-6,"-7"-13,-8-15,0 4,9 18,8 24,14 26,7 1,0-23,-9-26,-11-23,-5 0,10 17,10 29,-2 1,-8-15,-17-17,-18-12,4 5,18 6,22 25,9 16,2 5</inkml:trace>
  <inkml:trace contextRef="#ctx0" brushRef="#br0" timeOffset="3108.66">1830 1351,'-12'0,"-20"-11,-18-22,-10-10,-13-10,17 10,31 18,29 20,27 21,25 14,-2-4,-23-17,-28-17,-31-18,0-5,17 9,21 14,21 13,0 7,-18-5,-22-3,-27-9,-19-8,-12-3,-5-4,15 1,28 4,32 11,31 5,28 8,-8 4,-26-2,-33-7,-35-6,-20-1,10-1,26 1,28 0,31 7,21 8,12 3,-11-2,-27-3,-35-9,-29-4,-3-2,23 0,24 6,23 3,17 13,0 3</inkml:trace>
  <inkml:trace contextRef="#ctx0" brushRef="#br0" timeOffset="3822.58">1558 1148,'-11'-6,"7"-1,16 11,18 11,-2 3,-6-1</inkml:trace>
  <inkml:trace contextRef="#ctx0" brushRef="#br0" timeOffset="5300.37">1593 1115,'0'-6,"0"4,11 8,16 20,3 18,-3-11,-7-22,-13-25,-6-4,1 19,12 20,16 7,2-2</inkml:trace>
  <inkml:trace contextRef="#ctx0" brushRef="#br0" timeOffset="8659.05">1492 1080,'-12'0,"-15"0,-14 0,-18 0,-11 0,-4 6,-1 2,17-1,31-7,36-9,29-3,20 0,-7 3,-28 2,-36 3,-28 1,-17 8,-11 3,-5 5,15 1,30-2,32-3,25-3,27-2,15-9,7-2,2-7,-19 0,-30 2,-32 9,-34 4,-21 9,-13 2,-6-1,-7-2,-7-2,1-4,3-1,22-1,34-1,34 0,27-1,20 1,18-1,10 1,2 0,-18 5,-37 3,-35-1,-32-1,-22-2,-11 4,-4 2,-1-2,-4-2,-6-8,25-4,34 0,39 0,31 2,19 1,17 1,7 1,2 1,-21 0,-32 0,-33 0,-34 1,-22-7,-13-1,-12-6,-3-6,1-1,20 5,33 3,39 11,35 4,28 8,19 3,18-2,1-3,-6-2,2-3,1 3,-12 1,-22 0</inkml:trace>
  <inkml:trace contextRef="#ctx0" brushRef="#br1" timeOffset="21492.14">0 1893,'6'0,"14"0,14 0,19 0,12-6,12-7,5-8,0-11,-20-1,-32 12,-44 14,-32 15,-18 17,-11 5,-4 8,17-2,31-7,38-14,35-10,22-12,11-15,11-5,-21 2,-33 12,-34 14,-28 11,-20 11,4 7,21-2,27-6,7-6,-10-6,-15 1,-23 4,-17 6,8-1,29-4,29-11,24-11,19-17,11-15,6-14,-3-14,-12 15,-28 28,-35 23,-28 18,-20 11,6-4,23-19,27-16,26-17,2 1,-15 11,-21 19,-27 9,4 3,25-13,20-19,23-18,18-14,11-18,12-13,-20 17,-30 37,-32 34,-33 27,-21 19,-1-5,21-23,23-28,37-31,26-21,17-19,-9 14,-20 28,-32 37,-30 29,-21 19,-20 13,-10 5,-3 3,17-18,31-31,38-25,24-30,19-22,17-14,10-7,-14 19,-29 30,-26 31,-25 25,-22 24,-15 14,-10 6,12-10,32-35,25-33,24-29,19-21,12-19,14-15,0-5,-12 19,-28 32,-32 34,-26 36,-16 29,-12 16,9-11,18-29,24-37,24-36,20-23,-2 3,-9 24,-21 28,-18 32,-19 23,-16 15,-1-11,18-25,20-30,22-37,14-25,13-18,12-8,-16 17,-20 33,-31 39,-24 31,-12 23,8-5,22-34,25-31,18-24,22-18,-3 8,-15 23,-24 27,-24 31,-8-1,11-18,20-28,20-23,13-23,17 0,-6 10,-18 19,-30 26,-28 27,-14 26,-11 17,8-8,24-31,21-32,22-25,19-19,14-7,-2 13,-22 24,-22 29,-24 18,-21 16,-16 7,7-6,22-20,27-27,19-23,22-20,-2 11,-14 23,-24 24,-18 23,-24 28,-12 21,-9 8,0-1,9-20,26-34,21-35,23-35,13-23,13-13,10-6,-5 9</inkml:trace>
  <inkml:trace contextRef="#ctx0" brushRef="#br1" timeOffset="25462.8">1118 878,'-6'11,"4"-7,9-16,13-18,16-15,8-17,12 2,-13 10,-21 27,-25 22,-30 23,-20 19,4-3,22-19,27-20,26-20,19-18,14-14,8-4,-13 8,-27 29,-29 30,-21 25,-24 17,-9 18,-7 8,2 3,5-2,13-19,24-32,39-43,28-31,16-19,10-16,3-6,-5 1,-15 21,-29 32,-31 40,-25 29,-21 16,-13 15,-7 8,13-15,22-28,29-38,32-29,23-20,15-18,13-2,5 0,-17 18,-38 31,-28 31,-27 27,-25 12,-16 12,10-11,26-29,30-29,27-25,26-10,16-10,-9 18,-31 14,-33 24,-3 7,12-4,16-8,16-8,-2 5,-20 8,-28 12,-24 9,1 2,30-9,27-18,23-13,15-5,-7 4,-25 3,-27 6,-25 10,-26 11,-14 16,-8 14,-3 12,18-8,31-24,31-26,33-12,22-15,13-1,6 4,2 8,-13 13,-29 26,-20 10</inkml:trace>
  <inkml:trace contextRef="#ctx0" brushRef="#br1" timeOffset="27435.03">1017 1250,'-6'12,"-7"20,-14 17,-1 12,3-11,6-25,18-29,10-30,13-22,11-12,-8 5,-13 25,-14 31,-19 27,-11 29,-1-7,18-21,16-26,3-12,-11 8,-5 0,18-10,13-13,-2 4,-16 19,-8 23,-3 8</inkml:trace>
  <inkml:trace contextRef="#ctx0" brushRef="#br1" timeOffset="31258.9">1965 98,'0'-5,"6"-14,-4 2,-14 15,-22 21,6 5,20-5,22-13,20-13,5 1,-16 12,-18 17,-20 17,-21 12,3-3,24-20,25-33,21-22,16-18,11-12,-12 8,-26 25,-35 26,-39 37,-22 29,-17 20,18-6,32-28,34-35,28-26,34-36,18-22,8-12,6-4,-24 23,-28 33,-45 37,-26 28,-26 25,-14 12,-1 5,18-12,30-30,36-39,29-31,18-22,11-15,11-12,3-5,-18 17,-31 38,-34 35,-27 33,-28 27,-15 20,-13 18,-4-3,24-20,29-34,43-43,32-39,25-32,14-16,11-17,0-3,-2 5,-6 12,-23 21,-32 38,-34 36,-26 27,-20 25,-12 25,-13 15,-4 12,-7 0,7-9,23-22,38-43,34-39,32-37,26-36,23-23,7-18,-1 5,-8 2,-8 15,-23 28,-41 36,-28 40,-26 29,-24 19,-13 17,-13 12,2 2,4 3,20-14,32-34,37-46,28-36,24-35,14-11,4-3,6-5,-19 24,-25 35,-39 28,-25 26,-21 27,-15 21,-9 10,-6 8,21-16,31-33,30-34,24-37,25-23,12-16,-11 17,-22 28,-30 30,-26 30,-23 28,1 2,25-28,26-31,28-28,8-6,-11 14,-22 21,-15 20,-6 6</inkml:trace>
  <inkml:trace contextRef="#ctx0" brushRef="#br0" timeOffset="48734.25">2134 1183,'-5'-18,"3"-17,-4 4,-11 23,-22 26,9 3,20-19,24-21,20-19,0 2,-7 20,-25 29,-18 24,-19 17,-14 6,-5 9,13-18,24-24,28-27,22-32,18-22,17-18,9-15,-9 19,-34 38,-27 37,-33 27,-23 26,-10 14,-6 6,15-10,26-35,29-29,25-27,20-27,6-17,6-9,-3-3,7-7,-15 24,-20 33,-28 32,-20 27,-19 26,-14 14,-11 7,0 0,-2 6,22-13,23-30,32-45,31-33,14-23,14-24,0-9,-1-7,0 3,-19 28,-30 38,-31 47,-19 38,-22 38,-26 21,-6 2,-1-1,8-9,28-27,33-40,36-43,32-44,18-26,2-17,5-16,2-2,-15 7,-17 32,-35 45,-26 44,-23 30,-10 19,-11 8,0 10,14-16,25-32,28-33,23-35,11-24,9-15,2-6,-4-8,1-2,-9 20,-23 32,-22 39,-16 30,-11 26,-7 15,-9 10,-4 3,13-14,24-32,24-34,16-37,9-25,3-15,1-8,-8 15,-9 28,-21 33,-11 26,-10 26,-9 17,7-11,22-20,29-35,8-17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6:31.5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 71,'-6'-11,"4"-5,14 2,16 2,21 4,14 2,7 4,15 1,4 1,0 0,-17 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06:34.43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58,'12'0,"14"0,16 0,11 0,14 0,7 0,3 0,0-6,-3-7,-1-2,4 2,-11 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8:52:14.17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139 202,'0'11,"0"16,0 13,5 13,3 13,-1 7,-2 3,5 6,0-1,-1-2,-2 3,2 4,1-2,-2-3,-2 2,-2-13</inkml:trace>
  <inkml:trace contextRef="#ctx0" brushRef="#br0" timeOffset="790.83">272 202,'6'5,"7"14,2 15,-2 18,-3 12,2 12,0 11,-3 1,-3 3,4-3,-1-5,-1-5,-2-4,-2-4,-2-2,-1-13</inkml:trace>
  <inkml:trace contextRef="#ctx0" brushRef="#br0" timeOffset="1603.29">205 1,'-5'5,"-9"20,-6 16,-6 13,-10 9,-5 10,5-18,9-19</inkml:trace>
  <inkml:trace contextRef="#ctx0" brushRef="#br0" timeOffset="2324.81">205 1,'6'17,"13"17,20 14,16 10,9 1,5 2,-9-9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0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25,-6 168,4-428,2-66,-3 80,-1 68,19-347,1-17</inkml:trace>
  <inkml:trace contextRef="#ctx0" brushRef="#br0" timeOffset="1">2 3928,'6'0,"13"0,15 0,13-5,11-3,12-5,-6 0</inkml:trace>
  <inkml:trace contextRef="#ctx0" brushRef="#br0" timeOffset="2">306 3455,'-2'1,"1"0,-1 1,0-1,0 1,1-1,-1 1,1 0,-1 0,1 0,0 0,-1 0,1 0,0 0,1 0,-1 0,0 0,0 1,1-1,-1 1,0 1,-2 6,0 0,0 1,1-1,1 1,0-1,0 1,1 0,0 0,1-1,1 7,-2-14,1 0,-1 0,1 0,0-1,0 1,0 0,0 0,1-1,-1 1,1-1,-1 1,1-1,0 0,0 0,0 0,0 0,0 0,0 0,1 0,-1-1,1 1,-1-1,1 0,0 1,-1-1,1-1,0 1,0 0,0-1,-1 1,1-1,0 0,0 0,0 0,0 0,0 0,0-1,-1 1,1-1,3-1,3-1,1-1,-1 0,0 0,0-1,0 0,0-1,-1 0,0 0,0-1,-1 1,0-2,0 1,-1-1,0 0,0-1,0 1,-1-1,-1 0,1-1,0 0,-1-1,1 1,-1-1,-1 0,0 0,-1 0,0-1,-1 1,0 0,0-1,-2 1,1-1,-1 1,-1-1,0 1,-3-9,4 18,1-1,-1 0,0 1,-1-1,1 1,0-1,-1 1,1 0,-1 0,0-1,1 1,-1 0,0 0,0 1,-1-1,1 0,0 1,-1-1,1 1,-1 0,1 0,-1 0,1 0,-1 0,0 1,1-1,-1 1,0-1,0 1,0 0,1 0,-1 0,-2 1,-2 1,1 0,-1 0,1 0,0 1,0 0,0 0,1 1,-1 0,1 0,0 0,0 0,0 1,0 0,1 0,-8 12,1 0,0 1,2 0,0 0,1 1,1 1,1-1,1 1,0 0,0 9,-7 41</inkml:trace>
  <inkml:trace contextRef="#ctx0" brushRef="#br0" timeOffset="3">273 3928,'6'-5,"13"-3,15 1,19-5,12-5,6-7,3 2,-11 4</inkml:trace>
  <inkml:trace contextRef="#ctx0" brushRef="#br0" timeOffset="4">849 3150,'-6'6,"-2"13,1 15,1 13,2 11,-5 12,0 5,2 3,1-2,2-13</inkml:trace>
  <inkml:trace contextRef="#ctx0" brushRef="#br0" timeOffset="5">70 3251,'5'0,"20"0,17 0,13 0,8 0,11-5,5-3,0-5,-2-1,-3 3,-1 2,3-2,-11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1654,6-1963,2-82</inkml:trace>
  <inkml:trace contextRef="#ctx0" brushRef="#br0" timeOffset="1">1151 3386,'-5'1,"0"0,0 0,0 0,0 0,1 1,-1 0,0 0,1 0,-1 1,1 0,0-1,0 1,0 1,0-1,0 1,1-1,0 1,-3 3,-2 3,1 0,0 1,0 0,1 1,0-1,-2 10,5-14,1 0,0 1,1-1,-1 1,2-1,-1 1,1-1,0 1,0-1,1 1,0-1,1 5,-1-9,0 0,0 0,0-1,0 1,1 0,-1-1,1 1,-1-1,1 0,0 1,0-1,0 0,0 0,1 0,-1-1,0 1,1 0,0-1,-1 0,1 1,0-1,-1 0,1 0,0-1,0 1,0-1,0 1,0-1,-1 0,1 0,0 0,0 0,2-1,3 0,1-1,-1 0,1-1,-1 0,0 0,0-1,0 0,0 0,0-1,-1 0,0 0,0-1,-1 0,1 0,-1 0,-1-1,1 0,-1 0,0 0,-1-1,1 0,0-4,1 2,-2-1,1 1,-2-1,1 0,-1 0,-1 0,0 0,-1-1,0 1,0 0,-1-1,-1 1,0 0,0-1,-1 1,-1 0,-1-4,3 11,0 0,-1 0,1 1,-1-1,0 1,0-1,0 1,0-1,-1 1,1 0,-1 0,0 0,0 1,0-1,0 1,0-1,-1 1,1 0,-1 0,1 1,-1-1,0 1,0 0,1 0,-1 0,0 0,0 1,0-1,0 1,0 0,0 0,0 1,0-1,0 1,-3 0,-1 2,0 0,0 0,1 1,-1 0,1 0,0 1,0 0,0 0,1 1,0-1,0 1,1 1,-1-1,1 1,0 0,1 0,0 1,-8 18,2 1,1 0,1 1,1 0,1 0,2 0,-1 18,0 21</inkml:trace>
  <inkml:trace contextRef="#ctx0" brushRef="#br0" timeOffset="2">575 4065,'12'-12,"14"-3,16-6,11 2,15 3,6-1,9-3,7-5,0 3,-4 5,-11 5,-18 4</inkml:trace>
  <inkml:trace contextRef="#ctx0" brushRef="#br0" timeOffset="3">1490 3048,'0'6,"0"13,0 15,0 13,0 11,-6 6,-1 10,-7 4,1 0,2-2,2-2,9-14,5-16</inkml:trace>
  <inkml:trace contextRef="#ctx0" brushRef="#br0" timeOffset="4">542 3353,'5'-6,"15"-7,14-2,13-4,16 1,15 4,10 5,3-3,-2 1,-6-4,-5-4,-4 0,2 4,-5 5,-16 3</inkml:trace>
  <inkml:trace contextRef="#ctx0" brushRef="#br0" timeOffset="5">135 4403,'0'-12,"0"-15,11 3,5 17,-2 21,-2 26,8 5,12-10,1-22,6-26,-4-27,-7-7</inkml:trace>
  <inkml:trace contextRef="#ctx0" brushRef="#br0" timeOffset="6">406 4234,'0'5,"-11"20,-5 17,2 13,-4 8,2 5,4 9,3 2,4 5,-3 0,-7-3,-11-3,-19-10,-14-16,-2-35,9-30,14-15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1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378 813,'5'0,"14"6,21 7,15 14,10 1,5 3,8 1,3 1,-2 1,-2 0,-3-5,3 3,1 3,-3-6,-1-1,-3 0,5-4,0-1,0-5,-3-4,-2 0,-1-2,4 3,2-1,-1 2,-1 0,-3-4,5-4,0-3,0-2,-3-2,-1-2,-2 1,-2-1,6 0,2 1,-2 0,0-1,-3 1,-1-6,5-1,1-7,-1 1,-8-4,3-5,0-5,1 3,-1 0,-1-3,5-1,2-2,-6-8,-4-15,-2-3,-17 7,-22 12,-16 13</inkml:trace>
  <inkml:trace contextRef="#ctx0" brushRef="#br0" timeOffset="1">2207 1423,'0'-11,"6"-5,13 2,15 2,13-8,-7-12,-28-6,-27 3,-23 7,-16 9,1 19,15 21,26 7,26-2,28-4,7-13,-4-19,-23-13,-25-3,-30 3,-21 6,-13 5,0 16,16 19,35 12,31-1,24-5,18-9,11-18,-19-16,-28-11,-30-1,-25 3,-23 6,-14 12,5 18,20 6,28 7,30-2,24-4,23-6,1-17,-14-20,-33-5,-30 2,-24 5,-22 17,-1 22,23 8,29 4,35-2,24-7,16-11,3-20,-16-8,-33-1,-37 3,-26 4,-12 10,10 11,25 3,28 1,24-2,14-15,-7-13,-21-2,-24 0,-29 5,-19 10,-11 6,-5 2,-3 1,1 0,-4-2,-1-1,3-6,19-3,37-1,34 2,26 2,24 1,18 1,7 2,0 0,-3-6,-22-1,-34 0,-32 2,-34 1,-22 1,-18 2,-7 0,-1 1,19 6,33 2,39 0,30-2,21-2,12-1,11-2,4 0,-1-1,-3-1,2 1,-1 0,-3-1,-3 13,-3 3,3 0,1-4,-1-2,-19-4,-31-2,-37-2,-27-1,-20-1,-16-5,-7-2,16 0,31 2,39 7,35 4,23 7,13 1,5 4,0 0,-2-4,-20-4,-31-3,-32-3,-27-8,-19-2,-18-1,-9 2,-3 1,1 2,20 1,32 1,31 1,34 0,21 0,13 1,-12-1,-28 0,-36 0,-28 1,-21-1,-18 0,-8 0,15 0,30 0,32 0,35 0,23-1,-4 1,-28 0,-28-5,-26-9,-2-1,16 2,29 3,1 3,-14 3,-18 2,-17 2,2 6,3 2,-6 0,-8-8,-13-3,-15-7,-12-2,-8-5,-1-4,5 0,6 5,22 4,34 5,32 3,34 8,-3-2,-18-2,-23 0,-30-7,-24-7,-15-8,-18-5,-4-4,8-9,25 3,34 14,35 16,32 21,-1 8,-18-6,-24-5,-23-10,-18-11,-19-10,-9-7,-4-5,0 3,18 6,32 8,38 11,33 13,28 11,13 12,4 2,-19-5,-33-7,-40-20,-36-15,-28-12,-15-7,-5-4,2-7,-2-2,2 6,4 5,5 2,4 6,20 8,30 12,31 14,32 10,31 15,15 6,11 3,1 0,0-1,6-2,4 3,0 7,-7-5,-2 2,-8-2,-25-9,-40-15,-37-17,-33-14,-21-18,-17-3,-6-9,-5-2,-4 6,-3 4,27 7,38 13,36 16,35 12,29 10,20 12,20 5,8 2,-3-1,-9-3,-10-7,-26-10,-36-14,-34-9,-28-4,-20-2,6 0,21 7,32 4,28 6,24 8,21-1,13 4,8 3,5-2,-3-6,-9 1,-25-3,-36-5,-18-3,1-3,8-2,13-2,11 0,16 5,8 2,9 0,8 4,1 0,-20-1,-34-9,-40-3,-36-3,-23-6,5 0,31 0,30 4,27 1,26 3,15 2,7 0,8 1,7 1,-1-1,-22 1,-40-1,-36 0,-28 1,-20-1,-18 0,15 0,35 0,38 0,34 0,20 0,16 0,5-6,-2-2,-21 1,-34 1,-33 2,-35 2,-23 0,11 2,30 0,29 0,25-5,22-9,14 0,6-11,-17 0,-30 4,-33 10,-32 9,-23 15,-19 11,15 2,29-4,31-11,28-13,25-12,22-16,9-2,3-7,-3-9,2-13,-26 9,-34 20,-33 26,-32 26,-39 15,-23 8,-12 7,2 2,2-8,26-12,50-12,48-14,32-14,27-12,17-8,10-10,0-5,-6-7,-7-6,-19 12,-33 25,-39 22,-37 16,-34 16,-17 2,-9 0,-6-5,4-9,2-2,7-5,7 1,13-3,18-3</inkml:trace>
  <inkml:trace contextRef="#ctx0" brushRef="#br0" timeOffset="2">513 847,'-5'-11,"-15"-10,-14-1,-19-9,-12-4,-7-3,15 6,29 14,42 15,30 9,-4 3,-20-5,-26-5,-22 0,-18-2,4 1,21 0,25 1,7 0,-11 0,-16 1,-17 0,3 0,17 1,24-1,20 11,6 5</inkml:trace>
  <inkml:trace contextRef="#ctx0" brushRef="#br0" timeOffset="3">3967 881,'6'0,"2"0</inkml:trace>
  <inkml:trace contextRef="#ctx0" brushRef="#br0" timeOffset="4">4205 1051,'0'-6,"17"-8,18-12,-4 3,-24 6,-25 17,-20 15,-16 10,7 1,24-21,26-18,31-17,-2-4,-19 15,-5 5,13 0,-2 1,-17 15,-14 13,-5 4</inkml:trace>
  <inkml:trace contextRef="#ctx0" brushRef="#br1" timeOffset="5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6">73 440,'6'-5,"13"-9,15-6,13-1,11 4,11-2,7-2,2 1,-2 5,-1-1,3 2,0-2,-1 1,-3-2,-2 2,-2 3,4-2,2 1,-1 4,-2 2,-2 3,-1 2,5 1,1 7,-1 14,-2 9,-2 11,0 11,-2 1,-1-7,-12-11</inkml:trace>
  <inkml:trace contextRef="#ctx0" brushRef="#br1" timeOffset="7">2003 339,'0'6,"12"7,20 8,17 11,12 1,6-6,4-7,2-7,4-6,2-4,-1-2,-3-2,-2-1,-2 1,-2 0,5 0,1 6,-1 3,0-1,-3-1,5-8,0-8,0-4,-3-4,-1 0,-2 3,-1 5,5 4,1 2,0 3,-2 1,-2-5,-1-2,5 0,-11 2</inkml:trace>
  <inkml:trace contextRef="#ctx0" brushRef="#br1" timeOffset="8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8,35 11,40 21,36 22,22 14,18 12,-11 0,-35-15,-42-23,-36-14,-29-16,-14-5,12 3,31 5,34 7,29 5,23 3,20 10,12 8,3 9,-17 1,-31-11,-38-12,-36-6,-21-8,-13-2,-9-3,-3 1,2 4,28 9,35 7,39 2,27 0,25 6,18 2,5-3,-18-1,-39-4,-37-1,-29-7,-21-4,-18-5,-9-1,-3 2,25 3,34 3,37 3,35 2,21 0,9 7,3 2,-17 0,-32-2,-38-1,-30-2,-25-2,-15 0,-6-1,0 0,20-1,31 1,39 0,29-1,20-4,12-3,5 1,-15-5,-35 0,-39 2,-28 3,-24 2,-13 2,-3 2,-6 1,24 0,35 1,33-1,29 1,20-6,12-3,13-5,-18 0,-31 1,-31 4,-33 2,-22 3,-12 1,-6 8,-7 2,-2 6,21 0,37-2,41-4,30-2,30-8,20-10,5-3,-2 2,-24 2,-41 4,-38 2,-35 3,-33 7,-22 8,-12 3,-5 3,6 11,9 0,10 1,26 1,34-6,35-6,26-13,26-13,14-12,-17-2,-30 2,-36 9,-28 8,-25 8,-13 9,-5 8,-1 6,-3 8,18-1,39-13,40-17,30-15,25-17,13-11,10-4,1-8,-3 5,-23 9,-33 11,-34 9,-34 19,-28 8,-26 8,-10 12,-4 6,-8 2,3 0,26-2,45-12,40-18,32-15,26-12,21-10,8-5,6-3,-24 5,-36 13,-35 10,-36 12,-22 11,-13 8,-13 1,-2-3,1-1,21-3,33-10,39-12,36-11,21-3,12-4,3-3,-17 1,-30 13,-39 7,-35 16,-29 12,-18 8,-7-2,2 1,4-5,24-7,35-13,33-12,33-11,23-2,13 2,5-2,1 3,-18 4,-31 10,-32 12,-33 9,-21 2,-13 3,-6 4,-2 3,19-4,30-12,32-14,33-13,21-9,13-8,6 2,-16 6,-29 12,-38 13,-28 12,-27 10,-13 6,-6-3,17-5,13-7,21-6,33-17,28-12,25-15,16-7,6-3,1 1,6 7,4 5,0 1,-5 0,-4 0,-5-1,2 4,0 2,-2 4,-2 7,-2-1,-1 3,4-3,1 1,0 3,-2 4,-1 2,-3 9,6 3,1 6,-1 13,-2 7,-1 10,-2 15,-19-15,-29-13,-41-25,-30-17,-17-14,-9-8,-4 2,-5 1,0 5,25 14,35 13,33 14,27 9,18 0,17 9,8 3,3-3,-19-8,-31-8,-39-19,-18 3,1 1,4 1</inkml:trace>
  <inkml:trace contextRef="#ctx0" brushRef="#br1" timeOffset="9">2037 102,'-18'0,"-16"-6,8 5,21 12,22 12,20 12,21 7,-11-4,-25-14,-27-18,-26-14,-23-13,-15-8,10 1,33 11,9 8,-4 6,-10-2,-12-1,-9 1,-8 1,-11 2,19-5,29-2,30-4,31 0,27 1,13 10,5 10,0 16,-19 3,-39-8,-35-14,-26-13,-20-5,-17-6,-8 0,-7-3,0 9,9 17,18 3,30-5,39-10,29-3,20 1,11 1,6 3,8 8,1 9,-2 15,-3 8,3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10">4137 1253,'-11'0,"-16"0,2 0,7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684 442,'-12'0,"-15"12,-20 15,3-3,16-17,29-27,20-21,7 1,-13 26,-21 20,-15 21,-3 0,13-16,20-21,15-21,20-17,-9 1,-16 24,-23 23,-28 23,4 1,17-15,22-25,21-23,16-10,-5 4,-22 15,-32 24,-31 30,-20 17,12-4,21-21,31-23,28-23,21-23,12-15,-16 11,-27 20,-34 29,-27 26,-23 22,-13 16,-4 4,17-14,31-21,39-37,29-22,20-18,19-16,-10 2,-32 25,-34 31,-27 22,-27 27,-15 12,-7 15,-2 3,19-18,31-28,32-29,27-26,15-24,-6-3,-22 8,-29 31,-31 25,-20 22,8-5,25-17,28-16,10-5,-8 11,-22 18,-17 24,-3 11,6-2</inkml:trace>
  <inkml:trace contextRef="#ctx0" brushRef="#br1" timeOffset="1">176 510,'11'-6,"16"-19,-3 1,-17 15,-27 21,8 3,22-19,22-19,22-13,13-17,-9 12,-28 25,-29 20,-38 28,-25 19,-7 12,14-3,33-31,44-30,30-28,17-25,-9 7,-20 23,-41 28,-24 25,-27 18,-15 7,9-5,32-23,32-27,26-25,20-20,6-19,-1-10,-16 14,-26 28,-33 26,-25 31,-17 17,-15 20,-7 10,17-13,36-27,35-25,28-36,26-25,7-21,5-13,-16 7,-35 35,-26 37,-25 26,-23 34,-15 14,4-10,25-26,30-40,22-30,22-19,-9 0,-12 29,-22 30,-20 28,-17 20,-13 21,10-14,18-26,27-30,18-32,14-21,12-19,-11 16,-18 28,-21 32,-16 27,-14 26,-2-8,13-23,17-33,15-31,14-22,9-16,0 17,-11 29,-13 39,-7 30,-9 19,-8 19,-1 7,-1 2,13-13,10-30,15-33,12-36,7-24,8-14,-8 15,-15 28,-23 36,-17 27,-9 19,-13 10,-3 12,10-14,30-30,27-38,21-25,16-18,3-20,3-4,-15 15,-22 28,-33 37,-26 27,-20 18,-13 18,0 8,22-11,29-23,30-31,28-30,25-30,11-19,-12 7,-37 24,-28 28,-26 28,-27 19,6 4,29-13,28-18,23-24,18-21,16-18,-10 10,-20 23,-29 20,-10 8,6-4,14-16,14-17,19-18,-12 4,-24 26,-21 26,-4 4,5-13,2-24,-4-10,-13 0,-15 16,-14 10,-16 17,8 5,30-6,32-24,25-15,7-4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360 446,'-6'-6,"-19"-1,-17-1,10-3,23-13,18-13,1 0,-11 12,-24 21,-25 24,-15 13,9-4,26-18,29-24,27-20,-3-5,-17 10,-21 27,-2 8,13-3,25-14,20-11,15-7,9-11,-6 13,-25 17,-35 21,-30 25,-20 20,-13 10,9-6,27-19,40-28,36-34,21-20,16-13,5-10,-1 0,-21 16,-35 28,-39 23,-31 28,-25 20,-27 13,3 6,28-13,34-30,39-30,41-26,21-20,9-14,3-2,2-1,-3 5,-21 11,-46 33,-43 30,-30 30,-17 19,-9 10,15-7,30-21,37-29,30-24,15-21,10-12,13-10,-18 9,-29 17,-30 31,-33 31,-20 21,-6 12,13-6,27-19,29-29,31-29,21-24,-5 7,-23 19,-22 23,-24 21,-15 23,4 1,18-20,23-29,20-20,22-27,1 0,-19 24,-23 26,-19 22,-3 6,6-21,14-25,11-23,8-18,4-12,1-13,-4-6,-20 16,-24 25,-20 30,-23 28,4 5,17-19,25-22,19-20,4 2,-7 18,-17 29,-11 24,-9 17,7-6,19-23,9-4,5 6,0 10,-1 10,-2-9,3-28,0-27,-2-28,4-30,5-13,-5 20,-6 33,-3 39,-14 37,-10 23,-9 11,8-12,19-34,10-34,15-33,9-27,0-20,0-8,-10 13,-21 31,-16 42,-17 44,-9 28,4 14,13-6,17-27,21-33,14-30,3-30,-16-6,-9 17,-6 26,-3 32,-7 24,-7 15,0-2</inkml:trace>
  <inkml:trace contextRef="#ctx0" brushRef="#br1" timeOffset="1">428 446,'-6'-6,"-14"-1,-20 11,-15 17,8-1,23-15,10-9,-5 2,-9 7,-13 21,8-1,19-16,31-26,17-23,-2 3,-18 23,-24 27,-21 22,7 5,18-10,22-16,19-27,22-17,12-22,-11 11,-33 23,-32 26,-27 29,-24 26,-8 14,-5 4,16-10,34-24,33-31,25-30,29-36,11-20,2-5,0-6,-20 22,-31 32,-32 27,-26 30,-26 17,-15 16,-18 16,0 6,4-1,27-14,42-30,34-40,38-31,21-28,19-20,6-15,-3-3,-7 4,-25 17,-41 45,-48 45,-38 43,-19 24,-15 9,15-11,39-18,37-32,30-32,23-26,14-21,2-19,7-9,-21 15,-30 35,-25 34,-35 32,-22 29,-7 13,13-6,34-28,32-39,25-26,17-22,12-20,6-12,-15 12,-29 34,-36 33,-23 27,-12 25,8-3,32-23,28-33,22-29,20-20,-7 4,-26 15,-29 31,-22 26,-3 9,15-7,25-8,-3-14,-4-7</inkml:trace>
  <inkml:trace contextRef="#ctx0" brushRef="#br1" timeOffset="2">597 446,'-6'11,"4"-1,-4 3,-17 10,-17 14,-13 12,-15 2,16-18,28-26,30-26,25-27,2 0,-22 13,-25 25,-21 18,-16 20,-17 10,-8 5,20-12,31-23,31-36,33-25,14-21,10-10,-11 15,-31 30,-32 33,-25 34,-24 18,10-4,25-34,34-29,16-24,14-15,-4 2,-26 21,-26 35,-22 29,-3 3,5-15,14-28,17-23,9-18,5 6,-5 28,-4 29,-6 23,-3 19,7 10,15-4,17-25,20-34,3-12,-20 7,-26 17,-20 17,-20 21,3 2,29-19,32-27,34-31,18-24,-11 3,-23 21,-32 31,-18 27,3 2,13-11,14-16,16-14,-7 0,-15 11,-5 6,6-5,-1 2,-5-1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995 420,'6'0,"13"0,20 0,16 0,10 0,5 0,2-6,1-7,-1-8,5 0,-11 3</inkml:trace>
  <inkml:trace contextRef="#ctx0" brushRef="#br0" timeOffset="1">1232 352,'-12'-6,"-15"-2,-14 1,-13 1,-13 2,16 1,28 2,29 0,31 1,21 0,12 1,6-1,1 0,5 0,-23 1,-33-1,-33 0,-26 0,-20 0,-11 0,-7 0,-9 0,21 0,32 0,33 0,25 5,21 3,11 0,14 3,4 1,-11-2</inkml:trace>
  <inkml:trace contextRef="#ctx0" brushRef="#br0" timeOffset="2">1197 352,'12'0,"14"0,16 0,11 0,9 0,-12 0,-27 0,-27 6,-26 1,-25 1,-14-3,-13-1,-4-1,24-7,40-3,41 0,35 1,19 1,9 2,-15 2,-37 0,-34 1,-34 0,-22 0,-13 1,-5-1,-1-6,2-7,-4-8,18 0,37 4,35 4,26 16,3 8,-18 1,-23 0,-29-9,-25-4,-16-3,-11-6,-5-7,26-6,40 0,42 5,29 10,23 13,17 6,6 0,-20-1,-39-3,-38-2,-29-2,-27-7,-14-9,-7-2,-13-5,-2-4,27 2,36 5,41 4,31 12,25 5,20 7,6 9,-18 0,-33-3,-40-5,-32-9,-28-7,-15-1,-6-6,-7-7,-6-7,2-3,-1-10,4-4,17 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0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25,-6 168,4-428,2-66,-3 80,-1 68,19-347,1-17</inkml:trace>
  <inkml:trace contextRef="#ctx0" brushRef="#br0" timeOffset="1">2 3928,'6'0,"13"0,15 0,13-5,11-3,12-5,-6 0</inkml:trace>
  <inkml:trace contextRef="#ctx0" brushRef="#br0" timeOffset="2">306 3455,'-2'1,"1"0,-1 1,0-1,0 1,1-1,-1 1,1 0,-1 0,1 0,0 0,-1 0,1 0,0 0,1 0,-1 0,0 0,0 1,1-1,-1 1,0 1,-2 6,0 0,0 1,1-1,1 1,0-1,0 1,1 0,0 0,1-1,1 7,-2-14,1 0,-1 0,1 0,0-1,0 1,0 0,0 0,1-1,-1 1,1-1,-1 1,1-1,0 0,0 0,0 0,0 0,0 0,0 0,1 0,-1-1,1 1,-1-1,1 0,0 1,-1-1,1-1,0 1,0 0,0-1,-1 1,1-1,0 0,0 0,0 0,0 0,0 0,0-1,-1 1,1-1,3-1,3-1,1-1,-1 0,0 0,0-1,0 0,0-1,-1 0,0 0,0-1,-1 1,0-2,0 1,-1-1,0 0,0-1,0 1,-1-1,-1 0,1-1,0 0,-1-1,1 1,-1-1,-1 0,0 0,-1 0,0-1,-1 1,0 0,0-1,-2 1,1-1,-1 1,-1-1,0 1,-3-9,4 18,1-1,-1 0,0 1,-1-1,1 1,0-1,-1 1,1 0,-1 0,0-1,1 1,-1 0,0 0,0 1,-1-1,1 0,0 1,-1-1,1 1,-1 0,1 0,-1 0,1 0,-1 0,0 1,1-1,-1 1,0-1,0 1,0 0,1 0,-1 0,-2 1,-2 1,1 0,-1 0,1 0,0 1,0 0,0 0,1 1,-1 0,1 0,0 0,0 0,0 1,0 0,1 0,-8 12,1 0,0 1,2 0,0 0,1 1,1 1,1-1,1 1,0 0,0 9,-7 41</inkml:trace>
  <inkml:trace contextRef="#ctx0" brushRef="#br0" timeOffset="3">273 3928,'6'-5,"13"-3,15 1,19-5,12-5,6-7,3 2,-11 4</inkml:trace>
  <inkml:trace contextRef="#ctx0" brushRef="#br0" timeOffset="4">849 3150,'-6'6,"-2"13,1 15,1 13,2 11,-5 12,0 5,2 3,1-2,2-13</inkml:trace>
  <inkml:trace contextRef="#ctx0" brushRef="#br0" timeOffset="5">70 3251,'5'0,"20"0,17 0,13 0,8 0,11-5,5-3,0-5,-2-1,-3 3,-1 2,3-2,-11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1654,6-1963,2-82</inkml:trace>
  <inkml:trace contextRef="#ctx0" brushRef="#br0" timeOffset="1">1151 3386,'-5'1,"0"0,0 0,0 0,0 0,1 1,-1 0,0 0,1 0,-1 1,1 0,0-1,0 1,0 1,0-1,0 1,1-1,0 1,-3 3,-2 3,1 0,0 1,0 0,1 1,0-1,-2 10,5-14,1 0,0 1,1-1,-1 1,2-1,-1 1,1-1,0 1,0-1,1 1,0-1,1 5,-1-9,0 0,0 0,0-1,0 1,1 0,-1-1,1 1,-1-1,1 0,0 1,0-1,0 0,0 0,1 0,-1-1,0 1,1 0,0-1,-1 0,1 1,0-1,-1 0,1 0,0-1,0 1,0-1,0 1,0-1,-1 0,1 0,0 0,0 0,2-1,3 0,1-1,-1 0,1-1,-1 0,0 0,0-1,0 0,0 0,0-1,-1 0,0 0,0-1,-1 0,1 0,-1 0,-1-1,1 0,-1 0,0 0,-1-1,1 0,0-4,1 2,-2-1,1 1,-2-1,1 0,-1 0,-1 0,0 0,-1-1,0 1,0 0,-1-1,-1 1,0 0,0-1,-1 1,-1 0,-1-4,3 11,0 0,-1 0,1 1,-1-1,0 1,0-1,0 1,0-1,-1 1,1 0,-1 0,0 0,0 1,0-1,0 1,0-1,-1 1,1 0,-1 0,1 1,-1-1,0 1,0 0,1 0,-1 0,0 0,0 1,0-1,0 1,0 0,0 0,0 1,0-1,0 1,-3 0,-1 2,0 0,0 0,1 1,-1 0,1 0,0 1,0 0,0 0,1 1,0-1,0 1,1 1,-1-1,1 1,0 0,1 0,0 1,-8 18,2 1,1 0,1 1,1 0,1 0,2 0,-1 18,0 21</inkml:trace>
  <inkml:trace contextRef="#ctx0" brushRef="#br0" timeOffset="2">575 4065,'12'-12,"14"-3,16-6,11 2,15 3,6-1,9-3,7-5,0 3,-4 5,-11 5,-18 4</inkml:trace>
  <inkml:trace contextRef="#ctx0" brushRef="#br0" timeOffset="3">1490 3048,'0'6,"0"13,0 15,0 13,0 11,-6 6,-1 10,-7 4,1 0,2-2,2-2,9-14,5-16</inkml:trace>
  <inkml:trace contextRef="#ctx0" brushRef="#br0" timeOffset="4">542 3353,'5'-6,"15"-7,14-2,13-4,16 1,15 4,10 5,3-3,-2 1,-6-4,-5-4,-4 0,2 4,-5 5,-16 3</inkml:trace>
  <inkml:trace contextRef="#ctx0" brushRef="#br0" timeOffset="5">135 4403,'0'-12,"0"-15,11 3,5 17,-2 21,-2 26,8 5,12-10,1-22,6-26,-4-27,-7-7</inkml:trace>
  <inkml:trace contextRef="#ctx0" brushRef="#br0" timeOffset="6">406 4234,'0'5,"-11"20,-5 17,2 13,-4 8,2 5,4 9,3 2,4 5,-3 0,-7-3,-11-3,-19-10,-14-16,-2-35,9-30,14-15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8:54:02.12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1,'0'17,"0"17,0 14,12-1,9-20,1-15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1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378 813,'5'0,"14"6,21 7,15 14,10 1,5 3,8 1,3 1,-2 1,-2 0,-3-5,3 3,1 3,-3-6,-1-1,-3 0,5-4,0-1,0-5,-3-4,-2 0,-1-2,4 3,2-1,-1 2,-1 0,-3-4,5-4,0-3,0-2,-3-2,-1-2,-2 1,-2-1,6 0,2 1,-2 0,0-1,-3 1,-1-6,5-1,1-7,-1 1,-8-4,3-5,0-5,1 3,-1 0,-1-3,5-1,2-2,-6-8,-4-15,-2-3,-17 7,-22 12,-16 13</inkml:trace>
  <inkml:trace contextRef="#ctx0" brushRef="#br0" timeOffset="1">2207 1423,'0'-11,"6"-5,13 2,15 2,13-8,-7-12,-28-6,-27 3,-23 7,-16 9,1 19,15 21,26 7,26-2,28-4,7-13,-4-19,-23-13,-25-3,-30 3,-21 6,-13 5,0 16,16 19,35 12,31-1,24-5,18-9,11-18,-19-16,-28-11,-30-1,-25 3,-23 6,-14 12,5 18,20 6,28 7,30-2,24-4,23-6,1-17,-14-20,-33-5,-30 2,-24 5,-22 17,-1 22,23 8,29 4,35-2,24-7,16-11,3-20,-16-8,-33-1,-37 3,-26 4,-12 10,10 11,25 3,28 1,24-2,14-15,-7-13,-21-2,-24 0,-29 5,-19 10,-11 6,-5 2,-3 1,1 0,-4-2,-1-1,3-6,19-3,37-1,34 2,26 2,24 1,18 1,7 2,0 0,-3-6,-22-1,-34 0,-32 2,-34 1,-22 1,-18 2,-7 0,-1 1,19 6,33 2,39 0,30-2,21-2,12-1,11-2,4 0,-1-1,-3-1,2 1,-1 0,-3-1,-3 13,-3 3,3 0,1-4,-1-2,-19-4,-31-2,-37-2,-27-1,-20-1,-16-5,-7-2,16 0,31 2,39 7,35 4,23 7,13 1,5 4,0 0,-2-4,-20-4,-31-3,-32-3,-27-8,-19-2,-18-1,-9 2,-3 1,1 2,20 1,32 1,31 1,34 0,21 0,13 1,-12-1,-28 0,-36 0,-28 1,-21-1,-18 0,-8 0,15 0,30 0,32 0,35 0,23-1,-4 1,-28 0,-28-5,-26-9,-2-1,16 2,29 3,1 3,-14 3,-18 2,-17 2,2 6,3 2,-6 0,-8-8,-13-3,-15-7,-12-2,-8-5,-1-4,5 0,6 5,22 4,34 5,32 3,34 8,-3-2,-18-2,-23 0,-30-7,-24-7,-15-8,-18-5,-4-4,8-9,25 3,34 14,35 16,32 21,-1 8,-18-6,-24-5,-23-10,-18-11,-19-10,-9-7,-4-5,0 3,18 6,32 8,38 11,33 13,28 11,13 12,4 2,-19-5,-33-7,-40-20,-36-15,-28-12,-15-7,-5-4,2-7,-2-2,2 6,4 5,5 2,4 6,20 8,30 12,31 14,32 10,31 15,15 6,11 3,1 0,0-1,6-2,4 3,0 7,-7-5,-2 2,-8-2,-25-9,-40-15,-37-17,-33-14,-21-18,-17-3,-6-9,-5-2,-4 6,-3 4,27 7,38 13,36 16,35 12,29 10,20 12,20 5,8 2,-3-1,-9-3,-10-7,-26-10,-36-14,-34-9,-28-4,-20-2,6 0,21 7,32 4,28 6,24 8,21-1,13 4,8 3,5-2,-3-6,-9 1,-25-3,-36-5,-18-3,1-3,8-2,13-2,11 0,16 5,8 2,9 0,8 4,1 0,-20-1,-34-9,-40-3,-36-3,-23-6,5 0,31 0,30 4,27 1,26 3,15 2,7 0,8 1,7 1,-1-1,-22 1,-40-1,-36 0,-28 1,-20-1,-18 0,15 0,35 0,38 0,34 0,20 0,16 0,5-6,-2-2,-21 1,-34 1,-33 2,-35 2,-23 0,11 2,30 0,29 0,25-5,22-9,14 0,6-11,-17 0,-30 4,-33 10,-32 9,-23 15,-19 11,15 2,29-4,31-11,28-13,25-12,22-16,9-2,3-7,-3-9,2-13,-26 9,-34 20,-33 26,-32 26,-39 15,-23 8,-12 7,2 2,2-8,26-12,50-12,48-14,32-14,27-12,17-8,10-10,0-5,-6-7,-7-6,-19 12,-33 25,-39 22,-37 16,-34 16,-17 2,-9 0,-6-5,4-9,2-2,7-5,7 1,13-3,18-3</inkml:trace>
  <inkml:trace contextRef="#ctx0" brushRef="#br0" timeOffset="2">513 847,'-5'-11,"-15"-10,-14-1,-19-9,-12-4,-7-3,15 6,29 14,42 15,30 9,-4 3,-20-5,-26-5,-22 0,-18-2,4 1,21 0,25 1,7 0,-11 0,-16 1,-17 0,3 0,17 1,24-1,20 11,6 5</inkml:trace>
  <inkml:trace contextRef="#ctx0" brushRef="#br0" timeOffset="3">3967 881,'6'0,"2"0</inkml:trace>
  <inkml:trace contextRef="#ctx0" brushRef="#br0" timeOffset="4">4205 1051,'0'-6,"17"-8,18-12,-4 3,-24 6,-25 17,-20 15,-16 10,7 1,24-21,26-18,31-17,-2-4,-19 15,-5 5,13 0,-2 1,-17 15,-14 13,-5 4</inkml:trace>
  <inkml:trace contextRef="#ctx0" brushRef="#br1" timeOffset="5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6">73 440,'6'-5,"13"-9,15-6,13-1,11 4,11-2,7-2,2 1,-2 5,-1-1,3 2,0-2,-1 1,-3-2,-2 2,-2 3,4-2,2 1,-1 4,-2 2,-2 3,-1 2,5 1,1 7,-1 14,-2 9,-2 11,0 11,-2 1,-1-7,-12-11</inkml:trace>
  <inkml:trace contextRef="#ctx0" brushRef="#br1" timeOffset="7">2003 339,'0'6,"12"7,20 8,17 11,12 1,6-6,4-7,2-7,4-6,2-4,-1-2,-3-2,-2-1,-2 1,-2 0,5 0,1 6,-1 3,0-1,-3-1,5-8,0-8,0-4,-3-4,-1 0,-2 3,-1 5,5 4,1 2,0 3,-2 1,-2-5,-1-2,5 0,-11 2</inkml:trace>
  <inkml:trace contextRef="#ctx0" brushRef="#br1" timeOffset="8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8,35 11,40 21,36 22,22 14,18 12,-11 0,-35-15,-42-23,-36-14,-29-16,-14-5,12 3,31 5,34 7,29 5,23 3,20 10,12 8,3 9,-17 1,-31-11,-38-12,-36-6,-21-8,-13-2,-9-3,-3 1,2 4,28 9,35 7,39 2,27 0,25 6,18 2,5-3,-18-1,-39-4,-37-1,-29-7,-21-4,-18-5,-9-1,-3 2,25 3,34 3,37 3,35 2,21 0,9 7,3 2,-17 0,-32-2,-38-1,-30-2,-25-2,-15 0,-6-1,0 0,20-1,31 1,39 0,29-1,20-4,12-3,5 1,-15-5,-35 0,-39 2,-28 3,-24 2,-13 2,-3 2,-6 1,24 0,35 1,33-1,29 1,20-6,12-3,13-5,-18 0,-31 1,-31 4,-33 2,-22 3,-12 1,-6 8,-7 2,-2 6,21 0,37-2,41-4,30-2,30-8,20-10,5-3,-2 2,-24 2,-41 4,-38 2,-35 3,-33 7,-22 8,-12 3,-5 3,6 11,9 0,10 1,26 1,34-6,35-6,26-13,26-13,14-12,-17-2,-30 2,-36 9,-28 8,-25 8,-13 9,-5 8,-1 6,-3 8,18-1,39-13,40-17,30-15,25-17,13-11,10-4,1-8,-3 5,-23 9,-33 11,-34 9,-34 19,-28 8,-26 8,-10 12,-4 6,-8 2,3 0,26-2,45-12,40-18,32-15,26-12,21-10,8-5,6-3,-24 5,-36 13,-35 10,-36 12,-22 11,-13 8,-13 1,-2-3,1-1,21-3,33-10,39-12,36-11,21-3,12-4,3-3,-17 1,-30 13,-39 7,-35 16,-29 12,-18 8,-7-2,2 1,4-5,24-7,35-13,33-12,33-11,23-2,13 2,5-2,1 3,-18 4,-31 10,-32 12,-33 9,-21 2,-13 3,-6 4,-2 3,19-4,30-12,32-14,33-13,21-9,13-8,6 2,-16 6,-29 12,-38 13,-28 12,-27 10,-13 6,-6-3,17-5,13-7,21-6,33-17,28-12,25-15,16-7,6-3,1 1,6 7,4 5,0 1,-5 0,-4 0,-5-1,2 4,0 2,-2 4,-2 7,-2-1,-1 3,4-3,1 1,0 3,-2 4,-1 2,-3 9,6 3,1 6,-1 13,-2 7,-1 10,-2 15,-19-15,-29-13,-41-25,-30-17,-17-14,-9-8,-4 2,-5 1,0 5,25 14,35 13,33 14,27 9,18 0,17 9,8 3,3-3,-19-8,-31-8,-39-19,-18 3,1 1,4 1</inkml:trace>
  <inkml:trace contextRef="#ctx0" brushRef="#br1" timeOffset="9">2037 102,'-18'0,"-16"-6,8 5,21 12,22 12,20 12,21 7,-11-4,-25-14,-27-18,-26-14,-23-13,-15-8,10 1,33 11,9 8,-4 6,-10-2,-12-1,-9 1,-8 1,-11 2,19-5,29-2,30-4,31 0,27 1,13 10,5 10,0 16,-19 3,-39-8,-35-14,-26-13,-20-5,-17-6,-8 0,-7-3,0 9,9 17,18 3,30-5,39-10,29-3,20 1,11 1,6 3,8 8,1 9,-2 15,-3 8,3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10">4137 1253,'-11'0,"-16"0,2 0,7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684 442,'-12'0,"-15"12,-20 15,3-3,16-17,29-27,20-21,7 1,-13 26,-21 20,-15 21,-3 0,13-16,20-21,15-21,20-17,-9 1,-16 24,-23 23,-28 23,4 1,17-15,22-25,21-23,16-10,-5 4,-22 15,-32 24,-31 30,-20 17,12-4,21-21,31-23,28-23,21-23,12-15,-16 11,-27 20,-34 29,-27 26,-23 22,-13 16,-4 4,17-14,31-21,39-37,29-22,20-18,19-16,-10 2,-32 25,-34 31,-27 22,-27 27,-15 12,-7 15,-2 3,19-18,31-28,32-29,27-26,15-24,-6-3,-22 8,-29 31,-31 25,-20 22,8-5,25-17,28-16,10-5,-8 11,-22 18,-17 24,-3 11,6-2</inkml:trace>
  <inkml:trace contextRef="#ctx0" brushRef="#br1" timeOffset="1">176 510,'11'-6,"16"-19,-3 1,-17 15,-27 21,8 3,22-19,22-19,22-13,13-17,-9 12,-28 25,-29 20,-38 28,-25 19,-7 12,14-3,33-31,44-30,30-28,17-25,-9 7,-20 23,-41 28,-24 25,-27 18,-15 7,9-5,32-23,32-27,26-25,20-20,6-19,-1-10,-16 14,-26 28,-33 26,-25 31,-17 17,-15 20,-7 10,17-13,36-27,35-25,28-36,26-25,7-21,5-13,-16 7,-35 35,-26 37,-25 26,-23 34,-15 14,4-10,25-26,30-40,22-30,22-19,-9 0,-12 29,-22 30,-20 28,-17 20,-13 21,10-14,18-26,27-30,18-32,14-21,12-19,-11 16,-18 28,-21 32,-16 27,-14 26,-2-8,13-23,17-33,15-31,14-22,9-16,0 17,-11 29,-13 39,-7 30,-9 19,-8 19,-1 7,-1 2,13-13,10-30,15-33,12-36,7-24,8-14,-8 15,-15 28,-23 36,-17 27,-9 19,-13 10,-3 12,10-14,30-30,27-38,21-25,16-18,3-20,3-4,-15 15,-22 28,-33 37,-26 27,-20 18,-13 18,0 8,22-11,29-23,30-31,28-30,25-30,11-19,-12 7,-37 24,-28 28,-26 28,-27 19,6 4,29-13,28-18,23-24,18-21,16-18,-10 10,-20 23,-29 20,-10 8,6-4,14-16,14-17,19-18,-12 4,-24 26,-21 26,-4 4,5-13,2-24,-4-10,-13 0,-15 16,-14 10,-16 17,8 5,30-6,32-24,25-15,7-4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360 446,'-6'-6,"-19"-1,-17-1,10-3,23-13,18-13,1 0,-11 12,-24 21,-25 24,-15 13,9-4,26-18,29-24,27-20,-3-5,-17 10,-21 27,-2 8,13-3,25-14,20-11,15-7,9-11,-6 13,-25 17,-35 21,-30 25,-20 20,-13 10,9-6,27-19,40-28,36-34,21-20,16-13,5-10,-1 0,-21 16,-35 28,-39 23,-31 28,-25 20,-27 13,3 6,28-13,34-30,39-30,41-26,21-20,9-14,3-2,2-1,-3 5,-21 11,-46 33,-43 30,-30 30,-17 19,-9 10,15-7,30-21,37-29,30-24,15-21,10-12,13-10,-18 9,-29 17,-30 31,-33 31,-20 21,-6 12,13-6,27-19,29-29,31-29,21-24,-5 7,-23 19,-22 23,-24 21,-15 23,4 1,18-20,23-29,20-20,22-27,1 0,-19 24,-23 26,-19 22,-3 6,6-21,14-25,11-23,8-18,4-12,1-13,-4-6,-20 16,-24 25,-20 30,-23 28,4 5,17-19,25-22,19-20,4 2,-7 18,-17 29,-11 24,-9 17,7-6,19-23,9-4,5 6,0 10,-1 10,-2-9,3-28,0-27,-2-28,4-30,5-13,-5 20,-6 33,-3 39,-14 37,-10 23,-9 11,8-12,19-34,10-34,15-33,9-27,0-20,0-8,-10 13,-21 31,-16 42,-17 44,-9 28,4 14,13-6,17-27,21-33,14-30,3-30,-16-6,-9 17,-6 26,-3 32,-7 24,-7 15,0-2</inkml:trace>
  <inkml:trace contextRef="#ctx0" brushRef="#br1" timeOffset="1">428 446,'-6'-6,"-14"-1,-20 11,-15 17,8-1,23-15,10-9,-5 2,-9 7,-13 21,8-1,19-16,31-26,17-23,-2 3,-18 23,-24 27,-21 22,7 5,18-10,22-16,19-27,22-17,12-22,-11 11,-33 23,-32 26,-27 29,-24 26,-8 14,-5 4,16-10,34-24,33-31,25-30,29-36,11-20,2-5,0-6,-20 22,-31 32,-32 27,-26 30,-26 17,-15 16,-18 16,0 6,4-1,27-14,42-30,34-40,38-31,21-28,19-20,6-15,-3-3,-7 4,-25 17,-41 45,-48 45,-38 43,-19 24,-15 9,15-11,39-18,37-32,30-32,23-26,14-21,2-19,7-9,-21 15,-30 35,-25 34,-35 32,-22 29,-7 13,13-6,34-28,32-39,25-26,17-22,12-20,6-12,-15 12,-29 34,-36 33,-23 27,-12 25,8-3,32-23,28-33,22-29,20-20,-7 4,-26 15,-29 31,-22 26,-3 9,15-7,25-8,-3-14,-4-7</inkml:trace>
  <inkml:trace contextRef="#ctx0" brushRef="#br1" timeOffset="2">597 446,'-6'11,"4"-1,-4 3,-17 10,-17 14,-13 12,-15 2,16-18,28-26,30-26,25-27,2 0,-22 13,-25 25,-21 18,-16 20,-17 10,-8 5,20-12,31-23,31-36,33-25,14-21,10-10,-11 15,-31 30,-32 33,-25 34,-24 18,10-4,25-34,34-29,16-24,14-15,-4 2,-26 21,-26 35,-22 29,-3 3,5-15,14-28,17-23,9-18,5 6,-5 28,-4 29,-6 23,-3 19,7 10,15-4,17-25,20-34,3-12,-20 7,-26 17,-20 17,-20 21,3 2,29-19,32-27,34-31,18-24,-11 3,-23 21,-32 31,-18 27,3 2,13-11,14-16,16-14,-7 0,-15 11,-5 6,6-5,-1 2,-5-1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995 420,'6'0,"13"0,20 0,16 0,10 0,5 0,2-6,1-7,-1-8,5 0,-11 3</inkml:trace>
  <inkml:trace contextRef="#ctx0" brushRef="#br0" timeOffset="1">1232 352,'-12'-6,"-15"-2,-14 1,-13 1,-13 2,16 1,28 2,29 0,31 1,21 0,12 1,6-1,1 0,5 0,-23 1,-33-1,-33 0,-26 0,-20 0,-11 0,-7 0,-9 0,21 0,32 0,33 0,25 5,21 3,11 0,14 3,4 1,-11-2</inkml:trace>
  <inkml:trace contextRef="#ctx0" brushRef="#br0" timeOffset="2">1197 352,'12'0,"14"0,16 0,11 0,9 0,-12 0,-27 0,-27 6,-26 1,-25 1,-14-3,-13-1,-4-1,24-7,40-3,41 0,35 1,19 1,9 2,-15 2,-37 0,-34 1,-34 0,-22 0,-13 1,-5-1,-1-6,2-7,-4-8,18 0,37 4,35 4,26 16,3 8,-18 1,-23 0,-29-9,-25-4,-16-3,-11-6,-5-7,26-6,40 0,42 5,29 10,23 13,17 6,6 0,-20-1,-39-3,-38-2,-29-2,-27-7,-14-9,-7-2,-13-5,-2-4,27 2,36 5,41 4,31 12,25 5,20 7,6 9,-18 0,-33-3,-40-5,-32-9,-28-7,-15-1,-6-6,-7-7,-6-7,2-3,-1-10,4-4,17 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11:24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70,'6'0,"-5"0,5-6,11-2,21 1,16 1,9-4,6 0,3 1,1 3,4 2,2 1,-7 2,-17 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11:27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1 101,'6'-6,"13"-2,21-5,15 0,10 1,5-2,2 1,1 3,5 2,-11 4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0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25,-6 168,4-428,2-66,-3 80,-1 68,19-347,1-17</inkml:trace>
  <inkml:trace contextRef="#ctx0" brushRef="#br0" timeOffset="1">2 3928,'6'0,"13"0,15 0,13-5,11-3,12-5,-6 0</inkml:trace>
  <inkml:trace contextRef="#ctx0" brushRef="#br0" timeOffset="2">306 3455,'-2'1,"1"0,-1 1,0-1,0 1,1-1,-1 1,1 0,-1 0,1 0,0 0,-1 0,1 0,0 0,1 0,-1 0,0 0,0 1,1-1,-1 1,0 1,-2 6,0 0,0 1,1-1,1 1,0-1,0 1,1 0,0 0,1-1,1 7,-2-14,1 0,-1 0,1 0,0-1,0 1,0 0,0 0,1-1,-1 1,1-1,-1 1,1-1,0 0,0 0,0 0,0 0,0 0,0 0,1 0,-1-1,1 1,-1-1,1 0,0 1,-1-1,1-1,0 1,0 0,0-1,-1 1,1-1,0 0,0 0,0 0,0 0,0 0,0-1,-1 1,1-1,3-1,3-1,1-1,-1 0,0 0,0-1,0 0,0-1,-1 0,0 0,0-1,-1 1,0-2,0 1,-1-1,0 0,0-1,0 1,-1-1,-1 0,1-1,0 0,-1-1,1 1,-1-1,-1 0,0 0,-1 0,0-1,-1 1,0 0,0-1,-2 1,1-1,-1 1,-1-1,0 1,-3-9,4 18,1-1,-1 0,0 1,-1-1,1 1,0-1,-1 1,1 0,-1 0,0-1,1 1,-1 0,0 0,0 1,-1-1,1 0,0 1,-1-1,1 1,-1 0,1 0,-1 0,1 0,-1 0,0 1,1-1,-1 1,0-1,0 1,0 0,1 0,-1 0,-2 1,-2 1,1 0,-1 0,1 0,0 1,0 0,0 0,1 1,-1 0,1 0,0 0,0 0,0 1,0 0,1 0,-8 12,1 0,0 1,2 0,0 0,1 1,1 1,1-1,1 1,0 0,0 9,-7 41</inkml:trace>
  <inkml:trace contextRef="#ctx0" brushRef="#br0" timeOffset="3">273 3928,'6'-5,"13"-3,15 1,19-5,12-5,6-7,3 2,-11 4</inkml:trace>
  <inkml:trace contextRef="#ctx0" brushRef="#br0" timeOffset="4">849 3150,'-6'6,"-2"13,1 15,1 13,2 11,-5 12,0 5,2 3,1-2,2-13</inkml:trace>
  <inkml:trace contextRef="#ctx0" brushRef="#br0" timeOffset="5">70 3251,'5'0,"20"0,17 0,13 0,8 0,11-5,5-3,0-5,-2-1,-3 3,-1 2,3-2,-11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1654,6-1963,2-82</inkml:trace>
  <inkml:trace contextRef="#ctx0" brushRef="#br0" timeOffset="1">1151 3386,'-5'1,"0"0,0 0,0 0,0 0,1 1,-1 0,0 0,1 0,-1 1,1 0,0-1,0 1,0 1,0-1,0 1,1-1,0 1,-3 3,-2 3,1 0,0 1,0 0,1 1,0-1,-2 10,5-14,1 0,0 1,1-1,-1 1,2-1,-1 1,1-1,0 1,0-1,1 1,0-1,1 5,-1-9,0 0,0 0,0-1,0 1,1 0,-1-1,1 1,-1-1,1 0,0 1,0-1,0 0,0 0,1 0,-1-1,0 1,1 0,0-1,-1 0,1 1,0-1,-1 0,1 0,0-1,0 1,0-1,0 1,0-1,-1 0,1 0,0 0,0 0,2-1,3 0,1-1,-1 0,1-1,-1 0,0 0,0-1,0 0,0 0,0-1,-1 0,0 0,0-1,-1 0,1 0,-1 0,-1-1,1 0,-1 0,0 0,-1-1,1 0,0-4,1 2,-2-1,1 1,-2-1,1 0,-1 0,-1 0,0 0,-1-1,0 1,0 0,-1-1,-1 1,0 0,0-1,-1 1,-1 0,-1-4,3 11,0 0,-1 0,1 1,-1-1,0 1,0-1,0 1,0-1,-1 1,1 0,-1 0,0 0,0 1,0-1,0 1,0-1,-1 1,1 0,-1 0,1 1,-1-1,0 1,0 0,1 0,-1 0,0 0,0 1,0-1,0 1,0 0,0 0,0 1,0-1,0 1,-3 0,-1 2,0 0,0 0,1 1,-1 0,1 0,0 1,0 0,0 0,1 1,0-1,0 1,1 1,-1-1,1 1,0 0,1 0,0 1,-8 18,2 1,1 0,1 1,1 0,1 0,2 0,-1 18,0 21</inkml:trace>
  <inkml:trace contextRef="#ctx0" brushRef="#br0" timeOffset="2">575 4065,'12'-12,"14"-3,16-6,11 2,15 3,6-1,9-3,7-5,0 3,-4 5,-11 5,-18 4</inkml:trace>
  <inkml:trace contextRef="#ctx0" brushRef="#br0" timeOffset="3">1490 3048,'0'6,"0"13,0 15,0 13,0 11,-6 6,-1 10,-7 4,1 0,2-2,2-2,9-14,5-16</inkml:trace>
  <inkml:trace contextRef="#ctx0" brushRef="#br0" timeOffset="4">542 3353,'5'-6,"15"-7,14-2,13-4,16 1,15 4,10 5,3-3,-2 1,-6-4,-5-4,-4 0,2 4,-5 5,-16 3</inkml:trace>
  <inkml:trace contextRef="#ctx0" brushRef="#br0" timeOffset="5">135 4403,'0'-12,"0"-15,11 3,5 17,-2 21,-2 26,8 5,12-10,1-22,6-26,-4-27,-7-7</inkml:trace>
  <inkml:trace contextRef="#ctx0" brushRef="#br0" timeOffset="6">406 4234,'0'5,"-11"20,-5 17,2 13,-4 8,2 5,4 9,3 2,4 5,-3 0,-7-3,-11-3,-19-10,-14-16,-2-35,9-30,14-15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1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378 813,'5'0,"14"6,21 7,15 14,10 1,5 3,8 1,3 1,-2 1,-2 0,-3-5,3 3,1 3,-3-6,-1-1,-3 0,5-4,0-1,0-5,-3-4,-2 0,-1-2,4 3,2-1,-1 2,-1 0,-3-4,5-4,0-3,0-2,-3-2,-1-2,-2 1,-2-1,6 0,2 1,-2 0,0-1,-3 1,-1-6,5-1,1-7,-1 1,-8-4,3-5,0-5,1 3,-1 0,-1-3,5-1,2-2,-6-8,-4-15,-2-3,-17 7,-22 12,-16 13</inkml:trace>
  <inkml:trace contextRef="#ctx0" brushRef="#br0" timeOffset="1">2207 1423,'0'-11,"6"-5,13 2,15 2,13-8,-7-12,-28-6,-27 3,-23 7,-16 9,1 19,15 21,26 7,26-2,28-4,7-13,-4-19,-23-13,-25-3,-30 3,-21 6,-13 5,0 16,16 19,35 12,31-1,24-5,18-9,11-18,-19-16,-28-11,-30-1,-25 3,-23 6,-14 12,5 18,20 6,28 7,30-2,24-4,23-6,1-17,-14-20,-33-5,-30 2,-24 5,-22 17,-1 22,23 8,29 4,35-2,24-7,16-11,3-20,-16-8,-33-1,-37 3,-26 4,-12 10,10 11,25 3,28 1,24-2,14-15,-7-13,-21-2,-24 0,-29 5,-19 10,-11 6,-5 2,-3 1,1 0,-4-2,-1-1,3-6,19-3,37-1,34 2,26 2,24 1,18 1,7 2,0 0,-3-6,-22-1,-34 0,-32 2,-34 1,-22 1,-18 2,-7 0,-1 1,19 6,33 2,39 0,30-2,21-2,12-1,11-2,4 0,-1-1,-3-1,2 1,-1 0,-3-1,-3 13,-3 3,3 0,1-4,-1-2,-19-4,-31-2,-37-2,-27-1,-20-1,-16-5,-7-2,16 0,31 2,39 7,35 4,23 7,13 1,5 4,0 0,-2-4,-20-4,-31-3,-32-3,-27-8,-19-2,-18-1,-9 2,-3 1,1 2,20 1,32 1,31 1,34 0,21 0,13 1,-12-1,-28 0,-36 0,-28 1,-21-1,-18 0,-8 0,15 0,30 0,32 0,35 0,23-1,-4 1,-28 0,-28-5,-26-9,-2-1,16 2,29 3,1 3,-14 3,-18 2,-17 2,2 6,3 2,-6 0,-8-8,-13-3,-15-7,-12-2,-8-5,-1-4,5 0,6 5,22 4,34 5,32 3,34 8,-3-2,-18-2,-23 0,-30-7,-24-7,-15-8,-18-5,-4-4,8-9,25 3,34 14,35 16,32 21,-1 8,-18-6,-24-5,-23-10,-18-11,-19-10,-9-7,-4-5,0 3,18 6,32 8,38 11,33 13,28 11,13 12,4 2,-19-5,-33-7,-40-20,-36-15,-28-12,-15-7,-5-4,2-7,-2-2,2 6,4 5,5 2,4 6,20 8,30 12,31 14,32 10,31 15,15 6,11 3,1 0,0-1,6-2,4 3,0 7,-7-5,-2 2,-8-2,-25-9,-40-15,-37-17,-33-14,-21-18,-17-3,-6-9,-5-2,-4 6,-3 4,27 7,38 13,36 16,35 12,29 10,20 12,20 5,8 2,-3-1,-9-3,-10-7,-26-10,-36-14,-34-9,-28-4,-20-2,6 0,21 7,32 4,28 6,24 8,21-1,13 4,8 3,5-2,-3-6,-9 1,-25-3,-36-5,-18-3,1-3,8-2,13-2,11 0,16 5,8 2,9 0,8 4,1 0,-20-1,-34-9,-40-3,-36-3,-23-6,5 0,31 0,30 4,27 1,26 3,15 2,7 0,8 1,7 1,-1-1,-22 1,-40-1,-36 0,-28 1,-20-1,-18 0,15 0,35 0,38 0,34 0,20 0,16 0,5-6,-2-2,-21 1,-34 1,-33 2,-35 2,-23 0,11 2,30 0,29 0,25-5,22-9,14 0,6-11,-17 0,-30 4,-33 10,-32 9,-23 15,-19 11,15 2,29-4,31-11,28-13,25-12,22-16,9-2,3-7,-3-9,2-13,-26 9,-34 20,-33 26,-32 26,-39 15,-23 8,-12 7,2 2,2-8,26-12,50-12,48-14,32-14,27-12,17-8,10-10,0-5,-6-7,-7-6,-19 12,-33 25,-39 22,-37 16,-34 16,-17 2,-9 0,-6-5,4-9,2-2,7-5,7 1,13-3,18-3</inkml:trace>
  <inkml:trace contextRef="#ctx0" brushRef="#br0" timeOffset="2">513 847,'-5'-11,"-15"-10,-14-1,-19-9,-12-4,-7-3,15 6,29 14,42 15,30 9,-4 3,-20-5,-26-5,-22 0,-18-2,4 1,21 0,25 1,7 0,-11 0,-16 1,-17 0,3 0,17 1,24-1,20 11,6 5</inkml:trace>
  <inkml:trace contextRef="#ctx0" brushRef="#br0" timeOffset="3">3967 881,'6'0,"2"0</inkml:trace>
  <inkml:trace contextRef="#ctx0" brushRef="#br0" timeOffset="4">4205 1051,'0'-6,"17"-8,18-12,-4 3,-24 6,-25 17,-20 15,-16 10,7 1,24-21,26-18,31-17,-2-4,-19 15,-5 5,13 0,-2 1,-17 15,-14 13,-5 4</inkml:trace>
  <inkml:trace contextRef="#ctx0" brushRef="#br1" timeOffset="5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6">73 440,'6'-5,"13"-9,15-6,13-1,11 4,11-2,7-2,2 1,-2 5,-1-1,3 2,0-2,-1 1,-3-2,-2 2,-2 3,4-2,2 1,-1 4,-2 2,-2 3,-1 2,5 1,1 7,-1 14,-2 9,-2 11,0 11,-2 1,-1-7,-12-11</inkml:trace>
  <inkml:trace contextRef="#ctx0" brushRef="#br1" timeOffset="7">2003 339,'0'6,"12"7,20 8,17 11,12 1,6-6,4-7,2-7,4-6,2-4,-1-2,-3-2,-2-1,-2 1,-2 0,5 0,1 6,-1 3,0-1,-3-1,5-8,0-8,0-4,-3-4,-1 0,-2 3,-1 5,5 4,1 2,0 3,-2 1,-2-5,-1-2,5 0,-11 2</inkml:trace>
  <inkml:trace contextRef="#ctx0" brushRef="#br1" timeOffset="8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8,35 11,40 21,36 22,22 14,18 12,-11 0,-35-15,-42-23,-36-14,-29-16,-14-5,12 3,31 5,34 7,29 5,23 3,20 10,12 8,3 9,-17 1,-31-11,-38-12,-36-6,-21-8,-13-2,-9-3,-3 1,2 4,28 9,35 7,39 2,27 0,25 6,18 2,5-3,-18-1,-39-4,-37-1,-29-7,-21-4,-18-5,-9-1,-3 2,25 3,34 3,37 3,35 2,21 0,9 7,3 2,-17 0,-32-2,-38-1,-30-2,-25-2,-15 0,-6-1,0 0,20-1,31 1,39 0,29-1,20-4,12-3,5 1,-15-5,-35 0,-39 2,-28 3,-24 2,-13 2,-3 2,-6 1,24 0,35 1,33-1,29 1,20-6,12-3,13-5,-18 0,-31 1,-31 4,-33 2,-22 3,-12 1,-6 8,-7 2,-2 6,21 0,37-2,41-4,30-2,30-8,20-10,5-3,-2 2,-24 2,-41 4,-38 2,-35 3,-33 7,-22 8,-12 3,-5 3,6 11,9 0,10 1,26 1,34-6,35-6,26-13,26-13,14-12,-17-2,-30 2,-36 9,-28 8,-25 8,-13 9,-5 8,-1 6,-3 8,18-1,39-13,40-17,30-15,25-17,13-11,10-4,1-8,-3 5,-23 9,-33 11,-34 9,-34 19,-28 8,-26 8,-10 12,-4 6,-8 2,3 0,26-2,45-12,40-18,32-15,26-12,21-10,8-5,6-3,-24 5,-36 13,-35 10,-36 12,-22 11,-13 8,-13 1,-2-3,1-1,21-3,33-10,39-12,36-11,21-3,12-4,3-3,-17 1,-30 13,-39 7,-35 16,-29 12,-18 8,-7-2,2 1,4-5,24-7,35-13,33-12,33-11,23-2,13 2,5-2,1 3,-18 4,-31 10,-32 12,-33 9,-21 2,-13 3,-6 4,-2 3,19-4,30-12,32-14,33-13,21-9,13-8,6 2,-16 6,-29 12,-38 13,-28 12,-27 10,-13 6,-6-3,17-5,13-7,21-6,33-17,28-12,25-15,16-7,6-3,1 1,6 7,4 5,0 1,-5 0,-4 0,-5-1,2 4,0 2,-2 4,-2 7,-2-1,-1 3,4-3,1 1,0 3,-2 4,-1 2,-3 9,6 3,1 6,-1 13,-2 7,-1 10,-2 15,-19-15,-29-13,-41-25,-30-17,-17-14,-9-8,-4 2,-5 1,0 5,25 14,35 13,33 14,27 9,18 0,17 9,8 3,3-3,-19-8,-31-8,-39-19,-18 3,1 1,4 1</inkml:trace>
  <inkml:trace contextRef="#ctx0" brushRef="#br1" timeOffset="9">2037 102,'-18'0,"-16"-6,8 5,21 12,22 12,20 12,21 7,-11-4,-25-14,-27-18,-26-14,-23-13,-15-8,10 1,33 11,9 8,-4 6,-10-2,-12-1,-9 1,-8 1,-11 2,19-5,29-2,30-4,31 0,27 1,13 10,5 10,0 16,-19 3,-39-8,-35-14,-26-13,-20-5,-17-6,-8 0,-7-3,0 9,9 17,18 3,30-5,39-10,29-3,20 1,11 1,6 3,8 8,1 9,-2 15,-3 8,3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10">4137 1253,'-11'0,"-16"0,2 0,7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8:54:02.49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0,'6'0,"8"0,0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684 442,'-12'0,"-15"12,-20 15,3-3,16-17,29-27,20-21,7 1,-13 26,-21 20,-15 21,-3 0,13-16,20-21,15-21,20-17,-9 1,-16 24,-23 23,-28 23,4 1,17-15,22-25,21-23,16-10,-5 4,-22 15,-32 24,-31 30,-20 17,12-4,21-21,31-23,28-23,21-23,12-15,-16 11,-27 20,-34 29,-27 26,-23 22,-13 16,-4 4,17-14,31-21,39-37,29-22,20-18,19-16,-10 2,-32 25,-34 31,-27 22,-27 27,-15 12,-7 15,-2 3,19-18,31-28,32-29,27-26,15-24,-6-3,-22 8,-29 31,-31 25,-20 22,8-5,25-17,28-16,10-5,-8 11,-22 18,-17 24,-3 11,6-2</inkml:trace>
  <inkml:trace contextRef="#ctx0" brushRef="#br1" timeOffset="1">176 510,'11'-6,"16"-19,-3 1,-17 15,-27 21,8 3,22-19,22-19,22-13,13-17,-9 12,-28 25,-29 20,-38 28,-25 19,-7 12,14-3,33-31,44-30,30-28,17-25,-9 7,-20 23,-41 28,-24 25,-27 18,-15 7,9-5,32-23,32-27,26-25,20-20,6-19,-1-10,-16 14,-26 28,-33 26,-25 31,-17 17,-15 20,-7 10,17-13,36-27,35-25,28-36,26-25,7-21,5-13,-16 7,-35 35,-26 37,-25 26,-23 34,-15 14,4-10,25-26,30-40,22-30,22-19,-9 0,-12 29,-22 30,-20 28,-17 20,-13 21,10-14,18-26,27-30,18-32,14-21,12-19,-11 16,-18 28,-21 32,-16 27,-14 26,-2-8,13-23,17-33,15-31,14-22,9-16,0 17,-11 29,-13 39,-7 30,-9 19,-8 19,-1 7,-1 2,13-13,10-30,15-33,12-36,7-24,8-14,-8 15,-15 28,-23 36,-17 27,-9 19,-13 10,-3 12,10-14,30-30,27-38,21-25,16-18,3-20,3-4,-15 15,-22 28,-33 37,-26 27,-20 18,-13 18,0 8,22-11,29-23,30-31,28-30,25-30,11-19,-12 7,-37 24,-28 28,-26 28,-27 19,6 4,29-13,28-18,23-24,18-21,16-18,-10 10,-20 23,-29 20,-10 8,6-4,14-16,14-17,19-18,-12 4,-24 26,-21 26,-4 4,5-13,2-24,-4-10,-13 0,-15 16,-14 10,-16 17,8 5,30-6,32-24,25-15,7-4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360 446,'-6'-6,"-19"-1,-17-1,10-3,23-13,18-13,1 0,-11 12,-24 21,-25 24,-15 13,9-4,26-18,29-24,27-20,-3-5,-17 10,-21 27,-2 8,13-3,25-14,20-11,15-7,9-11,-6 13,-25 17,-35 21,-30 25,-20 20,-13 10,9-6,27-19,40-28,36-34,21-20,16-13,5-10,-1 0,-21 16,-35 28,-39 23,-31 28,-25 20,-27 13,3 6,28-13,34-30,39-30,41-26,21-20,9-14,3-2,2-1,-3 5,-21 11,-46 33,-43 30,-30 30,-17 19,-9 10,15-7,30-21,37-29,30-24,15-21,10-12,13-10,-18 9,-29 17,-30 31,-33 31,-20 21,-6 12,13-6,27-19,29-29,31-29,21-24,-5 7,-23 19,-22 23,-24 21,-15 23,4 1,18-20,23-29,20-20,22-27,1 0,-19 24,-23 26,-19 22,-3 6,6-21,14-25,11-23,8-18,4-12,1-13,-4-6,-20 16,-24 25,-20 30,-23 28,4 5,17-19,25-22,19-20,4 2,-7 18,-17 29,-11 24,-9 17,7-6,19-23,9-4,5 6,0 10,-1 10,-2-9,3-28,0-27,-2-28,4-30,5-13,-5 20,-6 33,-3 39,-14 37,-10 23,-9 11,8-12,19-34,10-34,15-33,9-27,0-20,0-8,-10 13,-21 31,-16 42,-17 44,-9 28,4 14,13-6,17-27,21-33,14-30,3-30,-16-6,-9 17,-6 26,-3 32,-7 24,-7 15,0-2</inkml:trace>
  <inkml:trace contextRef="#ctx0" brushRef="#br1" timeOffset="1">428 446,'-6'-6,"-14"-1,-20 11,-15 17,8-1,23-15,10-9,-5 2,-9 7,-13 21,8-1,19-16,31-26,17-23,-2 3,-18 23,-24 27,-21 22,7 5,18-10,22-16,19-27,22-17,12-22,-11 11,-33 23,-32 26,-27 29,-24 26,-8 14,-5 4,16-10,34-24,33-31,25-30,29-36,11-20,2-5,0-6,-20 22,-31 32,-32 27,-26 30,-26 17,-15 16,-18 16,0 6,4-1,27-14,42-30,34-40,38-31,21-28,19-20,6-15,-3-3,-7 4,-25 17,-41 45,-48 45,-38 43,-19 24,-15 9,15-11,39-18,37-32,30-32,23-26,14-21,2-19,7-9,-21 15,-30 35,-25 34,-35 32,-22 29,-7 13,13-6,34-28,32-39,25-26,17-22,12-20,6-12,-15 12,-29 34,-36 33,-23 27,-12 25,8-3,32-23,28-33,22-29,20-20,-7 4,-26 15,-29 31,-22 26,-3 9,15-7,25-8,-3-14,-4-7</inkml:trace>
  <inkml:trace contextRef="#ctx0" brushRef="#br1" timeOffset="2">597 446,'-6'11,"4"-1,-4 3,-17 10,-17 14,-13 12,-15 2,16-18,28-26,30-26,25-27,2 0,-22 13,-25 25,-21 18,-16 20,-17 10,-8 5,20-12,31-23,31-36,33-25,14-21,10-10,-11 15,-31 30,-32 33,-25 34,-24 18,10-4,25-34,34-29,16-24,14-15,-4 2,-26 21,-26 35,-22 29,-3 3,5-15,14-28,17-23,9-18,5 6,-5 28,-4 29,-6 23,-3 19,7 10,15-4,17-25,20-34,3-12,-20 7,-26 17,-20 17,-20 21,3 2,29-19,32-27,34-31,18-24,-11 3,-23 21,-32 31,-18 27,3 2,13-11,14-16,16-14,-7 0,-15 11,-5 6,6-5,-1 2,-5-1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995 420,'6'0,"13"0,20 0,16 0,10 0,5 0,2-6,1-7,-1-8,5 0,-11 3</inkml:trace>
  <inkml:trace contextRef="#ctx0" brushRef="#br0" timeOffset="1">1232 352,'-12'-6,"-15"-2,-14 1,-13 1,-13 2,16 1,28 2,29 0,31 1,21 0,12 1,6-1,1 0,5 0,-23 1,-33-1,-33 0,-26 0,-20 0,-11 0,-7 0,-9 0,21 0,32 0,33 0,25 5,21 3,11 0,14 3,4 1,-11-2</inkml:trace>
  <inkml:trace contextRef="#ctx0" brushRef="#br0" timeOffset="2">1197 352,'12'0,"14"0,16 0,11 0,9 0,-12 0,-27 0,-27 6,-26 1,-25 1,-14-3,-13-1,-4-1,24-7,40-3,41 0,35 1,19 1,9 2,-15 2,-37 0,-34 1,-34 0,-22 0,-13 1,-5-1,-1-6,2-7,-4-8,18 0,37 4,35 4,26 16,3 8,-18 1,-23 0,-29-9,-25-4,-16-3,-11-6,-5-7,26-6,40 0,42 5,29 10,23 13,17 6,6 0,-20-1,-39-3,-38-2,-29-2,-27-7,-14-9,-7-2,-13-5,-2-4,27 2,36 5,41 4,31 12,25 5,20 7,6 9,-18 0,-33-3,-40-5,-32-9,-28-7,-15-1,-6-6,-7-7,-6-7,2-3,-1-10,4-4,17 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11:24.8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70,'6'0,"-5"0,5-6,11-2,21 1,16 1,9-4,6 0,3 1,1 3,4 2,2 1,-7 2,-17 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11:27.9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1 101,'6'-6,"13"-2,21-5,15 0,10 1,5-2,2 1,1 3,5 2,-11 4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2:20.75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1 139,'75'-3,"-1"-4,63-15,-36 6,4 3,200 1,58 14,-82 2,-210-5,248 3,49 17,-48-2,152-17,-178-3,-26 0,44-15,12 1,147 18,-175 2,-52 1,20 12,40 0,99-16,-169-2,-84-4,1-6,129-5,678 16,-452 2,-328 6,0 7,-4 0,128 18,-143-12,111-2,814-20,-777-16,-29 0,-102 18,-19 1,88-14,-171 5,503-41,-357 35,143-4,-166 19,-5 2,147-19,-10-6,257 20,-271 5,694-3,-812 8,111 22,-299-29,176 26,-77-10,107 3,600-18,-391-5,-256-4,111-21,-107 9,85 3,-28 15,1 10,103 21,-160-10,123-4,178-17,-178-2,918 3,-1086 6,-1 6,89 21,-68-9,105 1,149 12,-69-3,-250-30,0 5,-1 3,18 7,-73-14,1-1,-1-2,0-1,1-1,-1-1,0-2,18-3,49-4,-48 6,0-2,0-2,-1-3,42-14,171-75,-197 75,-45 19,-12 5,1-1,-1 1,0-1,1 1,-1-1,0 0,0-1,0 1,0-1,-1 0,1 0,-1 0,0 0,1-1,-1 1,-3 2,0 0,-1 0,1 1,0-1,0 1,0-1,-1 0,1 1,0-1,-1 0,1 1,0-1,-1 1,1-1,-1 1,1-1,-1 1,1-1,-1 1,1-1,-1 1,1 0,-1-1,0 1,1 0,-1 0,1-1,-1 1,0 0,1 0,-1 0,0 0,0 0,1 0,-1 0,0 0,-32-5,30 5,-91-4,-22 4,94 0,-53 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2:38.06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0,'6'6,"8"14,12 14,14 13,6 11,7 6,5-1,10-1,0-10,-12-14</inkml:trace>
  <inkml:trace contextRef="#ctx0" brushRef="#br0" timeOffset="849.67">509 171,'0'5,"6"14,7 21,8 15,-6 4,-17-3,-25-4,-20-11,4-13,9-11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2:40.02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68 111,'-6'11,"-7"16,-2 15,1 23,4-6,4-12</inkml:trace>
  <inkml:trace contextRef="#ctx0" brushRef="#br0" timeOffset="594.46">0 78,'12'0,"14"11,16 16,11 14,14 18,-4-12,-13-27,-21-28,-15-23,-10-25,-11-14,0 11,3 21,1 17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2:41.40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165 1,'-6'0,"-1"0,0 1,0 0,0 1,1 0,-1 0,1 0,-1 0,1 1,0 0,0 1,0-1,0 1,1 0,-1 1,1-1,0 1,1 0,-1 1,1-1,0 1,0-1,1 1,-1 0,1 1,1-1,-1 0,0 7,1-8,1 0,0 0,0 0,0 1,1-1,0 0,0 1,0-1,1 0,0 0,0 1,0-1,0 0,1 0,0 0,0 0,0 0,1-1,0 1,0-1,0 0,0 1,1-1,-1-1,1 1,0 0,0-1,0 0,1 0,-1 0,1-1,0 1,0-1,0 0,0 0,0-1,0 0,0 1,-1-1,1 1,0-1,-1-1,1 1,0-1,0 1,0-2,-1 1,1 0,0-1,0 0,-1 0,1 0,0-1,-1 1,1-1,-1 0,0-1,0 1,0-1,0 0,0 1,0-2,-1 1,1 0,-1-1,0 0,0 0,-1 0,1 0,-1 0,1 0,-1-2,0 1,0-1,0 1,-1 0,0-1,0 1,0-1,-1 1,0-1,0 0,0 1,0-1,-1 1,0-1,-1 1,1-1,-1 1,0 0,0 0,0 0,-1 0,0 0,0 0,0 1,-1 0,1-1,-1 1,0 0,0 1,-5-4,4 3,-1 1,0 0,0-1,0 2,-1-1,1 1,-1 0,1 0,-1 1,0 0,1 0,-1 1,0 0,0 0,0 0,1 1,-1 0,0 0,1 1,-1 0,1 0,-1 0,-5 4,-28 17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25.20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25,-7 168,15-599</inkml:trace>
  <inkml:trace contextRef="#ctx0" brushRef="#br0" timeOffset="1">34 3150,'-11'204</inkml:trace>
  <inkml:trace contextRef="#ctx0" brushRef="#br0" timeOffset="-3891.24">3 3781,'-3'65,"3"-7,0-17</inkml:trace>
  <inkml:trace contextRef="#ctx0" brushRef="#br0" timeOffset="-3892.24">1 3928,'2'0</inkml:trace>
  <inkml:trace contextRef="#ctx0" brushRef="#br0" timeOffset="-3893.24">340 3906,'45'-10,"20"-7,6-7,3 2,-53 16</inkml:trace>
  <inkml:trace contextRef="#ctx0" brushRef="#br0" timeOffset="-5090.19">849 3150,'-6'6,"-2"13,1 15,1 13,1 11,3-41</inkml:trace>
  <inkml:trace contextRef="#ctx0" brushRef="#br0" timeOffset="-5089.19">786 3624,'-3'52</inkml:trace>
  <inkml:trace contextRef="#ctx0" brushRef="#br0" timeOffset="-1">442 3233,'49'-8,"28"-6,-2 3,-3 2,4-2,-11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8:54:03.14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42 403,'9'-1,"-1"0,0 0,1-1,-1 0,0 0,0-1,0 0,0-1,0 0,-1 0,7-5,7-5,-1-2,0 0,4-7,-1 1,-1-1,-2-1,16-23,-30 40,-1 0,-1-1,1 1,-1-1,-1 0,1 0,-1-1,-1 1,0-1,0 1,0-1,-1 1,0-1,-1 0,0 0,0-1,-1 9,1-1,0 0,0 0,-1 0,1 0,-1 0,0 1,1-1,-1 0,0 0,0 1,0-1,0 1,0-1,-1 1,1-1,0 1,-1 0,1-1,-1 1,1 0,-1 0,0 0,1 0,-2 0,0 1,0-1,0 1,0 0,0 0,0 0,0 0,0 1,0-1,0 1,0 0,1 0,-1 0,0 0,0 0,0 1,-9 5,0 0,0 1,1 1,0 0,1 0,-8 9,-11 16,1 0,2 3,2 0,-5 12,16-26,1 1,1 1,2 0,0 1,1 0,2 0,-2 18,7-39,1 1,-1 0,1 0,0-1,1 1,-1 0,1 0,0-1,1 1,-1-1,1 1,0-1,1 0,-1 1,1-1,0-1,0 1,1 0,-1-1,4 4,-2-4,0 0,0-1,0 1,1-1,-1 0,1-1,0 1,0-1,-1-1,1 1,1-1,-1 0,0 0,0 0,0-1,0 0,1-1,-1 1,1-1,7-2,0 0,0 0,0-2,-1 0,0 0,1-1,-2-1,1 0,10-8,32-29</inkml:trace>
  <inkml:trace contextRef="#ctx0" brushRef="#br0" timeOffset="898.15">578 370,'10'-1,"0"-1,0-1,0 1,0-2,-1 1,1-1,-1-1,0 0,3-2,0 1,9-5,-1-2,0 0,-1-1,11-11,-24 21,-1-1,0 0,0 0,0-1,0 1,-1-1,0 0,0 0,-1-1,0 1,0-1,0 0,-1 1,0-1,0 0,-1 0,1-2,-2 8,0-1,0 0,0 0,0 0,0 1,0-1,-1 0,1 0,-1 1,1-1,-1 0,0 1,1-1,-1 0,0 1,0-1,0 1,0-1,0 1,-1 0,1-1,0 1,-1 0,1 0,-1-1,-1 1,0 0,0 0,0 1,0-1,0 1,0-1,0 1,0 0,0 0,0 1,0-1,0 0,1 1,-3 0,-8 3,1 0,0 1,0 0,0 1,1 0,-11 8,5-1,0 1,1 0,1 1,0 1,1 1,1 0,0 1,-1 3,7-9,0 1,0 0,1 0,1 0,0 1,1 0,1 0,0 0,0 0,2 1,0-1,0 11,1-21,0 0,0 0,1 0,-1 0,1 0,0 0,0 0,0 0,1 0,-1 0,1-1,0 1,0-1,0 1,0-1,1 0,0 0,-1 1,1-2,0 1,0 0,1-1,-1 1,0-1,1 0,0 0,-1-1,1 1,0-1,0 1,0-1,0-1,0 1,0 0,0-1,2 0,6 0,0-1,0 0,-1-1,1 0,0-1,-1 0,0-1,0 0,0-1,0 0,-1 0,2-3,6-4,0-2,-1 0,0-1,-1 0,-1-2,8-11,25-37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30.72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541 0,'-6'12,"2"1,-1 0,1 0,1 0,1 0,-1 1,2 1,-4 98,4-71,-2 895,5-481,-2 837</inkml:trace>
  <inkml:trace contextRef="#ctx0" brushRef="#br0" timeOffset="1">506 3285,'0'238</inkml:trace>
  <inkml:trace contextRef="#ctx0" brushRef="#br0" timeOffset="-26382.51">510 3861,'3'50,"4"15</inkml:trace>
  <inkml:trace contextRef="#ctx0" brushRef="#br0" timeOffset="1707.7">574 4064,'12'-11,"15"-5,14-4,12 0,15 4,6-1,9-3,7-4,0 1,-80 21</inkml:trace>
  <inkml:trace contextRef="#ctx0" brushRef="#br0" timeOffset="1708.7">1151 3889,'47'-9,"28"-3,-18 5</inkml:trace>
  <inkml:trace contextRef="#ctx0" brushRef="#br0" timeOffset="-2">595 3320,'5'-2,"42"-17,5 5</inkml:trace>
  <inkml:trace contextRef="#ctx0" brushRef="#br0" timeOffset="-1">948 3249,'20'-3,"68"-8,-5-3,-5-6,-4 2,2 3,-5 4,-16 4</inkml:trace>
  <inkml:trace contextRef="#ctx0" brushRef="#br0" timeOffset="3.64">134 4402,'0'-12,"0"-14,11 2,5 16,-2 23,-2 24,8 7,12-11,1-23,6-24,-3-29,-9-6</inkml:trace>
  <inkml:trace contextRef="#ctx0" brushRef="#br0" timeOffset="3.64">405 4233,'0'6,"-11"19,-5 17,2 12,-4 9,2 6,4 7,3 3,4 6,-3-1,-7-3,-11-4,-19-9,-14-16,-2-34,9-32,14-13</inkml:trace>
  <inkml:trace contextRef="#ctx0" brushRef="#br0" timeOffset="1706.7">1200 3281,'-2'-1,"-2"0,0 0,0 1,0 0,0-1,0 1,0 1,0-1,0 0,0 1,-3 1,-1 1,0 0,0 0,1 1,-1 0,1 0,0 0,0 1,1 1,-1-1,1 1,0 0,1 0,-1 1,1-1,1 1,-1 1,1-1,-8 19,2 1,1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9:46.24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378 813,'5'0,"14"6,21 7,15 13,10 3,5 2,8 1,2 1,0 1,-4 0,-2-6,4 5,-1 2,-1-6,-2-1,-3 0,5-4,0-1,-1-5,-1-5,-3 2,-1-3,4 3,2-1,-1 2,-2 0,-1-4,4-4,0-3,0-2,-3-3,-1 0,-2 0,-2-1,6 0,-16 1</inkml:trace>
  <inkml:trace contextRef="#ctx0" brushRef="#br0" timeOffset="1">3993 1161,'16'-9</inkml:trace>
  <inkml:trace contextRef="#ctx0" brushRef="#br0" timeOffset="-3">2207 1423,'0'-11,"5"-5,14 2,15 2,14-8,-8-12,-28-7,-27 4,-23 8,-16 8,1 19,15 21,26 7,26-2,28-5,7-11,-5-20,-21-13,-26-3,-31 3,-19 6,-14 5,-1 16,18 19,33 12,32-1,25-5,17-9,10-18,-17-16,-29-11,-30-1,-25 3,-23 6,-14 12,5 18,19 6,30 7,29-2,24-4,23-7,1-16,-14-19,-34-6,-29 1,-23 6,-23 18,-1 21,23 7,29 6,35-4,24-5,16-12,3-20,-16-8,-33-1,-37 3,-26 4,-12 9,10 12,25 4,28 0,24-2,14-15,-7-13,-21-3,-25 2,-27 4,-20 10,-11 6,-6 2,-1 1,0 0,-4-2,-1-1,2-6,21-3,36-1,34 2,26 2,23 1,20 1,6 2,0 0,-3-6,-23-1,-32 0,-34 1,-32 3,-23 0,-18 2,-7 0,-2 1,21 6,32 2,39-1,30 0,21-3,11-2,13 0,3-2,-1 0,-3 0,2 0,-1 0,-3-1,-3 13,-3 3,3-1,1-2,-1-3,-19-4,-31-2,-37-2,-27-1,-20-1,-16-5,-7-2,16 0,31 2,38 7,37 4,22 7,13 1,5 4,0-1,-2-2,-20-5,-31-3,-30-4</inkml:trace>
  <inkml:trace contextRef="#ctx0" brushRef="#br0" timeOffset="-2">2879 1390,'-26'-4,"-25"-3,-18-1,-9 2,-3 1,1 2,20 1,31 1,33 1,33 0,21 0,12 1,-11-1,-27 0,-37 0,-28 0,-21 0,-18 0,-8 0,14 0,31 0,33 0,34 0,22 0,-2 0,-29 0,-29-6,-25-7,-1-2,15 2,29 3,0 3,-12 3,-19 2,-18 2,4 5,2 4,-6-2,-8-6,-14-4,-13-7,-13-2,-8-5,-1-4,5 0,6 4,22 6,34 4,32 3,33 8,-1-2,-19-2,-24 0,-28-7,-26-7,-13-8,-19-5,-4-4,8-9,25 3,34 14,34 16,34 21,-2 8,-18-6,-25-5,-22-10,-18-12,-18-9,-10-7,-4-5,0 4,18 5,32 8,37 11,35 13,27 10,13 14,4 1,-20-5,-31-8,-41-18,-36-17,-28-10,-15-8,-5-4,2-7,-2-2,2 6,4 5,5 1,4 8,20 7,30 12,31 14,31 10,33 15,14 6,11 3,0 0,1-1,7-2,3 3,0 7,-7-5,-3 1,-6-1,-26-8,-40-16,-37-17,-33-14,-21-18,-17-4,-6-7,-5-3,-4 6,-3 4,27 6,38 15,36 15,35 12,29 10,20 12,19 5,10 2,-4-1,-9-3,-10-7,-26-10,-36-14,-34-9,-28-5,-20 0,5-1,22 7,33 4,27 6,24 7,20 1,14 3,9 3,4-2,-4-6,-7 1,-27-3,-35-5,-17-3,-1-3,10-2,12-2,11 0,16 5,7 2,10 0,9 4,0 0,-20-1,-34-9,-40-4,-36-1,-23-7,5 0,30 0,32 4,26 1,26 3,15 2,-24 0</inkml:trace>
  <inkml:trace contextRef="#ctx0" brushRef="#br0" timeOffset="3.64">513 847,'-6'-11,"-13"-10,-15-1,-19-9,-13-4,-5-3,14 6,29 14,42 15,30 9,-4 3,-21-5,-24-5,-23-1,-18 0,4 0,21 0,25 1,7 0,-11 0,-16 1,-17 0,2 0,19 0,22 0,22 12,4 3</inkml:trace>
  <inkml:trace contextRef="#ctx0" brushRef="#br0" timeOffset="-5">4272 994,'16'-12,"-9"-5,-25 17,13 2</inkml:trace>
  <inkml:trace contextRef="#ctx0" brushRef="#br1" timeOffset="3.64">2207 678,'5'0,"9"-11,0-22,-12-10,-19-5,-17 7,-10 21,9 21,23 9,29-2,18-20,4-20,-18-4,-22 4,-24 14,-18 20,-8 22,4 19,22 7,27-4,25-17,18-12,15-21,-5-28,-16-7,-27 2,-32 8,-25 9,-16 7,-9 12,2 18,17 17,36 3,31-5,31-7,18-15,4-19,-15-21,-29-4,-29 2,-27 8,-24 8,-21 17,3 21,25 12,33 0,30-5,24-8,16-8,12-17,-7-25,-24-8,-30 3,-34 6,-23 21,-9 22,6 20,24 10,28-2,26-10,20-20,4-26,-14-15,-22-3,-26 4,-28 18,-6 21,10 16,24 2,25-4,22-12,12-20,-8-14,-21-5,-32 14,-23 15,-1 12,19-2,25-15,11-8</inkml:trace>
  <inkml:trace contextRef="#ctx0" brushRef="#br1" timeOffset="3686.12">1123 171,'11'-2,"65"-11,-2 3,0 4,-3 2,-1 1,5 3,0 6,0 14,-1 9,-3 11,-1 10,-1 3,0-8,-13-12</inkml:trace>
  <inkml:trace contextRef="#ctx0" brushRef="#br1" timeOffset="3.64">2003 339,'0'6,"12"7,20 8,17 11,12 1,6-6,4-7,1-7,6-6,1-4,-1-3,-3 0,-2-2,-3 1,0 0,3 0,3 6,-2 3,-1-1,-1-1,4-8,0-8,0-4,-3-4,-1 0,-2 3,-1 5,4 4,3 2,-2 3,0 1,-3-6,-1 0,5-1,-11 2</inkml:trace>
  <inkml:trace contextRef="#ctx0" brushRef="#br1" timeOffset="3684.12">2240 508,'-12'0,"-14"0,1 0,18 6,27 7,27 2,18-2,8-2,4 1,0 6,-1-1,4-4,-1 3,-2-2,-2-3,-3-4,-2-3,-1-1,4-3,2-6,0-8,-2-1,-1-5,3 1,2-1,-2-3,-1 1,-2 0,3-2,2-4,-2 4,-1-6,-20 8,-30 8,-31 12,-31 12,-21 10,-12 2,-5-4,-8 2,0 3,-3 3,1-2,4-12,21-13,34-7,37-1,30 0,24 1,-9 3,-32 2,-31 2,-32 6,-26 9,-19 7,-7 0,1-3,4-5,23-4,34-5,33-2,28-7,20-4,19-5,-15 0,-33 2,-32 3,-32 8,-25 6,-20 0,-5 1,0-2,5-1,6-1,22-6,32-3,34 0,26 1,19 1,18 2,9 2,2 0,-19 1,-36 0,-40 1,-36-1,-26 0,-17 0,-10 0,-6 1,0-1,29 0,45 0,41 0,31 0,25 0,15 0,6 5,5 3,6 5,-26 0,-34-1,-36-3,-28-4,-27-2,-21-1,-14-2,-4 0,4-1,29 1,36-1,41 1,34-1,27 1,18 0,10 0,-1 0,-6 0,-8 0,-24 0,-35 0,-34 0,-28 0,-25 0,-14 0,-7 0,16 0,30 0,33 0,27 0,21 0,13 0,-8 0,-26 0,-28 0,-26 6,-20 2,-19-1,-16-1,-11-8,-12-9,-1-8,7-7,25 1,38 10,35 14,36 7,1 2,-24 1,-25-3,-22-1,-16-2,-11-1,-7-2,14 0,28 0,36 0,28 0,25-1,13 1,6 0,-17 0,-31 0,-32 0,-34 0,-23 0,-13 0,-7 0,-7 6,22 2,38-1,35-1,27-2,18-1,11-2,6 0,-16-1,-35 0,-33-1,-26 1,-19 0,-17 0,-8-1,-1 7,18 2,37-7,35-3,27-1,19 0,-5 0,-23-5,-34-12,-26-10,-20-10,-12-15,-7-11,10 12,31 27,28 29,25 26,15 20,-4 1,-20-18,-23-33,-22-21,1-7,16 14,29 14,23 14,17 16,-6-2,-24-11,-32-26,-27-16,-18-16,-19-12,16 4,28 16,31 26,26 19,25 26,16 13,-11-3,-32-20,-32-20,-33-23,-27-20,-20-9,-6 2,23 10,34 10,42 20,35 24,22 13,18 12,-11 0,-36-15,-40-23,-37-14,-30-16,-13-5,13 3,30 5,34 7,29 4,23 5,20 9,12 8,3 9,-17 0,-31-9,-38-13,-36-6,-21-8,-13-2,-10-3,-1 1,1 4,28 9,35 7,38 2,29 0,24 6,17 1,7-1,-19-3,-39-2,-37-2,-29-7,-21-4,-18-5,-10-1,-1 2,24 3,34 3,37 3,35 1,21 2,9 6,3 2,-17 0,-32-2,-38-1,-30-2,-26-2,-14 0,-5-1,-1 0,20-1,31 1,39 0,29-1,20-4,12-3,5 1,-15-5,-35 0,-39 2,-28 3,-25 2,-11 2,-5 2,-4 1,23 0,35 1,33-1,29 1,20-7,12-1,13-6,-18 0,-31 1,-32 3,-31 4,-23 2,-12 1,-6 8,-8 2,0 5,54-6</inkml:trace>
  <inkml:trace contextRef="#ctx0" brushRef="#br1" timeOffset="3685.12">1123 201,'71'-2,"23"-10,5-3,-2 2,-24 2,-41 3,-38 4,-35 1,-34 9,-21 7,-11 3,-6 3,85-11</inkml:trace>
  <inkml:trace contextRef="#ctx0" brushRef="#br1" timeOffset="3683.12">73 464,'-8'1,"12"-8,0 5</inkml:trace>
  <inkml:trace contextRef="#ctx0" brushRef="#br1" timeOffset="3681.12">73 516,'-1'0,"2"0</inkml:trace>
  <inkml:trace contextRef="#ctx0" brushRef="#br1" timeOffset="93873.11">72 518,'-33'11</inkml:trace>
  <inkml:trace contextRef="#ctx0" brushRef="#br1" timeOffset="3677.12">1123 79,'71'-15,"-2"2,6-2,0 2,0 2,-2 4,-2 2,-1 9,5 3,1 6,-1 12,-2 9,-1 9,-2 15,-19-15,-29-13,-41-25,-30-18,-17-12,-10-9,-2 2,-6 1,0 5,25 14,35 13,33 14,26 9,19 0,18 9,7 3,3-3,-19-8,-32-8,-38-19,-18 3,1 1,5 1</inkml:trace>
  <inkml:trace contextRef="#ctx0" brushRef="#br1" timeOffset="3.64">2036 102,'-17'0,"-17"-6,8 4,21 14,22 11,20 12,21 7,-11-4,-25-15,-28-16,-24-15,-24-13,-15-8,10 1,33 11,9 8,-4 6,-11-2,-10-1,-10 1,-8 1,-11 2,19-6,29 0,30-5,31 0,27 1,13 10,5 10,0 15,-19 5,-39-10,-35-12,-27-14,-18-5,-18-6,-8 0,-7-3,0 9,8 17,19 3,31-6,38-8,29-4,19 1,13 1,5 3,8 8,1 9,-2 15,-3 8,2 16,-12 11,-23-5,-26-23,-27-30,-7-14,17 6,19 15,18 11,14 15,-2-6,-22-19,-27-17,-25-19,-20-11,2 1,21 6,24 19,29 18,21 18,-11-6,-23-7,-34-11,-25-12,0-4,18 0,29 14,25 19,19 6,12 4,6-2,-14-7,-34-5,-32-18,-26-14,-19-4,-16-4,-9-3,21 2,33 12,37 9,35 15,21 14,10 12,-14-4,-28-15,-33-9,-10-6,8 2,15 6,16 8,21 5,-5 0,-33-4,-30-6,-24-10,-23-12,-12-10,12-2,29 9,32 11,32 13,1 3,-17-5,-22-12,-22-4,-16-8,4-1,22 8,25 10,30 6,25 6,15 7,-12-1,-33-4,-40-10,-29-6,-20-4,-11-1,18 0,29 1,30 0,25 2,19 0,18 1,9 5,-15 3,-29-1,-38-1,-30-7,-3-4,22-1,25 1,22 1,17 1,-5 2,-22 0,-32-5,-25-8,-19-7,-11 1,-7-3,15-9,35 1,32 12,26 9,19 12,16 11,9 10,-16 0,-30-3,-38-11,-35-8,-23-8,-19-10,-6-8,0 2,-3-3,32-2,36 4,40 12,34 13,26 13,10 9,8 7,5-2,-3 6,-7 3,-7-5,-24-19,-39-12,-35-6,-27-3,-17 1,6 1,24 2,34 1,28 2,18 6,14 2,6 1,8-2,2-2,-1-1,-21-1,-37-7,-34-3,-27 1,-25 1,-12 1,-5 3,-1-6,19 0,32 0,39 2,28 2,26 2,13 1,12 0,8 2,4-7,3-7,1-7,-11 0,-21 2</inkml:trace>
  <inkml:trace contextRef="#ctx0" brushRef="#br1" timeOffset="3.64">4137 1253,'-12'0,"-14"0,1 0,6 0</inkml:trace>
  <inkml:trace contextRef="#ctx0" brushRef="#br1" timeOffset="93872.11">39 513,'34'-21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20.11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684 442,'-12'0,"-10"10</inkml:trace>
  <inkml:trace contextRef="#ctx0" brushRef="#br1" timeOffset="1197.94">311 638,'15'-8,"14"-11</inkml:trace>
  <inkml:trace contextRef="#ctx0" brushRef="#br1" timeOffset="-8">650 480,'18'-15,"0"5,-21 26,-4 4,4-13,4-24,-5-10,-13 0,14 26</inkml:trace>
  <inkml:trace contextRef="#ctx0" brushRef="#br0" timeOffset="-11">631 36,'20'-26,"-22"16,-28 22,-4 12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9:46.23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995 420,'6'0,"13"0,20 0,16 0,-4 0</inkml:trace>
  <inkml:trace contextRef="#ctx0" brushRef="#br0" timeOffset="-1">1165 333,'-13'-2,"-41"-4,-13 2,16 1,28 2,29 0,31 1,21 0,12 1,-33-1</inkml:trace>
  <inkml:trace contextRef="#ctx0" brushRef="#br0" timeOffset="-2">1165 318,'-25'0,"-34"0,32 0,33 0,25 5,21 3,-30-5</inkml:trace>
  <inkml:trace contextRef="#ctx0" brushRef="#br0" timeOffset="-5">1165 384,'-26'1,"-36"-5,40-3,41 0,35 1,-17 3</inkml:trace>
  <inkml:trace contextRef="#ctx0" brushRef="#br0" timeOffset="-6">1165 352,'-38'0,"-41"-6,2-7,-4-8,18 0,37 4,35 4,26 16,3 8,-18 1,-23 0,-29-9,-25-4,-16-3,-11-6,-5-7,26-6,40 0,42 5,29 10,23 13,17 6,6 0,-20-1,-39-3,-38-2,-29-2,-27-7,-14-9,-7-2,-13-5,-2-4,27 2,36 5,41 4,31 12,25 5,20 7,6 9,-18 0,-33-3,-40-5,-32-9,-28-7,-15-1,-6-6,-7-7,-6-7,2-3,-1-10,4-4,17 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7:51.48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1 195,'11'0,"16"6,20 13,14 10,8 10,-2 0,-12-7</inkml:trace>
  <inkml:trace contextRef="#ctx0" brushRef="#br0" timeOffset="1501.17">136 737,'0'-11,"6"-16,8-14,6-12,13-15,-1-6,13 2,9 15,8 16,5 16,1 6,20 6,-13 5,-12 5,-11 2,-15 2</inkml:trace>
  <inkml:trace contextRef="#ctx0" brushRef="#br0" timeOffset="5161.56">272 399,'31'-9,"0"2,1 1,0 1,19 1,111-1,-143 5,-44 1,-51-2,71 0,1 1,0-1,-1 0,1 0,0 0,-1 0,1-1,0 0,0 0,0 0,1 0,-1 0,0-1,-2-2,6 5,0 0,0-1,-1 1,1 0,0-1,-1 1,1 0,0-1,0 1,0 0,-1-1,1 1,0-1,0 1,0-1,0 1,0 0,0-1,0 1,0-1,0 1,0-1,0 1,0 0,0-1,0 1,0-1,0 1,1 0,-1-1,0 1,0-1,0 1,1 0,-1-1,0 1,1 0,-1-1,0 1,1 0,-1 0,0-1,1 1,-1 0,0 0,1 0,-1-1,22-7,4 2,0 2,0 1,0 0,26 3,25-3,-56-1,-21 4,0 0,0 0,0 0,0 0,0 0,0 0,1 0,-1 0,0 0,0 0,0-1,0 1,0 0,0 0,0 0,0 0,0 0,1 0,-1 0,0 0,0 0,0-1,0 1,0 0,0 0,0 0,0 0,0 0,0 0,0 0,0-1,0 1,0 0,0 0,0 0,0 0,0 0,0 0,0 0,0-1,0 1,0 0,0 0,0 0,0 0,0 0,0 0,-1 0,1-1,0 1,0 0,0 0,0 0,0 0,0 0,0 0,0 0,0 0,-1 0,1 0,-32-9,-128-16,159 25,-1 0,1 0,0 0,0 0,-1 0,1 0,0-1,0 1,-1 0,1-1,0 0,0 1,0-1,0 1,0-1,0 0,0 0,0 0,0 0,0 0,21-5,47 2,-65 4,16-1,26-1,-39 2,-27 3,-91 10,49-6</inkml:trace>
  <inkml:trace contextRef="#ctx0" brushRef="#br0" timeOffset="7759.45">171 26,'-14'-7,"-31"-12,45 19,0 0,0 0,1 0,-1 1,0-1,0 0,0 0,0 0,0 0,1 0,-1 0,0 0,0 0,0 0,0 1,0-1,0 0,0 0,0 0,1 0,-1 0,0 1,0-1,0 0,0 0,0 0,0 0,0 1,0-1,0 0,0 0,0 0,0 0,0 1,0-1,0 0,0 0,0 0,0 0,0 0,0 1,-1-1,1 0,0 0,0 0,0 0,0 0,0 1,0-1,0 0,-1 0,1 0,0 0,0 0,0 0,0 0,0 0,0 0,-1 0,1 1,0-1,0 0,0 0,0 0,-1 0,1 0,0 0,0 0,0 0,0 0,12 18,1-1,1 0,0-1,1 0,7 4,-7-7,-2 0,1 1,-2 0,0 1,-1 1,9 15,-22-27,-7-7,-14-9,-4-10,1-1,-6-7,18 12,20 18,28 23,-20-12,-1 1,-1 0,0 1,0 0,-1 1,-1 0,1 3,-50-45,13 7,13 11,1 0,-1-1,2 0,0-1,-9-12,21 22,7 7,24 19,0 2,-2 2,3 5,-20-14,-24-20,-31-20,-60-46,80 56,22 11,0 0,0 0,0 0,0 0,-1 0,1 0,0 0,0 1,0-1,0 0,-1 0,1 0,0 0,0 0,0 0,0 0,0 1,0-1,-1 0,1 0,0 0,0 0,0 0,0 1,0-1,0 0,0 0,0 0,0 0,0 1,0-1,0 0,0 0,0 0,0 1,0-1,0 0,0 0,0 0,0 0,0 1,0-1,0 0,0 0,0 0,0 0,0 1,1-1,-1 0,0 0,0 0,0 0,0 0,25 36,-1-11,1-1,2-2,3 2,-210-146,158 101,36 24,-9-2,-1 1,1 0,-1 1,0-1,0 1,0 0,0 0,0 0,-1 1,0-1,2 2,-13-6,5-1,-37-19,39 19,-1 1,0 0,0 0,0-1,1 1,-1-1,1 1,-1-1,1 0,-1 1,1-1,0 0,0 0,0 0,0 0,0 0,1 0,-1 0,0 0,1 1,1 0,-1 1,0-1,0 1,0-1,0 1,1-1,-1 1,0-1,0 1,1-1,-1 1,0-1,1 1,-1-1,1 1,-1 0,1-1,-1 1,1 0,-1-1,1 1,-1 0,1-1,-1 1,1 0,-1 0,1 0,-1 0,1 0,0 0,-1 0,1 0,-1 0,1 0,-1 0,1 0,26 2,-19 0,1-1,-1 2,1-1,-1 1,0 0,0 1,0 0,0 0,-1 0,0 1,0 1,0-1,0 1,-1 0,0 0,0 1,-1 0,1 0,-2 0,1 1,-1-1,0 1,-1 0,1 0,-2 1,1-1,-1 1,0-1,-1 1,0 0,-1-1,0 1,0 0,-1 3,-3 9,-2-1,0 0,-2-1,0 1,-9 14,-34 55,151-244,-89 132,-17 25,-28 35,7-6,4-5,0 2,-19 29,43-40,-3-4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8:03.92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254 89,'5'6,"0"0,-1 0,1 0,-1 1,0 0,0 0,13 23,33 36,-22-28,-64-78,-9-16,-29-31,84 114,12 19,-15-35,-5-6,1 1,1-1,-1 1,1-1,0 0,0 0,0 0,1-1,0 0,0 1,-5-5,1 0,-1 0,0 0,0 0,0 0,1 0,-1 0,0 1,0-1,0 0,1 0,-1 0,0 0,0 0,1 0,-1 0,0-1,0 1,0 0,1 0,-1 0,0 0,0 0,0 0,1 0,-1 0,0 0,0-1,0 1,0 0,1 0,-1 0,0 0,0-1,0 1,0 0,0 0,0 0,0 0,1-1,-1 1,0 0,0 0,0-1,0 1,0 0,0 0,0 0,0-1,0 1,0 0,0 0,0 0,0-1,0 1,0 0,-1 0,1-1,0 1,-2-12,-1 1,0-1,-1 1,-1-1,0 1,0 1,-1-1,0 1,-1 0,-3-4,-3-6,-28-39,29 46,28 40,2 3,74 113,-76-124,-19-27,-20-29,9 18,-10-14,24 33,0 0,0 0,0 0,0 0,0 0,0 0,0 0,0 0,0 0,0 0,1 0,-1 0,0 0,0 0,0 0,0 0,0-1,0 1,0 0,0 0,0 0,0 0,0 0,0 0,0 0,0 0,0 0,0 0,0 0,0 0,0 0,0-1,0 1,0 0,0 0,0 0,0 0,0 0,0 0,0 0,0 0,0 0,0 0,18 15,-14-11,-1 0,0 0,0 0,0 0,0 0,-1 1,0-1,1 1,-2-1,1 1,0 0,-1 0,0 0,0 0,-1 0,1 0,-1 0,0 0,-1 0,1 0,-1 0,0 0,0 0,0 0,-1 0,0-1,-1 4,-8 16,-1-1,0 0,-2-1,-16 20,5-6,16-20,10-11,17-18,-5-3,-14 16,0 0,0 0,0 0,-1 0,1 1,0-1,0 0,0 1,-1-1,1 0,0 1,0 0,0-1,0 1,0 0,0-1,0 1,0 0,0 0,1 0,-1 0,-11 6,1 1,0 0,0 1,1 0,0 1,1 0,0 0,-1 5,10-13,8-6,12-14,-1 0,-1-1,0 0,-2-2,2-2,-6 2,-12 21,0 0,0 0,0 0,0 0,0 0,0 0,0-1,0 1,0 0,0 0,0 0,0 0,0 0,0 0,0-1,0 1,0 0,0 0,0 0,0 0,-1 0,1 0,0 0,0 0,0-1,0 1,0 0,0 0,0 0,-1 0,1 0,0 0,0 0,0 0,0 0,0 0,-1 0,1 0,0 0,0 0,0 0,0 0,0 0,0 0,-1 0,1 0,0 0,0 0,0 0,0 0,0 0,0 1,-1-1,1 0,0 0,0 0,0 0,0 0,0 0,0 0,0 0,0 1,0-1,-36 24,2 5,0 2,2 1,2 1,1 1,-14 24,101-112,-29 22,1 1,2 2,2 1,24-16,-39 31,0 2,1 1,0 0,1 2,0 0,0 1,0 1,1 1,0 1,6 1,42 2,-53 2,0 0,0-2,0 0,5-2,-60-7,-80-5,195 10,54 6,-289 0,278 8,-100-6,0-3,-20 0,0 0,0 0,0 0,0 0,0 0,0 0,1 0,-1 0,0 0,0 0,0 0,0 0,0 0,0 0,0 0,0 0,0-1,0 1,0 0,0 0,0 0,0 0,0 0,1 0,-1 0,0 0,0 0,0 0,0-1,0 1,0 0,0 0,0 0,0 0,0 0,0 0,0 0,0 0,0 0,0-1,-1 1,1 0,0 0,0 0,0 0,0 0,0 0,0 0,0 0,0 0,0 0,0 0,0-1,0 1,0 0,0 0,-1 0,1 0,0 0,0 0,0 0,0 0,0 0,0 0,0 0,0 0,0 0,-1 0,1 0,-31-12,-57-7,73 13,21 2,29 2,45 8,-1 4,0 3,18 8,-75-15,-22-6,0 1,0-1,0 0,0 0,0 0,0 0,0 0,0 0,0 0,0 0,0 0,0 0,0 0,0 0,0 0,0 0,0 0,0 0,0 1,0-1,0 0,0 0,0 0,0 0,0 0,0 0,0 0,0 0,0 0,0 0,0 0,0 0,0 0,0 0,0 0,0 1,-36-6,-1 0,1-1,-1 0,1-3,-22-8,69 20,0-2,0 1,0-1,0-1,2 0,21 1,28 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8:34.75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6161 431,'-6'0,"-13"12,-15 9,4 2,19-16,28-19,23-20,-1 7,-25 20,-25 15,-24 25,1 6,17-16,30-24,23-17,11-24,16-5,8-6,-14 12,-34 17,-31 24,-27 24,-19 13,-17 17,14-1,35-15,32-33,27-22,17-21,18-9,8-10,-16 12,-41 23,-37 28,-27 23,-29 24,-15 9,2 4,20-9,32-26,40-30,35-28,27-20,13-15,4-2,-25 15,-40 32,-41 31,-35 24,-20 17,8-2,27-21,42-23,33-24,21-16,13-20,11-8,3-5,-24 19,-35 29,-32 21,-33 34,-33 15,-15 16,12-5,31-20,46-34,34-32,28-23,20-11,8-8,0 1,-5-1,-28 21,-36 29,-45 28,-35 23,-21 16,-13 15,19-4,40-19,37-35,29-25,26-29,20-12,8-3,0 2,-3 4,-21 17,-34 25,-39 20,-35 25,-22 13,-11 8,14-5,28-17,38-27,35-20,30-20,19-11,12-9,8-2,-27 14,-38 19,-44 30,-39 25,-23 19,4-1,30-14,32-21,26-29,27-20,20-10,10-9,1-8,-14 12,-36 25,-36 27,-29 25,-22 18,-13 7,10-6,31-23,31-22,32-29,20-17,18-12,6-3,-16 13,-31 32,-34 23,-29 22,-4 4,15-10,21-15,27-21,19-16,13-9,-11 7,-32 25,-31 19,-26 17,-18 20,6 1,28-20,28-29,31-26,20-16,16-8,8-2,-17 12,-37 17,-35 30,-28 17,3 4,18-10,22-21,28-17,18-17,-6 1,-23 12,-22 27,-29 16,-22 16,3 1,25-13,28-17,24-23,17-20,18-12,13-4,-12 11,-29 18,-34 23,-35 28,-24 20,2 0,27-20,35-28,32-26,21-15,16-14,12 2,-22 9,-34 22,-41 31,-37 19,-17 21,-10 7,17-7,30-25,35-28,33-27,25-14,13-7,2-7,5 6,-26 16,-35 20,-34 28,-40 18,-24 19,-12 8,18-8,38-25,45-27,31-22,17-18,9-8,8-2,1-5,-21 18,-32 21,-35 25,-39 27,-26 19,-12 11,12-5,28-20,39-29,30-22,21-21,13-12,13-10,-14 9,-28 29,-38 29,-2 5,11-7,22-22,22-11,15-13,7-6,-9 7,-27 17,-32 26,-33 24,-25 11,3-2,27-9,29-22,25-20,18-19,18-12,14-5,6-2,-19 13,-32 18,-40 27,-31 24,-27 16,-14 11,11-5,28-20,43-32,32-25,20-15,19-13,12-11,3-1,-3 9,-17 18,-38 26,-36 25,-30 20,-4 4,21-18,25-19,28-22,18-15,18-14,6 1,-9 12,-29 18,-40 23,-30 14,-18 21,11-3,28-21,33-20,23-21,26-20,12-8,2-2,-19 18,-35 27,-33 19,-24 19,-26 9,-16 9,9-4,30-16,37-26,27-18,25-20,13-16,9 1,-20 8,-34 22,-34 26,-28 22,-3 13,14-8,23-16,22-16,23-15,15-18,-9-2,-38 14,-39 27,-38 31,-22 12,10-2,33-21,36-21,28-30,5-12,-14 7,-28 12,-41 27,-45 28,-19 13,0 2,-4 5,30-16,48-31,59-30,45-24,22-17,16-10,-17 7,-38 13,-39 26,-38 22,-25 18,-25 22,-17 10,-3 2,28-14,50-25,45-32,37-19,32-20,17-18,-21 4,-36 25,-44 27,-46 28,-34 29,-21 15,-12 9,18-11,36-20,38-28,39-19,33-24,18-12,-10 4,-32 20,-34 22,-34 18,-29 17,-14 11,-6 3,23-16,39-25,41-24,28-20,19-9,-9 5,-25 16,-30 18,-32 24,-29 14,-21 15,-8 12,-7-3,24-21,42-28,48-25,39-26,20-10,15-6,-20 7,-40 21,-36 33,-36 23,-34 21,-17 9,-9 2,0 4,29-18,37-22,42-24,42-17,25-20,10-9,-15 6,-31 17,-40 25,-48 26,-46 22,-23 14,-9 11,5-6,34-19,45-28,45-21,46-27,38-19,21-11,-20 6,-35 17,-45 29,-41 28,-43 18,-26 14,-13 12,-5 1,30-16,48-25,42-28,44-24,33-12,13-10,5-6,-21 7,-35 13,-34 25,-37 21,-34 22,-25 17,-19 14,-8 2,4 3,28-21,45-23,47-26,40-23,35-18,15-12,3-1,-4-2,-23 10,-37 19,-35 23,-34 24,-36 21,-28 12,-20 14,-8 4,6-9,35-20,55-26,44-22,37-24,22-13,15-8,-19 5,-38 24,-36 17,-40 27,-42 30,-16 12,-15 3,-5 3,3-4,9-5,29-19,52-31,60-34,47-23,34-20,16-8,-3 3,-28 16,-41 24,-54 30,-50 28,-34 23,-25 15,-13 4,4 3,21-15,51-27,43-30,41-24,35-24,18-14,-13 5,-38 19,-48 34,-40 32,-41 23,-18 16,-1 4,22-21,50-28,47-35,33-24,27-17,-11 8,-27 20,-31 26,-33 20,-35 21,-17 15,-7 6,1-1,15-16,31-24,46-27,34-23,22-10,12-14,-12 8,-27 20,-31 26,-39 20,-31 20,-14 16,-6 5,-5 4,20-18,33-22,35-26,35-17,2-4,-22 8,-25 20,-21 15,-15 17,-17 15,-9 5,15-17,42-26,34-32,39-24,22-14,9-9,-15 14,-31 28,-45 30,-38 27,-24 14,-16 17,-12 5,-7 3,4-5,24-24,36-24,43-26,32-23,21-17,19-10,8-2,-16 11,-36 20,-41 33,-36 22,-33 25,-15 10,-3 1,4-3,23-17,35-21,35-31,35-23,28-19,16-10,11 0,-21 12,-45 25,-45 36,-35 17,-31 21,-19 20,-8 6,4 1,20-23,38-31,38-24,34-29,24-14,0-4,-20 12,-31 25,-31 21,-22 27,-11 13,12-12,27-23,37-31,29-23,20-15,-11 1,-23 23,-28 29,-23 27,-30 21,-16 15,11-19,28-22,27-26,3-10,-14 3,-15 17,-7 7,4 4</inkml:trace>
  <inkml:trace contextRef="#ctx0" brushRef="#br1" timeOffset="21020.73">99 499,'0'-5,"-12"-3,-9 12,-12 18,4-2,25-22,25-21,20-24,14-10,-7 4,-24 35,-33 32,-26 25,3 0,26-19,24-29,22-19,14-16,-7 4,-23 22,-33 36,-32 27,-21 17,12-2,26-22,28-30,26-27,18-23,7-14,7 1,-15 10,-19 19,-28 25,-24 24,-20 20,-19 20,12-1,26-22,29-30,26-28,18-22,13-16,-9 7,-25 23,-35 34,-28 27,-18 19,-12 17,11-8,32-22,26-34,23-25,25-20,16-22,13-11,-7 12,-27 21,-27 35,-29 29,-30 22,-2 3,18-13,24-25,23-26,26-16,16-21,8-8,-14 7,-29 28,-36 31,-29 24,-25 31,-15 16,11-6,40-27,42-38,28-32,19-24,9-15,4-8,6-4,-23 17,-28 30,-30 31,-34 26,-23 21,-7 12,17-3,34-36,36-27,19-25,13-18,9-13,4-8,2-4,-23 16,-27 35,-33 39,-27 27,-13 17,-10 16,12-5,31-27,30-39,18-31,22-24,18-20,9-11,-14 14,-31 30,-33 37,-22 31,-19 21,-9 12,-7 13,16-13,22-29,24-32,28-30,15-20,10-16,6-13,-14 16,-32 31,-32 30,-20 33,-10 21,8-4,22-24,23-27,23-31,16-23,11-8,7-6,-8 15,-26 33,-30 31,-27 25,-22 23,3 1,21-21,24-30,24-27,19-29,1 5,-19 21,-25 25,-25 29,-3 8,14-15,21-23,20-24,16-20,1 1,-19 26,-33 25,-20 23,0 5,15-17,27-22,16-25,14-18,0 2,-21 26,-20 32,-22 24,-4 5,15-17,18-25,19-26,4-3,-15 13,-18 21,-20 25,4 0,16-16,18-24,24-23,15-12,9-17,-7 13,-31 25,-27 27,-26 23,-20 24,-9 14,10-11,29-26,28-32,29-32,18-17,10-12,-7 16,-33 27,-33 34,-40 36,-18 22,5-2,19-26,32-26,33-40,29-28,22-23,7 0,-16 12,-26 27,-33 37,-37 28,-19 20,9 1,21-26,30-24,18-24,14-27,16-4,-14 11,-23 29,-33 29,-22 22,-17 16,-20 10,13-7,27-25,28-30,26-27,18-22,7-14,11-4,5-2,-14 15,-24 27,-28 30,-34 24,-16 24,-14 14,16-10,32-33,28-33,30-32,17-21,-2 4,-23 30,-36 36,-30 28,-22 24,8-9,29-27,27-28,23-26,11-20,13-13,8-3,-13 16,-29 27,-37 40,-33 33,-22 20,5-2,25-26,35-31,22-30,20-24,19-22,10-6,-13 14,-33 28,-28 35,-25 28,-20 19,-7 12,10-6,25-31,26-26,24-26,18-20,12-10,12-7,-11 12,-23 31,-41 35,-26 26,-26 23,8-7,29-25,39-42,29-32,16-26,8-15,-9 12,-26 35,-34 34,-22 28,-21 20,-15 13,6-4,34-24,31-42,23-30,22-21,11-13,-14 12,-28 33,-31 37,-34 30,-17 23,5 2,16-23,29-24,21-27,17-24,20-13,5-15,3 1,-15 12,-24 24,-33 34,-21 25,-19 19,-13 17,9-4,24-25,33-32,27-29,19-30,11-11,7-9,1 9,-16 18,-31 29,-31 32,-26 25,-25 16,-10 9,13-8,26-19,35-30,28-29,12-22,17-17,7-12,-8 19,-33 33,-33 25,-27 28,-22 19,5 0,32-22,30-34,23-35,23-23,-5 3,-19 23,-26 28,-29 31,-21 23,6-4,20-16,17-24,26-26,18-15,7-19,11-1,-18 8,-23 24,-28 32,-25 27,-2 6,21-16,22-23,22-32,20-21,2 3,-22 21,-28 31,-28 26,-15 19,3 1,18-20,24-28,20-26,24-26,-10 6,-13 22,-23 25,-24 23,-5 7,8-14,22-23,22-22,17-25,-1 8,-19 21,-21 26,-22 24,1 5,16-8,18-20,0-12,-16 11,-13 18,-12 14,3-4,17-25,19-32,18-24,9-16,-16 4,-18 22,-22 29,-28 33,-18 24,-11 14,-7 9,17-15,28-28,31-36,33-41,16-24,-7 0,-22 24,-38 43,-28 34,-23 29,-18 15,-6 2,18-18,40-31,30-36,27-30,16-18,12-12,-3-5,-15 9,-25 28,-25 32,-22 27,-16 23,-10 9,-12 6,19-12,31-26,31-28,26-25,14-18,4-13,-11 4,-29 24,-29 35,-21 28,-22 22,-11 13,-5 2,12-17,28-22,26-33,33-27,19-19,14-13,-13 6,-25 23,-33 30,-30 33,-18 23,-10 10,-4 11,18-18,31-29,33-31,26-31,22-20,12-13,-15 7,-28 19,-27 29,-25 29,-24 24,-14 22,-6 8,-1 3,17-21,32-31,37-30,24-30,11-19,11-11,1-5,-14 11,-31 22,-24 30,-31 35,-15 25,-9 11,-9 13,14-17,30-35,31-32,23-25,13-23,13-13,-7 6,-22 22,-25 35,-29 31,-20 25,-11 15,6-7,36-37,34-37,28-26,1-6,-22 18,-20 27,-20 21,-30 25,-16 19,4-7,24-23,37-39,26-29,20-18,-7 0,-28 23,-25 34,-33 35,-18 24,-15 25,-5 5,3-1,21-32,34-37,34-32,28-37,21-21,14-14,1-5,-16 14,-28 32,-40 41,-24 33,-20 23,-12 16,-5 7,12-20,34-31,35-30,23-26,18-24,-3-2,-25 21,-28 33,-22 25,-16 20,-12 15,-5 4,14-14,28-25,30-28,20-30,24-25,10-13,-11 6,-25 32,-27 30,-30 26,-21 29,-11 12,-7 7,16-18,24-29,34-30,24-23,19-23,-9 9,-27 19,-27 32,-26 27,-17 14,-9 18,-10 9,10-12,23-29,31-35,31-29,18-20,-1-1,-23 28,-23 28,-22 27,-9 20,-13 8,-9 6,14-13,16-32,27-31,21-23,26-24,8-17,-9 15,-22 31,-24 32,-21 33,-17 24,-11 7,11-18,25-35,35-41,27-27,19-16,-6 6,-22 25,-34 37,-26 31,-31 24,-11 14,8-9,27-25,26-30,32-37,19-23,-2-2,-14 21,-26 30,-25 28,-19 23,-23 22,-6 12,-7 6,11-23,30-32,34-38,29-33,25-21,9-9,7-4,-11 12,-33 35,-23 35,-29 28,-20 27,-11 10,6-12,24-28,30-40,33-29,25-20,8-16,13-5,-13 16,-33 32,-33 33,-27 29,-24 33,-9 18,-9 7,-4-4,5-5,17-21,23-31,23-36,20-28,3-7,-13 16,-22 31,-25 27,-16 21,-13 8,5-11,28-25,32-32,31-26,17-18,-2 1,-31 27,-27 30,-20 32,-15 17,4-7,22-21,23-33,25-25,4-7,-13 15,-18 25,-24 18,-18 6,1 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25.20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15 709,'-15'30,"30"-21,18-27</inkml:trace>
  <inkml:trace contextRef="#ctx0" brushRef="#br0" timeOffset="-2">619 32,'4'-2,"67"-28,-42 32,-38 21,3-16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30.72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705 23,'25'-23,"-36"26,-15 17</inkml:trace>
  <inkml:trace contextRef="#ctx0" brushRef="#br0" timeOffset="-2">18 314,'-18'14,"29"-26,-4 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8:53:59.91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433 267,'0'-2,"-1"0,0 0,1 0,-1 0,0 0,0 0,0 1,0-1,-1 0,1 0,0 1,-1-1,1 1,-1-1,0 1,1 0,-1 0,0 0,0 0,0 0,0 0,0 0,0 0,0 1,0-1,-1 1,-58-14,39 12,0 0,0 1,1 2,-11 1,30-2,-1 0,1 0,0 1,0-1,0 1,0 0,0-1,0 1,0 0,0 0,1 0,-1 0,0 1,0-1,1 0,-1 1,1-1,-1 1,1 0,0-1,0 1,1 0,-1-1,1 1,-1 0,1 0,0-1,0 1,0 0,0-1,0 1,0 0,0 0,0-1,1 1,-1 0,1-1,0 2,4 9,1 0,1-1,0 1,0-2,9 10,-2-1,-2-3,-2 0,0 1,-1 0,0 0,-2 1,0 0,2 7,-8-19,0-1,1 1,-2-1,1 1,-1 0,0-1,0 1,0 0,-1-1,1 1,-2-1,1 1,0-1,-1 1,0-1,-1 0,1 0,-1 0,0 0,0-1,0 1,-1-1,1 1,-1-1,0 0,-1-1,-2 3,-3 1,1-1,-1-1,-1 0,1 0,-1-1,1-1,-1 1,0-2,0 1,-1-2,1 1,0-2,-1 1,1-2,0 1,-1-2,1 1,0-1,0-1,-3-1,-16-10</inkml:trace>
  <inkml:trace contextRef="#ctx0" brushRef="#br0" timeOffset="1060.79">734 1,'0'11,"0"15,-12 21,-3 13,-5 8,1 4,-2 6,-3 2,2-2,11-8,25-16,20-23,17-23,-1-18,-9-7</inkml:trace>
  <inkml:trace contextRef="#ctx0" brushRef="#br0" timeOffset="1627.04">567 167,'6'0,"18"-5,18-3,11 0,10-3,-7-1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6:59.90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98,'0'0</inkml:trace>
  <inkml:trace contextRef="#ctx0" brushRef="#br0" timeOffset="-164198.84">0 98,'1'0</inkml:trace>
  <inkml:trace contextRef="#ctx0" brushRef="#br0" timeOffset="-164197.84">326 31,'128'-25,"-108"22,1 1,0 1,-1 1,1 1,19 3,-36-4,0 1,1 1,-1-1,0 0,0 1,0 0,0 0,0 0,-1 1,1-1,-1 1,1 0,-1 0,0 0,0 0,0 1,0-1,-1 1,0-1,1 1,-1 0,0 0,-1 0,1 0,-1 1,0-1,3 14</inkml:trace>
  <inkml:trace contextRef="#ctx0" brushRef="#br0" timeOffset="-164199.84">711 635,'1'31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30.71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36 108,'55'-3,"-1"-2,16-5,9 0,-66 8</inkml:trace>
  <inkml:trace contextRef="#ctx0" brushRef="#br0" timeOffset="1">532 40,'6'-1,"201"-35,-201 35,0 0,0 0,0 1,0 0,0 0,0 1,0-1,0 1,0 1,0-1,0 1,0 0,-1 0,1 0,2 3,-3-1,0 0,-1 0,0 0,1 1,-2 0,1 0,0 0,-1 0,0 0,0 1,-1-1,0 1,0 0,0 0,0 2,13 50,-2 1,-3 0,-7-25</inkml:trace>
  <inkml:trace contextRef="#ctx0" brushRef="#br0" timeOffset="-1">950 583,'3'98,"-4"-36</inkml:trace>
  <inkml:trace contextRef="#ctx0" brushRef="#br0" timeOffset="-51733.03">950 785,'0'6,"0"13,0 15,0 13,0 10,-6 8,-2 9,1 3,1 1,2-1,1-3,-10-14,-20-17,-16-15,-5-2,6-5</inkml:trace>
  <inkml:trace contextRef="#ctx0" brushRef="#br0" timeOffset="1713.7">747 954,'0'6,"0"13,0 15,0 9</inkml:trace>
  <inkml:trace contextRef="#ctx0" brushRef="#br0" timeOffset="1711.7">713 921,'-11'0,"0"2,0-1,0 1,0 1,0 0,0 1,1 0,-1 0,1 1,0 0,1 1,-1 0,1 1,1 0,-1 0,1 1,0 0,1 0,-1 1,2 0,-3 4,0 1</inkml:trace>
  <inkml:trace contextRef="#ctx0" brushRef="#br0" timeOffset="1712.7">645 1428,'8'-7,"1"-1,0 0,-1-1,-7 7</inkml:trace>
  <inkml:trace contextRef="#ctx0" brushRef="#br0" timeOffset="1710.7">747 1272,'3'-7,"8"-24,-2 0,0 0,-3-1,0-5,-4 23,0 1,-1-1,-1 0,0 0,-1 0,-1 0,-1-6,2 17,1 0,-1 0,0 0,0 0,0 0,0 0,0 0,-1 1,1-1,-1 0,0 1,0-1,0 1,0-1,0 1,0 0,0 0,-1 0,1 0,-1 1,0-1,0 1,1-1,-1 1,0 0,0 0,0 0,0 1,0-1,0 1,0-1,0 1,-1 0,1 0,-2 1,-3 1,0 0,1 0,-1 1,1 0,0 0,0 1,0 0,0 0,0 1,1 0,0 0,0 0,0 1,1 0,0 0,-2 2,-9 14,0 0,6-6</inkml:trace>
  <inkml:trace contextRef="#ctx0" brushRef="#br0" timeOffset="-21332.77">2 987,'0'6,"0"13,0 16,0 12,0 11,0 6,0 10,0 4,0 0,0-2,0-2,0-13</inkml:trace>
  <inkml:trace contextRef="#ctx0" brushRef="#br0" timeOffset="-20497.07">36 1055,'-6'12,"-2"15,1 14,1 12,2 9,1 5,2 3,0 6,1 2,0-12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51.86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 40,'167'-1,"144"-20,-278 17,2-2,-1 2,1 2,0 1,-1 1,25 5,-50-4,-1 0,0 1,0 0,0 1,0 0,0 0,-1 1,0-1,1 2,-1-1,-1 1,1 0,-1 0,1 1,-2 0,1 0,-1 0,0 1,0 0,0 0,-1 0,0 0,-1 1,0 0,0 0,0 0,4 19,-1-1,-1 1,-2 0,0 1,-2 10,-7 143,1-89,-2 420,6-496,0-1,-1 1,0-1,-1 0,-1 0,-1 0,0 0,0-1,-8 14,7-20,1 1,-1-1,-1 0,1 0,-1-1,-1 1,0-2,0 1,0-1,0 0,-1-1,0 0,0 0,-1-1,-5 1,-12 4,0-1,-1-2,0-1,0-1,-24 0,-41-3,-13-4,22 0,-36 5,47 3,9 2</inkml:trace>
  <inkml:trace contextRef="#ctx0" brushRef="#br0" timeOffset="1299.26">70 919,'-12'-11,"-3"-16,7-8,15 1,25 6,17 9,13 1,7 4,3-2,2 3,4 2,1 4,-1 3,-3-4,-2 0,-8 1,-15 2</inkml:trace>
  <inkml:trace contextRef="#ctx0" brushRef="#br0" timeOffset="2334.95">70 5,'-6'12,"-7"15,-2 14,2 13,3 7,4 6,2 3,2 6,1 2,1 0,1-3,0-2,-1-2,1-1,-1-8,0-13</inkml:trace>
  <inkml:trace contextRef="#ctx0" brushRef="#br0" timeOffset="6037.41">308 310,'0'-6,"1"1,-1-1,2 1,-1-1,0 1,1 0,0 0,0-1,1 1,-1 0,1 1,0-1,0 0,1 1,0 0,-1 0,1 0,5-3,-6 4,0 1,0-1,1 1,-1 0,1 0,0 0,-1 0,1 1,0 0,0 0,0 0,0 0,0 0,0 1,1 0,-1 0,0 0,0 0,0 0,0 1,0 0,0 0,0 0,0 1,0-1,-1 0,-1 1,1-1,-1 1,1-1,-1 1,0 0,0 0,0 0,0 0,0 0,-1 0,1 0,0 1,-1-1,0 1,1-1,-1 1,0-1,0 2,0 1,0 1,-1-1,1 0,-1 0,0 1,-1-1,1 0,-1 0,0 0,-1 2,-3 11,-1 0,-1-1,-1 0,0 0,-8 10,0-2,-1 0,-1-1,0-1,-2 0,-1-2,-1 0,-1-1,-18 11,61-40,0 1,1 1,0 1,21-4,-29 7,91-19,32 1,-93 15,-14 2,-38 6,-49 4,-222-10,279 5,0-1,0 0,0 0,0 1,0-1,0 0,-1 0,1 0,0 0,0 0,0-1,0 1,-1 0,1 0,0-1,0 1,0-1,0 1,0-1,0 1,0-1,0 0,0 1,0-1,1 0,-2-1,17-21,-5 11,5-6,3-4,-1-1,13-22,-27 39,0 1,0-1,0 1,-1-1,0 0,0 0,0 0,-1 0,0-1,0 1,0 0,-1 0,0-1,-1 1,0-5,1 9,0 0,0 0,-1 0,1 0,-1 0,0 0,0 0,1 0,-1 0,0 0,-1 1,1-1,0 0,0 1,-1-1,1 0,-1 1,1 0,-1-1,0 1,0 0,1 0,-1 0,0 0,0 0,0 0,0 1,0-1,0 1,0-1,0 1,0 0,-1 0,1 0,0 0,0 0,0 0,-1 1,-2 0,0 0,1 1,-1 0,1 0,-1 0,1 1,0-1,0 1,0 0,1 0,-1 0,1 1,-1-1,1 1,0 0,-1 2,-21 41</inkml:trace>
  <inkml:trace contextRef="#ctx0" brushRef="#br0" timeOffset="9352.18">680 1022,'0'-2,"-1"0,0 0,0 0,0 0,0 1,-1-1,1 0,0 1,-1-1,1 1,-1-1,1 1,-1 0,0 0,0 0,1 0,-1 0,0 0,0 0,0 0,0 1,0-1,-2 1,2 0,-1 0,0 0,0 1,0 0,1-1,-1 1,0 0,1 0,-1 0,1 1,-1-1,1 1,-1-1,1 1,-1 1,-5 3,1 1,1 0,-1 0,1 1,0 0,1 0,0 0,0 1,-2 5,4-4,0 1,0 0,1-1,0 1,1 0,0 1,0-1,1 0,1 0,0 0,2 8,-2-15,0 0,0 0,0 0,0 0,1 0,-1-1,1 1,0-1,0 1,1-1,-1 0,1 1,-1-1,1 0,0-1,0 1,0-1,1 1,-1-1,0 0,1 0,0 0,-1-1,1 1,0-1,0 0,0 0,0 0,0-1,0 1,0-1,0 0,2 0,0-1,0 0,0 0,0 0,0-1,-1 0,1 0,0-1,-1 0,0 0,1 0,-1 0,0-1,-1 0,1 0,-1 0,0 0,0-1,0 0,0 0,-1 0,0 0,0 0,0-1,-1 1,1-4,4-6,-2 0,0 0,-1-1,-1 0,0 0,-1 0,0 0,-2-1,0-3,-1 7,-1-1,0 0,-1 1,-1-1,0 1,-1 0,0 0,-1 1,-1-1,0 1,-2-2,7 10,-1 0,0 0,0 0,0 1,0-1,0 1,-1 0,0-1,1 2,-1-1,-1 0,1 1,0 0,0 0,-1 0,1 0,-1 1,0 0,1 0,-1 0,0 0,0 1,0 0,1 0,-1 0,0 0,0 1,1 0,-1 0,0 0,1 1,-1 0,-1 0,-5 4,1 1,0 0,0 0,1 1,0 1,0-1,1 1,0 1,0-1,1 2,0-1,1 1,0-1,1 2,1-1,-4 11,4-10,0 0,0 0,2 0,-1 0,2 0,-1 1,2-1,0 1,0-1,1 1,1-1,0 1,0-1,2 0,-1 0,4 5,-6-12,2-1,-1 0,0 0,1 0,0 0,0 0,0 0,0-1,1 1,-1-1,1 0,0 0,0-1,0 1,0-1,0 0,1 0,-1 0,1 0,-1-1,1 0,0 0,0 0,-1 0,1-1,0 0,0 0,0 0,-1-1,1 1,3-2,0 0,0-1,0 0,0 0,0-1,0 0,0 0,-1-1,0 0,0 0,0-1,-1 1,0-2,0 1,0-1,-1 0,0 0,1-3,3-6,-1-1,0-1,-2 0,0 1,-1-2,-1 1,0-1,-1 1,-1-4,-1 13,-1-1,1 1,-2 0,1-1,-1 1,0 0,-1-1,0 1,-1 0,0 0,0 1,-1-1,0 0,-1 1,1 0,-2 0,1 1,-1-1,0 1,3 4,-1 0,1 0,-1 0,1 1,-1 0,0-1,0 1,0 0,0 1,-1-1,1 1,0 0,-1 0,1 0,-1 1,1-1,0 1,-1 0,1 0,-1 1,1-1,-1 1,1 0,0 0,-1 1,1-1,0 1,0 0,0 0,0 0,0 1,1-1,-1 1,1 0,-1 1,-8 6,1 1,0 0,1 1,0 0,1 1,0 0,1 0,1 1,-5 10,5-6,1-1,0 1,2 1,0-1,0 0,1 13,2-24,1 0,0-1,0 1,0 0,1 0,0 0,1 0,-1-1,1 1,0 0,1-1,0 0,0 1,0-1,1 0,0-1,0 1,0-1,1 1,-2-4,-1 0,1 0,-1 0,1-1,-1 1,1-1,0 1,0-1,0 0,0 0,0 0,0-1,0 1,0-1,0 0,0 0,0 0,0 0,0 0,0 0,0-1,0 0,0 0,0 1,0-2,0 1,-1 0,1 0,0-1,-1 0,1 1,-1-1,1 0,-1 0,0-1,9-7,0 0,0-1,-1-1,-1 1,0-2,5-9,-2 1,-1 0,0-2,-2 1,0-1,0-8,-5 18,-1 0,0-1,-1 1,-1-1,0 0,-1 1,0-1,-1 0,-1 1,0-1,2 11,0 0,-1 1,1-1,-1 0,0 1,0-1,0 0,0 1,0-1,0 1,-1 0,1-1,-1 1,0 0,0 0,0 0,0 0,0 0,0 0,0 1,0-1,-1 1,1-1,-1 1,1 0,-1 0,0 0,1 0,-1 1,0-1,1 1,-1-1,0 1,0 0,0 0,1 0,-5 2,0-1,1 1,-1 0,1 1,0 0,0 0,0 0,0 0,0 1,1 0,-1 1,1-1,0 1,-2 3,-8 10,0 0,1 2,1 0,1 0,1 1,1 0,-1 6,5-11,0-1,1 1,1 1,0-1,1 1,1 0,1-1,0 1,1 0,2 9,-2-23,1 1,-1-1,1 1,0-1,-1 1,2-1,-1 0,0 0,1 1,-1-1,1 0,0 0,0 0,0-1,1 1,-1 0,1-1,-1 0,1 1,0-1,0 0,0 0,0-1,0 1,0-1,0 1,1-1,-1 0,1 0,1-1,0 1,0-1,0 0,0-1,0 0,0 1,0-1,0-1,-1 1,1-1,0 0,-1 0,1 0,-1 0,0-1,0 0,0 0,0 0,0 0,1-3,6-6,-1 0,0-1,-1 0,0-1,-1 0,-1 0,0-1,-1 0,0 0,-1 0,-1-1,-1 0,0 0,-1 0,-1 0,0 0,-1-3,0 15,-1-1,1 0,-1 1,0-1,0 1,-1 0,1-1,-1 1,0 0,0 0,0 0,-1 0,1 0,-1 1,0-1,0 1,0 0,-1-1,1 2,-4-4,4 5,-1-1,1 1,0-1,0 1,-1 0,1 1,0-1,-1 0,1 1,-1 0,1 0,-1 0,1 0,-1 0,1 1,0 0,-1-1,1 1,0 1,-1-1,1 0,0 1,0-1,0 1,0 0,0 0,-1 2,-4 3,1 1,-1 0,1 0,1 1,0 0,0 0,0 1,1-1,1 1,0 0,0 0,1 1,0-1,0 6,1-8,0 1,1 0,-1 0,2 0,-1 0,2 0,-1 0,1 0,0 0,1-1,0 1,0 0,1-1,0 1,1-1,0 0,1 3,-3-9,-1 0,1 0,-1 0,1 0,0 0,0-1,0 1,0 0,0-1,0 0,1 1,-1-1,0 0,1 0,-1 0,1-1,-1 1,1 0,-1-1,1 0,-1 1,1-1,0 0,-1 0,1-1,-1 1,1-1,-1 1,1-1,-1 0,1 0,-1 0,1 0,-1 0,0 0,0-1,0 1,2-2,5-4,0 0,-1 0,1-1,-2-1,1 0,-1 0,0 0,1-4,3-5,-2 0,0-1,-1-1,0 1,-2-1,-1 0,0-2,-3 15,-1-1,0 0,-1 0,0 1,0-1,-1 0,0 0,0 0,-2-4,2 8,0 1,0 0,-1-1,0 1,0 0,0 0,0 0,0 0,0 0,-1 0,1 0,-1 1,0 0,0-1,0 1,0 0,0 0,0 1,-4-2,3 2,0-1,-1 2,1-1,-1 0,1 1,-1 0,0 0,1 0,-1 1,1 0,-1 0,1 0,-1 0,1 0,0 1,0 0,0 0,0 0,0 1,0-1,0 1,1 0,-1 0,1 0,0 0,-3 4,-8 8,1 1,1 0,0 1,1 0,-4 10,8-14,0 0,1 1,1 0,0 0,1 0,1 1,0 0,1-1,0 9,1-13,2 0,-1 0,2 0,-1 0,1 0,0-1,1 1,1-1,-1 1,1-1,1 0,0-1,0 1,4 4,28 31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42.66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122 591,'172'1,"204"-3,-354 1,-1 0,1-2,0 0,-1-2,2-1,-2-6,-21 11,0 1,0 0,0-1,1 1,-1 0,0-1,0 1,0 0,0-1,0 1,0 0,0-1,0 1,-1 0,1-1,0 1,0-1,0 1,0 0,0 0,0-1,-1 1,1 0,0-1,0 1,-1 0,1-1,0 1,0 0,-1 0,1 0,0-1,-1 1,1 0,-4-2,-1-1,1 1,0 1,-1-1,0 1,1 0,-5-1,-77-8,-1 4,0 4,-45 5,39 0,75-3,41 1,46-2,86-13,-83 6,2 4,10 2,-77 2,-1 0,1 0,-1 0,0 1,1 0,-1 1,0-1,0 1,0 0,0 1,0-1,-1 1,1 0,-1 1,1-1,-1 1,0 0,-1 1,1-1,-1 1,0 0,0 0,0 0,-1 0,1 1,-1-1,-1 1,1 0,-1 0,0 0,0 0,-1 1,1 4,4 43,-2 2,-2-1,-3 0,-7 42,1 26,7 120,1-83,-8 17,6-166,0-1,-1 1,0-1,-1 1,0-1,0 0,-1 0,-1 0,0 0,0-1,-1 0,0 0,0 0,-2 1,-2-1,1 0,-2 0,1 0,-1-2,-1 1,1-1,-1-1,0 0,-1-1,1 0,-4 0,-76 22,-16-2,-67 19,142-34,7-1,0-1,-1-1,0-2,-19 2,41-6,0-1,0 0,0 0,0 0,0 0,0-1,0 1,-1-2,1 1,1 0,-1-1,0 0,0 0,1 0,-1-1,1 1,0-1,-1 0,1-1,1 1,-1-1,0 1,1-1,0 0,0 0,-2-4,-13-38</inkml:trace>
  <inkml:trace contextRef="#ctx0" brushRef="#br0" timeOffset="2520.98">87 488,'-6'8,"1"0,-1-1,1 2,0-1,1 1,0-1,0 1,1 0,0 0,1 1,0-1,0 1,-4 29,2 0,1 12,2-30,-3 578,7-311,-3-11,8-496,18-69,0 6,-17-384,-12 386,3 151,0 78</inkml:trace>
  <inkml:trace contextRef="#ctx0" brushRef="#br0" timeOffset="5141.51">87 1437,'74'1,"0"-4,0-3,15-5,-19-2,116-24,-155 30,0-2,-1-2,0-1,18-10,-47 22,0 0,0-1,0 1,0-1,0 1,0-1,0 1,0-1,0 1,0-1,0 0,0 0,-1 1,1-1,0 0,0 0,-1 0,1 0,-1 0,1 0,-1 0,1 0,-1 0,1 0,-1 0,0 0,0-1,0 1,-1 0,0 0,0 0,0 0,0 1,0-1,0 0,0 0,0 1,0-1,-1 0,1 1,0-1,0 1,-1 0,1-1,0 1,0 0,-1 0,-69-7,12 9,0 3,0 2,-9 5,-174 44,126-28,57-8,59-20,-1 0,1-1,0 1,0 0,0 0,0 0,-1 0,1 0,0 0,0 0,0 0,0 0,-1 0,1 0,0 0,0 0,0 0,0 0,-1 1,1-1,0 0,0 0,0 0,0 0,0 0,-1 0,1 0,0 0,0 0,0 1,0-1,0 0,0 0,0 0,-1 0,1 0,0 1,0-1,0 0,0 0,0 0,0 0,0 1,0-1,0 0,0 0,0 0,0 0,0 1,0-1,0 0,0 0,0 0,0 0,0 1,0-1,0 0,1 0,-1 0,0 0,0 0,0 1,0-1,0 0,0 0,30-2,13-11,-43 13,0 0,0 0,0 0,-1 0,1 0,0 0,0 0,0 0,0 0,0 0,0 0,0 0,-1 0,1 0,0 0,0-1,0 1,0 0,0 0,0 0,0 0,0 0,0 0,0 0,-1 0,1-1,0 1,0 0,0 0,0 0,0 0,0 0,0 0,0-1,0 1,0 0,0 0,0 0,0 0,0 0,0 0,0 0,0-1,0 1,1 0,-1 0,0 0,0 0,0 0,0 0,0 0,0-1,0 1,0 0,0 0,0 0,0 0,1 0,-1 0,0 0,0 0,0 0,0 0,0 0,0 0,0 0,1 0,-1 0,0 0,0 0,-28-1,-60 10,72-5,14-2,8 1,13 0</inkml:trace>
  <inkml:trace contextRef="#ctx0" brushRef="#br0" timeOffset="21728.22">630 1470,'-5'1,"0"0,0 0,0 0,1 0,-1 1,0 0,1 0,-1 0,1 1,0 0,-1-1,1 1,1 1,-1-1,0 0,1 1,0 0,0 0,0 0,0 0,-5 8,0-1,2 1,-1 0,2 1,-1-1,-1 9,6-16,-1 0,1 0,0 0,1 1,-1-1,1 0,0 0,0 1,1-1,-1 0,1 1,0-1,1 0,-1 0,1 0,0 0,1 1,-1-4,-1 0,1 0,-1 0,1 0,0-1,0 1,0-1,0 1,0-1,0 0,0 1,0-1,0 0,1 0,-1-1,0 1,1 0,-1-1,1 0,-1 1,1-1,-1 0,0 0,1-1,-1 1,1 0,-1-1,1 1,-1-1,0 0,1 0,-1 0,0 0,0 0,0 0,2-2,4-2,0-1,0 1,0-2,-1 1,0-1,0 0,-1 0,0-1,0 1,-1-2,0 1,0 0,-1-1,2-5,-4 10,-1 1,1-1,-1 0,0 0,0 0,0 0,0 0,-1 0,0 0,0 0,0 0,0 0,0 0,-1 0,0 0,0 0,0 1,0-1,-1 0,1 0,-1 1,0-1,0 1,0-1,-1 1,1 0,-1 0,0 0,0 0,0 1,0-1,0 1,0 0,-1-1,-2 0,1 1,0 0,0 0,0 0,0 1,-1-1,1 1,-1 1,1-1,-1 1,1 0,-1 0,1 0,-1 1,-4 1,1 0,-1 1,1 0,-1 1,1 0,0 1,1 0,-1 0,-1 2,-6 5,1 1,0 0,1 1,0 1,1 0,1 1,1 0,-4 6,9-11,0 1,1-1,0 1,1 0,0 0,1 0,0 1,0 6,2-16,1 1,0 0,0-1,0 1,0 0,0-1,1 1,-1 0,1-1,0 1,0-1,1 1,-1-1,1 0,-1 1,1-1,0 0,0 0,1 0,-1 0,1-1,-1 1,1-1,0 1,0-1,0 0,0 0,0 0,0 0,1-1,0 1,3-1,0 1,0-1,0 0,0 0,1-1,-1 0,0-1,0 1,0-1,1-1,-1 1,0-1,0-1,-1 1,1-1,0 0,-1 0,0-1,0 0,0 0,0-1,0 0,2-3,4-2,-1 0,-1-1,0-1,0 0,-1 0,0-1,-1 0,-1 0,0-1,4-12,-9 22,-1-1,0 1,0 0,0 0,0-1,0 1,-1-1,0 1,0 0,0-1,-1 1,1-1,-1 1,0 0,-1 0,1-1,-1 1,1 0,-1 0,0 0,-1 1,1-1,-1 0,1 1,-1 0,0 0,0-1,-1 2,-2-3,2 2,0 1,0 0,-1 0,1 1,-1-1,1 1,-1 0,0 0,1 1,-1-1,0 1,1 0,-1 0,0 1,0-1,1 1,-1 0,1 1,-1-1,1 1,-1-1,1 1,0 1,0-1,0 1,0-1,-2 3,-2 2,0 0,0 1,1 0,0 0,0 0,1 1,1 0,-1 0,1 1,-3 8,6-13,0 0,0 1,0 0,0-1,1 1,0 0,0 0,1 0,-1-1,1 1,1 0,-1 0,1 0,0 0,0-1,1 1,0 0,0-1,0 1,1-1,-2-3,0 0,0 0,0 0,1-1,-1 1,0 0,1-1,0 1,-1-1,1 0,0 0,0 1,0-1,0 0,0 0,0-1,0 1,0 0,0-1,0 1,2-1,0 0,0 0,-1 0,1-1,0 1,-1-1,1 0,0 0,-1-1,1 1,-1-1,1 1,0-2,5-3,1 0,-1-1,0-1,-1 1,0-1,0-1,0 1,0-3,-3 3,0 0,0 0,-1-1,0 0,0 1,-1-1,0-1,-1 1,0 0,0-1,-1-4,0 10,-1 0,0 0,-1 0,1 0,0 0,-1 0,0 0,0 1,0-1,-1 0,1 0,-1 1,0-1,0 1,0 0,0-1,-1 1,1 0,-1 0,0 1,1-1,-2 1,1-1,0 1,0 0,-1 0,1 0,-4-1,3 2,1-1,-1 1,0 0,0 0,1 0,-1 1,0 0,0-1,0 1,0 1,0-1,1 0,-1 1,0 0,0 0,1 0,-1 0,0 1,1-1,-4 3,1 0,0 0,0 1,1 0,-1 0,1 0,1 1,-1-1,1 1,0 0,0 1,-1 1,0 0,1 0,0 1,1-1,0 1,0 0,0 0,1 0,1 0,0 0,0 0,1 0,0 1,0-1,1 0,0 0,1 0,0 0,1 4,-2-11,0 1,1-1,-1 0,1 0,0 0,-1 0,1 0,0 0,0 0,0 0,0-1,1 1,-1-1,0 1,1-1,-1 0,0 0,1 0,0-1,-1 1,1 0,-1-1,1 0,0 1,-1-1,1 0,0-1,-1 1,1 0,0-1,-1 1,1-1,-1 0,1 0,-1 0,1 0,-1 0,1-1,6-2,-1-1,1 0,-1-1,1 1,-2-2,1 1,-1-1,0 0,6-8,-5 3,-1 1,0-1,-1-1,0 1,-1-1,0 0,1-9,-5 17,0 1,0-1,-1 0,0 0,1 1,-2-1,1 0,0 0,-1 1,0-1,0-1,0 4,0 0,0-1,0 1,-1 0,1 0,0 0,-1 0,1 0,-1 1,0-1,1 0,-1 1,0-1,0 1,0 0,0-1,-1 1,1 0,0 0,0 0,-1 1,1-1,-3 0,0 1,1-1,-1 1,0 0,1 0,-1 1,0-1,1 1,-1 0,0 0,1 1,-1-1,1 1,0 0,0 0,0 0,0 1,0 0,0 0,0 0,1 0,0 0,-1 1,1 0,-6 5,1 1,1 0,0 0,0 0,1 1,0 0,1 0,-3 9,6-14,0 0,1 1,-1-1,2 1,-1-1,1 1,-1 0,2-1,-1 1,1-1,0 1,0-1,1 1,0-1,0 1,-1-5,1 1,-1-1,1 1,-1-1,1 0,0 0,-1 1,1-1,0-1,0 1,1 0,-1 0,0-1,1 1,-1-1,0 0,1 0,0 0,-1 0,1 0,0 0,-1-1,1 0,0 1,0-1,-1 0,1 0,0 0,0-1,0 1,-1-1,1 1,0-1,-1 0,3-1,3-1,-1-1,1 0,-1 0,0-1,0 0,0 0,-1-1,0 0,0 0,0 0,-1-1,0 1,0-1,0-1,3-6,-6 10,0 0,0 0,0 0,0 0,0-1,-1 1,0 0,0-1,0 1,0 0,-1-1,0 1,0-1,0 1,0-1,-1 1,0-1,0 1,0-1,0 1,-1 0,1 0,-1 0,0 0,0 0,-1 0,1 0,-1 1,0-1,-1-1,0 3,1-1,-1 1,0 0,0 0,0 0,0 0,0 1,0 0,0 0,-1 0,1 0,0 0,-1 1,1 0,0 0,-1 0,1 1,-1-1,1 1,0 0,0 0,0 0,-1 1,1 0,0 0,1 0,-3 1,-5 3,1 0,0 1,0 1,0-1,1 1,0 1,1 0,0 0,-3 5,5-5,0 1,0 0,1 0,0 0,1 1,0 0,1 0,0 0,0 5,2-13,0 0,1 1,-1-1,1 0,0 0,0 0,1 1,-1-1,0 0,1 0,0 0,0 1,0-1,0 0,0 0,1-1,0 1,-1 0,1 0,0-1,0 1,0-1,0 1,1-1,-1 0,1 0,-1 0,1 0,0-1,0 1,0-1,0 0,0 1,2-1,1 1,-1-1,1 0,0-1,0 1,0-1,0 0,5-1,41-9</inkml:trace>
  <inkml:trace contextRef="#ctx0" brushRef="#br0" timeOffset="25443.6">393 828,'-2'-5,"0"0,1 0,-1 1,1-1,0 0,0 0,1 0,-1 0,1-1,0 1,0 0,1 0,0 0,1-3,-2 5,1 0,-1 1,1-1,0 1,0 0,0-1,0 1,1 0,-1 0,1-1,-1 1,1 0,0 0,0 1,0-1,0 0,0 1,0-1,0 1,0-1,1 1,-1 0,1 0,-1 0,1 1,-1-1,3 0,-3 1,1 0,-1 0,0 0,1 0,-1 0,0 1,0-1,1 1,-1 0,0 0,0-1,0 1,0 1,0-1,0 0,0 0,0 1,0-1,-1 1,1 0,0-1,-1 1,0 0,1 0,-1 0,0 0,0 0,0 0,0 0,0 0,-1 1,1-1,0 0,-1 0,0 1,0-1,0 0,0 1,2 8,-2 1,0-1,0 1,-1-1,0 1,-1-1,-1 5,-8 13,0-1,-1-1,-2 0,-1-1,-1 0,-1-1,-1-1,-14 14,13-14,-2 8,21-32,-1 0,1 0,0 1,0-1,0 0,0 0,0 1,0-1,0 0,1 0,-1 1,0-1,0 0,0 0,0 0,0 1,0-1,0 0,0 0,1 0,-1 1,0-1,0 0,0 0,0 0,1 0,-1 1,0-1,0 0,0 0,1 0,-1 0,0 0,0 0,0 0,1 0,-1 1,0-1,0 0,1 0,-1 0,0 0,0 0,1 0,-1 0,0-1,0 1,0 0,1 0,-1 0,0 0,0 0,1 0,-1 0,0 0,0-1,0 1,1 0,-1 0,0 0,0 0,0-1,0 1,0 0,1 0,21-9,-21 8,38-13,0 1,32-6,43-13,-68 19,-27 9,-19 4,0 0,-1 0,1 0,0 0,0 0,0 0,0 0,0 0,0 0,0 1,0-1,0 0,0 0,0 0,0 0,1 0,-1 0,0 0,0 0,0 0,0 0,0 0,0 0,-26 9,0-2,0-1,0-1,-10 0,-46 10,71-13,1 1,0-1,0 0,0 0,-9 0,18-2,0 0,0 0,0 0,0 0,0 0,0 0,0 0,0 0,0 0,0-1,0 1,0 0,0-1,0 1,0 0,0-1,0 0,0 1,1-1,-1 1,0-1,0 0,0 1,1-1,-1 0,1 0,-1 0,0 0,1 1,-1-1,1 0,0 0,-1 0,1 0,0 0,0 0,-1 0,1 0,0 0,0 0,0 0,0 0,0 0,1 0,-1 0,0 0,0 0,1-1,4-14,1-1,0 1,1 0,1 0,5-5,-2 1,-1-1,0 0,1-7,-9 22,0-1,-1 1,1 0,-2 0,1-1,0 1,-1 0,0-1,-1 1,0 0,0-1,0 1,-2-6,3 11,0-1,-1 1,1 0,-1-1,1 1,-1 0,1-1,-1 1,0 0,0 0,0-1,0 1,0 0,0 0,0 0,0 0,0 0,0 1,0-1,0 0,-1 0,1 1,0-1,-1 1,1-1,0 1,-1-1,1 1,-1 0,1 0,-1 0,1 0,0 0,-1 0,0 0,-2 1,1 0,-1 1,1-1,-1 1,1 0,0 0,0 0,0 0,0 0,0 1,0-1,1 1,-1 0,-24 32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3:36.79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792 152,'-12'0,"-20"0,-17-6,-12-1,-6-6,-4-1,-7-3,-2 1,-10-3,-1-3,3 1,16 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40:22.48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6025 813,'0'6,"6"19,1 17,1 13,-3 14,-1 7,-1-16,-2-28,0-32,-1-34,0-21,-1-14,1 11,-6 32,-2 33,1 26,-4 19,-1-5,2-22,3-26,3-26,1-24,2-16,1 10,0 31,0 32,1 32,-1 33,1 22,-7 17,-2-9</inkml:trace>
  <inkml:trace contextRef="#ctx0" brushRef="#br1" timeOffset="-33684.56">4501 509,'6'0,"-4"11,-14 16,6 3,17-10,17-24,-1-7,-18 10,-21 17,-20 11,-17 14,13-2,23-17,25-26,23-22,10-19,4-19,-12 13,-24 26,-26 30,-23 30,-21 22,4-5,17-29,14-7,-5 1,-5 7,3-5,24-17,25-21,19-13,22-13,11-4,5 1,-16 13,-36 20,-34 22,-32 17,-21 16,-12 12,13-2,23-22,34-26,31-26,15-20,-5 3,-20 20,-30 25,-25 24,-17 18,7-4,22-27,33-21,28-22,18-11,12-17,13-4,-13 14,-30 25,-31 35,-34 20,-29 22,6-5,36-22,38-39,33-30,18-13,9-10,-15 18,-31 22,-38 21,-7 5,10-4,16-8,16-1,-2-1,-18 9,-22 10,-27 9,4 2,19-8,24-6,22-9,16-5,-5 0,-21 2,-27 1,-23 2,-19 8,5 2,20 1,26-7,24-9,19-3,-5 1,-21 1,-8 4,10 2,14 1,12 3,-9-1,-22 2,-31 5,-26 3,-17 10,-11 8,-11 11,-4 5,1 6,2 1,14-13,31-26,32-25,28-23,21-10,19-2,11 0,-14 15,-34 13,-35 22,-26 16,-21 17,-18 8,-8 15,14-3,36-22,29-28,26-20,20-25,8-17,-6 7,-22 19,-32 25,-28 20,-19 19,-6 22,13 2,25-15,28-20,19-31,-2-8,-9 11,-14 18,-13 24,2-5,8-19,10-24,4-3,-12 13,-11 24,-5-4,1-15,-2 2,-11 8,-5 12,2-3,7-17,13-21,2-7,-2 12,-6 25,1-1,8-14,6-18,3 0,-5 15,11 8,21-2,5-1</inkml:trace>
  <inkml:trace contextRef="#ctx0" brushRef="#br1" timeOffset="-53723.91">3045 1727,'0'0</inkml:trace>
  <inkml:trace contextRef="#ctx0" brushRef="#br1" timeOffset="-40993.14">2978 1762,'5'11,"20"5,17-8,13-9,8-6,-12-1,-27 1,-28 7,-8 9,16-2,18-9,17-3,19-13,11-8,6-1,1-1,0-1,-20 3,-30 7,-31 13,-27 12,-24 17,-15 5,-7 2,16-2,30-7,38-13,29-13,20-11,-5 7,-22 7,-34 14,-27 11,-19 2,4-9,23-13,32-8,27-8,19-13,12-2,-11 3,-20 17,-22 28,-7 5,1-14,11-20,-2-3,-11 12,-17 18,-17 17,7-3,19-13,11-3,-8 6,-21 11,-18 7,-13-5,-5-13,21-17,27-20,27-13,22-20,16-13,-7 4,-35 17,-37 33,-31 30,-25 15,15 3,28-19,33-12,28-8,16 2,-5 5,-25 14,-26 1,-22 4,-16-3,-10-6,-6-7,15-4,28-5,36-7,28-10,19-2,17-5,-14 2,-30 10,-31 12,-27 6,-19 0,-14 0,-13-2,11-2,35-2,33-2,34-1,27 0,14 0,5-1,0-5,-8-13,-18 2,-36 10,-32 12,-27 4,-19 2,-11 4,-5 0,-8-3,-2-3,1-9,3-17,27 2,39 8,38 5,27 4,22 0,9 1,2 0,-19-1,-33-1,-33 0,-29-1,-21 0,-19 0,-10 0,-3-6,1-13,8-15,16 4,17 18,34 23,28 10,23 7,14-1,9-6,9-5,10-13,0-11,-2-11,-5-7,1-12,-25 2,-33 17,-33 13,-8 7,9-8,24-14,20-16,11-18,-9 12,-23 24,-25 27,-22 24,-18 12,6-2,28-18,33-26,26-24,17-19,10-13,4-9,-16 14,-35 20,-33 29,-26 19,-19 26,-17 11,-8 8,-2-6,19-12,43-25,36-27,28-29,23-25,5-13,4-11,-24 16,-27 31,-28 40,-32 37,-20 25,3 1,24-21,32-29,29-34,19-25,18-10,-14 5,-28 28,-31 30,-32 25,-21 20,-7 11,18-9,35-26,30-29,24-26,15-13,10-18,4-4,-16 15,-29 26,-31 34,-27 28,-19 17,-13 17,-8 7,3 2,18-20,35-37,37-29,20-32,15-20,15-13,0-7,-18 16,-30 29,-30 31,-26 38,-25 25,2-5,23-29,27-32,27-27,14-20,-4 4,-20 28,-23 32,-16 27,-20 17,-15 10,-8 10,-4-1,-6-15,27-18,34-34,31-25,25-21,18-16,-6 0,-24 21,-27 26,-25 21,-26 18,-15 9,-8 3,9-13,33-17,33-23,29-11,3-2,-15 7,-4 1,6-10,17-13,15-12,10-9,-12 4,-24 22,-36 28,-25 26,-20 19,6 3,24-24,26-27,26-25,20-25,13-14,-9 10,-30 26,-30 30,-25 33,-24 17,10 0,25-25,27-29,31-24,16-18,16-19,3-9,-16 8,-35 27,-31 38,-26 25,-6 3,23-14,25-20,25-21,25-17,-9 12,-23 23,-33 37,-25 19,5-3,19-20,24-19,21-28,17-21,11-7,-9 10,-26 24,-23 28,-29 29,-15 21,5-1,20-26,31-31,18-27,-8-8,-25 19,-23 23,-20 23,-14 17,9-10,30-24,24-25,22-22,19-23,7-13,-12 11,-23 27,-28 31,-5 15,12-6,16-10,19-23,15-11,-1 4,-19 21,-26 28,-19 24,-18 16,4-8,17-23,30-34,12-26,-5-2,-11 22,-14 25,-24 22,5 6,12-16,18-22,15-24,14-25,-4 7,-15 22,-20 27,-17 22,-16 24,3-9,19-24,17-26,20-25,11-24,0 9,-17 23,-18 28,-27 29,-13 26,-7 15,12-12,16-34,24-34,16-27,16-20,2-19,-6 14,-19 28,-25 31,-21 25,0-2,24-18,17-22,21-20,-8-3,-19 15,-21 23,-7 5,17-14,-2 4,-4 15,-17 11,-9 20,2-10,25-21,20-24,21-22,17-15,0 5,5 11,5 0,-12 11,-26 21,-21 23,-4 1,11-14,-1-2,-12 8,7 3,9-20,-1-2,-13 10,-24 16,7-2,6-3</inkml:trace>
  <inkml:trace contextRef="#ctx0" brushRef="#br0" timeOffset="34854.44">2266 474,'-6'0,"-13"0,-21 0,-15 0,-10 0,-5 0,-8 0,-2 0,18 0,31 0,33 0,32 0,23 6,19 2,7-1,-15-1,-37-2,-41-1,-30-2,-26 0,-13-1,-5 0,1-1,20 1,32 0,33 0,34 0,21-1,20 1,7 0,7 0,-24 6,-35 8,-34 1,-33-2,-24-3,-12-3,-6-3,-7-8,22-3,33-1,34 1,32 8,22 4,12 0,-11 1,-34-2,-38-1,-29-2,-18 0,-17-12,-13-4,-3-6,26-5,42 3,42 4,29 12,24 12,12 6,2 1,0-2,-28-2,-34-3,-38-8,-28-3,-19-1,-16-5,-11-6,-3-6,3-4,22 2,35 6,39 12,30 13,27 11,13 4,11-3,2 2,-2-2,-23-4,-33-4,-34-4,-34-9,-28-8,-20-9,-14-1,-7-1,-2-4,21 3,44 12,46 13,33 18,29 6,13 4,6 4,5 1,0-5,-23-7,-38-8,-43-6,-30-10,-19-11,-10-2,-10-6,-3-3,-4-5,26 3,34 6,34 13,28 12,20 12,19 8,14 6,4-3,-19-5,-38-19,-36-10,-30-3,-25-7,-15-6,-6-5,-7 2,24 0,33 4,33 5,28 6,3 4,-16-2,-28 0,-30 1,-19 2,-18-4,-6 0,21 1,40 2,34 2,27 2,24 1,13 1,5 6,-17 2,-31-1,-38-1,-36-1,-22-3,-12 0,-5-7,17-3,37 1,39 6,30 5,24 6,-10 2,-33-1,-37-3,-28-2,-18-2,6-3,29 0,31 4,25 3,19 4,12 1,8 4,8-1,-21-3,-31-5,-32-8,-27-4,-25-8,-20-2,-9-4,17 1,30 4,41 9,30 17,28 7,14-1,13 2,8-2,-23-4,-35-5,-36-4,-30-4,-21-1,-19-7,-16-8,-10-7,-6-1,25 4,43 11,39 6,35 10,23 2,11 0,5-2,-17-2,-36-3,-35-2,-27-1,-26-1,-12-6,-13-8,-2-1,19 1,39 3,36 4,28 3,20-3,-4-7,-24-1,-26 2,-31 4,1 3,17 2,23 2,21 2,-6-5,-20-2,-27 0,-21 2,-16 1,9-4,29-1,31 1,24 2,2 2,-24 2,-24 1,-23 0,1 2,18-1,29 0,23 1,0-1,-23 0,-25 0,-12 18,11 5,19-1,3-4,-12-6,0 2,12-2,0-4,-14 4,-1-1,13-2,16 3,5 0</inkml:trace>
  <inkml:trace contextRef="#ctx0" brushRef="#br0" timeOffset="38619.93">2503 509,'-18'0,"-16"-6,-15-2,-10 0,-6 2,-5 2,-7-4,-1-1,0-5,2 1,2-4,3 1,-4 4,-1-3,1-4,1 2,3-3,1 2,19 5,29-2,30 1,25 4,19 4,17 8,9 3,3 2,-2 5,-2 1,-2-3,2 4,1-1,-2-3,-3-3,-1-2,-2 3,4 6,1 7,-17-1,-37-3,-38-5,-29-4,-17-4,-16-8,-6-3,1-7,-4-1,3 3,3 3,4-3,5 1,3 2,1 3,25 2,31 2,34 1,32 7,29 2,19 0,3-2,1 4,-5 1,-9 3,-25 1,-36-4,-34-3,-28-2,-20-4,-24-6,-11-10,-8-1,-5-5,3-4,1-4,5 3,24 6,35 11,34 8,34 3,22 7,19 2,20 0,15-4,2-2,-9-2,-27-3,-38 0,-44-1,-32-1,-27 1,-21-1,-13 1,-1-6,4-2,7-5,0-1,27 3,41 2,41 4,34 2,24 7,11 3,7 7,-2 0,0 4,2-2,-6-3,0 2,-4 5,-6 3,-23-1,-33-11,-14 0,1 8,11 7,18 11,-10-7,-21-8,-25-14,-21-14,-21-12,-20-2,-7-5,10 3</inkml:trace>
  <inkml:trace contextRef="#ctx0" brushRef="#br0" timeOffset="-9569.79">708 101,'0'6,"6"14,2 20,-1 3</inkml:trace>
  <inkml:trace contextRef="#ctx0" brushRef="#br0" timeOffset="-9239.64">743 35,'0'6,"0"13,0 15,0 19,0 12,5 6,3-9</inkml:trace>
  <inkml:trace contextRef="#ctx0" brushRef="#br0" timeOffset="-7992.85">708 101,'0'6,"0"19,0 17,0 19,0 10,6 4,2-15,-1-31,-1-36,-2-29,-7-20,-9-18,-2-7,-5 20,1 40,3 39,5 28,3 19,4 15,7 5,4-17,-6-38,-3-41,-1-30,-6-26,-8-18,-7-6,-4 0,1 22,5 34,7 35,5 34,5 23,8 13,4 12,6 4,1-19,-8-37,-5-36,-4-29,0-19,-6-12,-2 10,1 27,2 30,2 25,2 21,1 20,-4-14,-7-4,-2-11</inkml:trace>
  <inkml:trace contextRef="#ctx0" brushRef="#br0" timeOffset="-4994.36">200 0,'0'6,"0"13,0 21,0 21,0 11,-6 11,-1 3,-6-19,-1-32,3-40,2-36,3-22,3-13,2 13,0 29,2 36,-1 37,1 22,-1 13,1 4,-1 2,0-2,-5-20,-3-37,1-34,1-25,2-19,-5-17,0-12,-4 19,-1 39,3 41,3 30,2 19,4 10,-5-12,-1-28,0-14,3 2,7 8,15 1,11-12,6-25,2-23,-4-1,-1 23,-2 1,2-9,5 4,10 3,1-7,-6 5,-10 16,6 7,9 1,8 0,0-15,-8-17,-12-1,-19 16,-22 14,-22 5,-18 7,-11-1,-15-3,-5-5,-1-5,24-3,38-8,35-9,31-3,18 2,-1 3</inkml:trace>
  <inkml:trace contextRef="#ctx0" brushRef="#br0" timeOffset="-985.69">5280 881,'-6'6,"-1"19,-1 16,2 20,2 15,-4 8,-1 0,1-20,8-38,3-40,8-36,7-26,7-18,-1-4,-5 3,-5 24,-6 35,-3 40,-3 38,-2 23,-1 18,0 11,-6 8,4-20,3-40,7-40,8-31,7-34,0-23,-4-9,-5 17,-4 40,-5 43,-2 39,-1 28,-8 14,-1 3,5-18,10-39,9-37,8-34,-1-28,-3-14,0-5,2 1,-2 20,-11 33,-6 34,-4 33,-8 28,-8 15,-1 12,-3 1,14-26,7-35,4-34,8-29,6-19,7-13,-13-7,-19 9,-15 4,-4 0,-2 10,-4 25,11 5,20 0,21-8,20 12,2 20,-12 20,-10 18,-20 13,-17 15,-10 6,-13-4,-11-15,4-5,15-12,30-13,33-11,11-8</inkml:trace>
  <inkml:trace contextRef="#ctx0" brushRef="#br1" timeOffset="7086.15">64 949,'0'5,"0"15,0 19,0 17,0 8,0-11,0-27,0-34,0-28,0-20,0 7,0 27,0 31,0 24,0 18,0 12,0-16,0-28,0-28,0-24,0-25,0 10,0 31,0 29,0 24,0 17,12-5,3-23,6-33,-2-27,-3-18,-5-12,-4 10,-3 27,-2 35,-2 28,5 2,7-22,8-26,0-22,3-22,-3 9,-5 23,-4 28,0 13,6-8,4-17,0-2,-11 6,-17 4,-20-10,-16-3,-13 6,9-2,24-10,27-15,2 0,-12 9,-16 22,-16 22,-2 20,18 13,12 17,8 6,11 3,14-19,16-24,1-19</inkml:trace>
  <inkml:trace contextRef="#ctx0" brushRef="#br1" timeOffset="9861.09">912 848,'-6'-12,"-8"2,-7 21,0 18,4 17,-2 12,4 8,3-13,4-28,4-29,2-25,1-20,2-12,-1 9,1 25,-6 35,-2 27,0 20,2-6,1-23,1-27,2-25,-6-25,0-16,-1 10,3 32,1 36,-4 29,-1 19,1 11,-3 5,-1-22,2-31,9-31,4-26,2-18,0-17,-1 14,-1 29,-1 30,-1 32,-6 22,-3 12,-5 6,-12-9,3-17,18-27,21-24,1-11,-13 2,-19 9,-25 10,-18 4,14 0,24-13,28-13,24-15,0-3,-17 16,-22 27,0 7,8-12,15-18,22-18,-2 1,-12 23,-17 24,-21 14,-26 14,-17 5,-11-7,-6-4,-2-10,-5-9,0-9,1-6,14-10,24-16,37-5,18 3</inkml:trace>
  <inkml:trace contextRef="#ctx0" brushRef="#br1" timeOffset="15569.24">5314 204,'0'-12,"0"3,0 13,0 18,-6 23,-2 15,-5 14,0 7,1-17,4-36,8-34,4-28,2-20,0-12,-1-6,4-9,0 22,-6 32,-10 32,-4 27,0 19,2 19,-3 8,0 3,2-18,4-32,1-38,3-29,7-20,2-13,7-5,0-2,-2 17,-3 37,-3 33,-3 33,-1 19,-2 11,0 10,-1-14,1-32,5-33,8-35,7-35,1-19,-4-5,-4 22,-5 36,-4 33,-2 35,-1 22,-2 12,0 6,0 2,0-19,7-31,7-32,8-33,-1-27,-2-15,-5-5,-5 17,-3 31,-3 39,-8 30,-2 21,-6 13,-1 6,9-15,10-30,5-36,7-35,6-27,-7 10,-5 25,-16 32,-13 26,-15 27,-12 11,-6-12,8-25,10-29,11-30,10 1,1 19,-3 22,1 22,3 0,9-17,5-22,7-26,8-25,7-14,-1-6,7 6,15 14,12 18,8 16,3 12,-15 4,-29 2,-29 4,-9 1,9 2,17 1,18-5,4 4,-5 13,-7 17,-7 20,-7-9,1-24,5-25,-1-29,-2 4,-9 19,-5 23,-8 29,-2 18,-11 12,10-11,7-27,11-35,16-35,4-21,-2 6,-4 23,-13 35,-6 29,-3 20,-2 13,1-10,6-25,3-36,7-33,6-22,7-12,-2 13,-9 34,-9 33,-9 27,-5 30,-1 17,-5 7,2-1,1-21,10-38,10-36,9-33,3-27,-3-13,2-4,-2 18,-5 32,-9 40,-6 36,-8 29,-2 19,7-16,10-38,11-41,2-32,4-21,-2 7,-3 28,-11 36,-6 29,-3 17,-1 12,1-12,1-28,6-29,3-27,7-26,0-15,-7 9,-11 27,-10 30,-14 26,-2 28,-1 15,4-15,7-27,7-30,6-31,5-22,2-11,2-6,-6 15,-1 29,-5 38,-2 35,-4 21,-4-5,0-30,5-32,4-26,-1-2,2 21,-3 25,-6 20,2 0,3-24,5-25,9-27,5-18,1 7,1 30,-7 42,-3 17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25.20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25,-7 168,15-599</inkml:trace>
  <inkml:trace contextRef="#ctx0" brushRef="#br0" timeOffset="1">34 3150,'-11'204</inkml:trace>
  <inkml:trace contextRef="#ctx0" brushRef="#br0" timeOffset="-3891.24">3 3781,'-3'65,"3"-7,0-17</inkml:trace>
  <inkml:trace contextRef="#ctx0" brushRef="#br0" timeOffset="-3892.24">1 3928,'2'0</inkml:trace>
  <inkml:trace contextRef="#ctx0" brushRef="#br0" timeOffset="-3893.24">340 3906,'45'-10,"20"-7,6-7,3 2,-53 16</inkml:trace>
  <inkml:trace contextRef="#ctx0" brushRef="#br0" timeOffset="-121678.98">849 3150,'-6'6,"-2"13,1 15,1 13,1 11,3-41</inkml:trace>
  <inkml:trace contextRef="#ctx0" brushRef="#br0" timeOffset="-5089.19">786 3624,'-3'52</inkml:trace>
  <inkml:trace contextRef="#ctx0" brushRef="#br0" timeOffset="-121679.98">442 3233,'49'-8,"28"-6,-2 3,-3 2,4-2,-18 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30.72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541 0,'-6'12,"2"1,-1 0,1 0,1 0,1 0,-1 1,2 1,-4 98,4-71,-2 895,5-481,-2 837</inkml:trace>
  <inkml:trace contextRef="#ctx0" brushRef="#br0" timeOffset="-187963.58">506 3488,'0'35</inkml:trace>
  <inkml:trace contextRef="#ctx0" brushRef="#br0" timeOffset="-26382.51">510 3861,'3'50,"4"15</inkml:trace>
  <inkml:trace contextRef="#ctx0" brushRef="#br0" timeOffset="1707.7">574 4064,'12'-11,"15"-5,14-4,12 0,15 4,6-1,9-3,7-4,0 1,-80 21</inkml:trace>
  <inkml:trace contextRef="#ctx0" brushRef="#br0" timeOffset="1708.7">1151 3889,'47'-9,"28"-3,-18 5</inkml:trace>
  <inkml:trace contextRef="#ctx0" brushRef="#br0" timeOffset="-2">595 3320,'5'-2,"42"-17,5 5</inkml:trace>
  <inkml:trace contextRef="#ctx0" brushRef="#br0" timeOffset="-1">948 3249,'20'-3,"68"-8,-5-3,-5-6,-4 2,2 3,-5 4,-16 4</inkml:trace>
  <inkml:trace contextRef="#ctx0" brushRef="#br0" timeOffset="3.64">134 4402,'0'-12,"0"-14,11 2,5 16,-2 23,-2 24,8 7,12-11,1-23,6-24,-3-29,-9-6</inkml:trace>
  <inkml:trace contextRef="#ctx0" brushRef="#br0" timeOffset="3.64">405 4233,'0'6,"-11"19,-5 17,2 12,-4 9,2 6,4 7,3 3,4 6,-3-1,-7-3,-11-4,-19-9,-14-16,-2-34,9-32,14-13</inkml:trace>
  <inkml:trace contextRef="#ctx0" brushRef="#br0" timeOffset="1706.7">1200 3281,'-2'-1,"-2"0,0 0,0 1,0 0,0-1,0 1,0 1,0-1,0 0,0 1,-3 1,-1 1,0 0,0 0,1 1,-1 0,1 0,0 0,0 1,1 1,-1-1,1 1,0 0,1 0,-1 1,1-1,1 1,-1 1,1-1,-8 19,2 1,1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33.02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707 949,'3'1,"38"16</inkml:trace>
  <inkml:trace contextRef="#ctx0" brushRef="#br0" timeOffset="-1">867 1016,'3'1,"13"6</inkml:trace>
  <inkml:trace contextRef="#ctx0" brushRef="#br0" timeOffset="22717.68">3993 1161,'16'-9</inkml:trace>
  <inkml:trace contextRef="#ctx0" brushRef="#br0" timeOffset="22711.68">4272 994,'16'-12,"-9"-5,-25 17,13 2</inkml:trace>
  <inkml:trace contextRef="#ctx0" brushRef="#br1" timeOffset="3.64">2207 678,'5'0,"9"-11,0-22,-12-10,-19-5,-17 7,-10 21,9 21,23 9,29-2,18-20,4-20,-18-4,-22 4,-24 14,-18 20,-8 22,4 19,22 7,27-4,25-17,18-12,15-21,-5-28,-16-7,-27 2,-32 8,-25 9,-16 7,-9 12,2 18,17 17,36 3,31-5,31-7,18-15,4-19,-15-21,-29-4,-29 2,-27 8,-24 8,-21 17,3 21,25 12,33 0,30-5,24-8,16-8,12-17,-7-25,-24-8,-30 3,-34 6,-23 21,-9 22,6 20,24 10,28-2,26-10,20-20,4-26,-14-15,-22-3,-26 4,-28 18,-6 21,10 16,24 2,25-4,22-12,12-20,-8-14,-21-5,-32 14,-23 15,-1 12,19-2,25-15,11-8</inkml:trace>
  <inkml:trace contextRef="#ctx0" brushRef="#br1" timeOffset="26402.8">1123 171,'11'-2,"65"-11,-2 3,0 4,-3 2,-1 1,5 3,0 6,0 14,-1 9,-3 11,-1 10,-1 3,0-8,-13-12</inkml:trace>
  <inkml:trace contextRef="#ctx0" brushRef="#br1" timeOffset="-54547.74">2003 339,'0'6,"12"7,20 8,17 11,12 1,6-6,4-7,1-7,6-6,1-4,-1-3,-3 0,-2-2,-3 1,0 0,3 0,-16 5</inkml:trace>
  <inkml:trace contextRef="#ctx0" brushRef="#br1" timeOffset="-54548.74">2240 508,'-12'0,"-14"0,1 0,18 6,27 7,27 2,18-2,8-2,4 1,0 6,-1-1,4-4,-1 3,-2-2,-2-3,-3-4,-40-5</inkml:trace>
  <inkml:trace contextRef="#ctx0" brushRef="#br1" timeOffset="-54549.74">3020 567,'-64'3,"-23"0,6-1,22-6,32-3,34 0,26 1,19 1,18 2,9 2,-2 0</inkml:trace>
  <inkml:trace contextRef="#ctx0" brushRef="#br1" timeOffset="-54550.74">3020 542,'-48'0,"-45"0,-10 0,-6 1,0-1,29 0,45 0,41 0,31 0,25 0,15 0,6 5,5 3,6 5,-26 0,-34-1,-36-3,-28-4,-27-2,-21-1,-14-2,-4 0,4-1,29 1,36-1,41 1,34-1,27 1,18 0,10 0,-1 0,-6 0,-62 0</inkml:trace>
  <inkml:trace contextRef="#ctx0" brushRef="#br1" timeOffset="-54552.74">3020 610,'-21'0,"-58"0,16 0,30 0,33 0,27 0,21 0,13 0,-8 0,-46 0</inkml:trace>
  <inkml:trace contextRef="#ctx0" brushRef="#br1" timeOffset="-54554.74">3020 614,'-8'2,"-39"6,-19-1,-16-1,-11-8,-12-9,-1-8,7-7,25 1,38 10,35 14,36 7,1 2,-24 1,-25-3,-22-1,-16-2,-11-1,-7-2,14 0,28 0,36 0,28 0,25-1,13 1,6 0,-17 0,-31 0,-32 0,-34 0,-23 0,-13 0,-7 0,-7 6,22 2,38-1,35-1,27-2,18-1,11-2,6 0,-16-1,-35 0,-33-1,-26 1,-19 0,-17 0,-8-1,-1 7,18 2,37-7,35-3,27-1,19 0,-5 0,-23-5,-34-12,-26-10,-20-10,-12-15,-7-11,10 12,31 27,28 29,25 26,15 20,-4 1,-20-18,-23-33,-22-21,1-7,16 14,29 14,23 14,17 16,-6-2,-24-11,-32-26,-27-16,-18-16,-19-12,16 4,28 16,31 26,26 19,25 26,16 13,-11-3,-32-20,-32-20,-33-23,-27-20,-20-9,-6 2,23 10,34 10,42 20,35 24,22 13,18 12,-11 0,-36-15,-40-23,-37-14,-30-16,-13-5,13 3,30 5,34 7,29 4,23 5,20 9,12 8,3 9,-17 0,-31-9,-38-13,-36-6,-21-8,-13-2,-10-3,-1 1,1 4,28 9,35 7,38 2,29 0,24 6,17 1,7-1,-19-3,-39-2,-37-2,-29-7,-21-4,-18-5,-10-1,-1 2,24 3,34 3,37 3,35 1,21 2,9 6,3 2,-17 0,-32-2,-38-1,-30-2,-26-2,-14 0,-5-1,-1 0,20-1,31 1,39 0,29-1,20-4,12-3,5 1,-15-5,-35 0,-39 2,-28 3,-25 2,-11 2,-5 2,-4 1,23 0,35 1,33-1,29 1,20-7,12-1,13-6,-18 0,-31 1,-32 3,-31 4,-23 2,-12 1,-6 8,-8 2,0 5,54-6</inkml:trace>
  <inkml:trace contextRef="#ctx0" brushRef="#br1" timeOffset="26401.8">1123 201,'71'-2,"23"-10,5-3,-2 2,-24 2,-41 3,-38 4,-35 1,-34 9,-21 7,-11 3,-6 3,85-11</inkml:trace>
  <inkml:trace contextRef="#ctx0" brushRef="#br1" timeOffset="-5">73 464,'-8'1,"12"-8,0 5</inkml:trace>
  <inkml:trace contextRef="#ctx0" brushRef="#br1" timeOffset="-7">73 516,'-1'0,"2"0</inkml:trace>
  <inkml:trace contextRef="#ctx0" brushRef="#br1" timeOffset="116589.79">72 518,'-33'11</inkml:trace>
  <inkml:trace contextRef="#ctx0" brushRef="#br1" timeOffset="26393.8">1123 79,'71'-15,"-2"2,6-2,0 2,0 2,-2 4,-2 2,-1 9,5 3,1 6,-1 12,-2 9,-1 9,-2 15,-19-15,-29-13,-41-25,-30-18,-17-12,-10-9,-2 2,-6 1,0 5,25 14,35 13,33 14,26 9,19 0,18 9,7 3,3-3,-19-8,-32-8,-38-19,-18 3,1 1,5 1</inkml:trace>
  <inkml:trace contextRef="#ctx0" brushRef="#br1" timeOffset="-54557.74">2036 102,'-17'0,"-17"-6,8 4,21 14,22 11,20 12,21 7,-11-4,-25-15,-28-16,-24-15,-24-13,-15-8,10 1,33 11,9 8,-4 6,-11-2,-10-1,-10 1,-8 1,-11 2,19-6,29 0,30-5,31 0,27 1,13 10,5 10,0 15,-19 5,-39-10,-35-12,-27-14,-18-5,-18-6,-8 0,-7-3,0 9,8 17,19 3,31-6,38-8,29-4,19 1,13 1,5 3,8 8,1 9,-2 15,-3 8,2 16,-12 11,-23-5,-26-23,-27-30,-7-14,17 6,19 15,18 11,14 15,-2-6,-22-19,-27-17,-25-19,-20-11,2 1,21 6,24 19,29 18,21 18,-11-6,-23-7,-34-11,-25-12,0-4,18 0,29 14,25 19,19 6,12 4,6-2,-14-7,-34-5,-32-18,-26-14,-19-4,-16-4,-9-3,21 2,33 12,37 9,35 15,21 14,10 12,-14-4,-28-15,-33-9,-10-6,8 2,15 6,16 8,21 5,-5 0,-33-4,-30-6,-24-10,-23-12,-12-10,12-2,29 9,32 11,32 13,1 3,-17-5,-22-12,-22-4,-16-8,4-1,22 8,25 10,30 6,25 6,15 7,-12-1,-33-4,-40-10,-29-6,-20-4,-11-1,18 0,29 1,30 0,25 2,19 0,18 1,9 5,-15 3,-29-1,-38-1,-30-7,-3-4,22-1,25 1,22 1,17 1,-5 2,-22 0,-32-5,-25-8,-19-7,-11 1,-7-3,15-9,35 1,32 12,26 9,19 12,16 11,9 10,-16 0,-30-3,-38-11,-35-8,-23-8,-19-10,-6-8,0 2,-3-3,32-2,36 4,40 12,34 13,26 13,10 9,8 7,5-2,-3 6,-7 3,-7-5,-24-19,-39-12,-35-6,-27-3,-17 1,6 1,24 2,34 1,28 2,18 6,14 2,-4 0</inkml:trace>
  <inkml:trace contextRef="#ctx0" brushRef="#br1" timeOffset="-54556.74">3020 469,'-12'-1,"-50"-7,32 0,39 2,28 2,21 2</inkml:trace>
  <inkml:trace contextRef="#ctx0" brushRef="#br1" timeOffset="3.64">4137 1253,'-12'0,"-14"0,1 0,6 0</inkml:trace>
  <inkml:trace contextRef="#ctx0" brushRef="#br1" timeOffset="-9">39 513,'34'-21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0 126,'7'-3,"-1"1,1 0,0 1,0-1,0 1,0 0,1 1,14-2,363-68,-317 59,9 3,14-2,0 2,2 4,46 5,-26 1,8-3,129 2,-46 13,-27-1,40 2,-11-3,-12 7,-99-8,23-3,49-6,2 0,-65 4,37 1,73 1,-67-1,50-8,-66 0,24 0,168 2,-200 6,46 0,-24-7,18-9,63-5,-125 9,-18 0,26-6,131-16,-107 10,-50 5,23 3,134-4,-161 8,170-5,399 11,-583 2,-36-1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20.11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684 442,'-12'0,"-10"10</inkml:trace>
  <inkml:trace contextRef="#ctx0" brushRef="#br1" timeOffset="1197.94">311 638,'15'-8,"14"-11</inkml:trace>
  <inkml:trace contextRef="#ctx0" brushRef="#br1" timeOffset="-8">650 480,'18'-15,"0"5,-21 26,-4 4,4-13,4-24,-5-10,-13 0,14 26</inkml:trace>
  <inkml:trace contextRef="#ctx0" brushRef="#br0" timeOffset="-11">631 36,'20'-26,"-22"16,-28 22,-4 12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7:51.48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1 195,'11'0,"16"6,20 13,14 10,8 10,-2 0,-12-7</inkml:trace>
  <inkml:trace contextRef="#ctx0" brushRef="#br0" timeOffset="1501.17">136 737,'0'-11,"6"-16,8-14,6-12,13-15,-1-6,13 2,9 15,8 16,5 16,1 6,20 6,-13 5,-12 5,-11 2,-15 2</inkml:trace>
  <inkml:trace contextRef="#ctx0" brushRef="#br0" timeOffset="5161.56">272 399,'31'-9,"0"2,1 1,0 1,19 1,111-1,-143 5,-44 1,-51-2,71 0,1 1,0-1,-1 0,1 0,0 0,-1 0,1-1,0 0,0 0,0 0,1 0,-1 0,0-1,-2-2,6 5,0 0,0-1,-1 1,1 0,0-1,-1 1,1 0,0-1,0 1,0 0,-1-1,1 1,0-1,0 1,0-1,0 1,0 0,0-1,0 1,0-1,0 1,0-1,0 1,0 0,0-1,0 1,0-1,0 1,1 0,-1-1,0 1,0-1,0 1,1 0,-1-1,0 1,1 0,-1-1,0 1,1 0,-1 0,0-1,1 1,-1 0,0 0,1 0,-1-1,22-7,4 2,0 2,0 1,0 0,26 3,25-3,-56-1,-21 4,0 0,0 0,0 0,0 0,0 0,0 0,1 0,-1 0,0 0,0 0,0-1,0 1,0 0,0 0,0 0,0 0,0 0,1 0,-1 0,0 0,0 0,0-1,0 1,0 0,0 0,0 0,0 0,0 0,0 0,0 0,0-1,0 1,0 0,0 0,0 0,0 0,0 0,0 0,0 0,0-1,0 1,0 0,0 0,0 0,0 0,0 0,0 0,-1 0,1-1,0 1,0 0,0 0,0 0,0 0,0 0,0 0,0 0,0 0,-1 0,1 0,-32-9,-128-16,159 25,-1 0,1 0,0 0,0 0,-1 0,1 0,0-1,0 1,-1 0,1-1,0 0,0 1,0-1,0 1,0-1,0 0,0 0,0 0,0 0,0 0,21-5,47 2,-65 4,16-1,26-1,-39 2,-27 3,-91 10,49-6</inkml:trace>
  <inkml:trace contextRef="#ctx0" brushRef="#br0" timeOffset="7759.45">171 26,'-14'-7,"-31"-12,45 19,0 0,0 0,1 0,-1 1,0-1,0 0,0 0,0 0,0 0,1 0,-1 0,0 0,0 0,0 0,0 1,0-1,0 0,0 0,0 0,1 0,-1 0,0 1,0-1,0 0,0 0,0 0,0 0,0 1,0-1,0 0,0 0,0 0,0 0,0 1,0-1,0 0,0 0,0 0,0 0,0 0,0 1,-1-1,1 0,0 0,0 0,0 0,0 0,0 1,0-1,0 0,-1 0,1 0,0 0,0 0,0 0,0 0,0 0,0 0,-1 0,1 1,0-1,0 0,0 0,0 0,-1 0,1 0,0 0,0 0,0 0,0 0,12 18,1-1,1 0,0-1,1 0,7 4,-7-7,-2 0,1 1,-2 0,0 1,-1 1,9 15,-22-27,-7-7,-14-9,-4-10,1-1,-6-7,18 12,20 18,28 23,-20-12,-1 1,-1 0,0 1,0 0,-1 1,-1 0,1 3,-50-45,13 7,13 11,1 0,-1-1,2 0,0-1,-9-12,21 22,7 7,24 19,0 2,-2 2,3 5,-20-14,-24-20,-31-20,-60-46,80 56,22 11,0 0,0 0,0 0,0 0,-1 0,1 0,0 0,0 1,0-1,0 0,-1 0,1 0,0 0,0 0,0 0,0 0,0 1,0-1,-1 0,1 0,0 0,0 0,0 0,0 1,0-1,0 0,0 0,0 0,0 0,0 1,0-1,0 0,0 0,0 0,0 1,0-1,0 0,0 0,0 0,0 0,0 1,0-1,0 0,0 0,0 0,0 0,0 1,1-1,-1 0,0 0,0 0,0 0,0 0,25 36,-1-11,1-1,2-2,3 2,-210-146,158 101,36 24,-9-2,-1 1,1 0,-1 1,0-1,0 1,0 0,0 0,0 0,-1 1,0-1,2 2,-13-6,5-1,-37-19,39 19,-1 1,0 0,0 0,0-1,1 1,-1-1,1 1,-1-1,1 0,-1 1,1-1,0 0,0 0,0 0,0 0,0 0,1 0,-1 0,0 0,1 1,1 0,-1 1,0-1,0 1,0-1,0 1,1-1,-1 1,0-1,0 1,1-1,-1 1,0-1,1 1,-1-1,1 1,-1 0,1-1,-1 1,1 0,-1-1,1 1,-1 0,1-1,-1 1,1 0,-1 0,1 0,-1 0,1 0,0 0,-1 0,1 0,-1 0,1 0,-1 0,1 0,26 2,-19 0,1-1,-1 2,1-1,-1 1,0 0,0 1,0 0,0 0,-1 0,0 1,0 1,0-1,0 1,-1 0,0 0,0 1,-1 0,1 0,-2 0,1 1,-1-1,0 1,-1 0,1 0,-2 1,1-1,-1 1,0-1,-1 1,0 0,-1-1,0 1,0 0,-1 3,-3 9,-2-1,0 0,-2-1,0 1,-9 14,-34 55,151-244,-89 132,-17 25,-28 35,7-6,4-5,0 2,-19 29,43-40,-3-4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8:03.92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254 89,'5'6,"0"0,-1 0,1 0,-1 1,0 0,0 0,13 23,33 36,-22-28,-64-78,-9-16,-29-31,84 114,12 19,-15-35,-5-6,1 1,1-1,-1 1,1-1,0 0,0 0,0 0,1-1,0 0,0 1,-5-5,1 0,-1 0,0 0,0 0,0 0,1 0,-1 0,0 1,0-1,0 0,1 0,-1 0,0 0,0 0,1 0,-1 0,0-1,0 1,0 0,1 0,-1 0,0 0,0 0,0 0,1 0,-1 0,0 0,0-1,0 1,0 0,1 0,-1 0,0 0,0-1,0 1,0 0,0 0,0 0,0 0,1-1,-1 1,0 0,0 0,0-1,0 1,0 0,0 0,0 0,0-1,0 1,0 0,0 0,0 0,0-1,0 1,0 0,-1 0,1-1,0 1,-2-12,-1 1,0-1,-1 1,-1-1,0 1,0 1,-1-1,0 1,-1 0,-3-4,-3-6,-28-39,29 46,28 40,2 3,74 113,-76-124,-19-27,-20-29,9 18,-10-14,24 33,0 0,0 0,0 0,0 0,0 0,0 0,0 0,0 0,0 0,0 0,1 0,-1 0,0 0,0 0,0 0,0 0,0-1,0 1,0 0,0 0,0 0,0 0,0 0,0 0,0 0,0 0,0 0,0 0,0 0,0 0,0 0,0-1,0 1,0 0,0 0,0 0,0 0,0 0,0 0,0 0,0 0,0 0,0 0,18 15,-14-11,-1 0,0 0,0 0,0 0,0 0,-1 1,0-1,1 1,-2-1,1 1,0 0,-1 0,0 0,0 0,-1 0,1 0,-1 0,0 0,-1 0,1 0,-1 0,0 0,0 0,0 0,-1 0,0-1,-1 4,-8 16,-1-1,0 0,-2-1,-16 20,5-6,16-20,10-11,17-18,-5-3,-14 16,0 0,0 0,0 0,-1 0,1 1,0-1,0 0,0 1,-1-1,1 0,0 1,0 0,0-1,0 1,0 0,0-1,0 1,0 0,0 0,1 0,-1 0,-11 6,1 1,0 0,0 1,1 0,0 1,1 0,0 0,-1 5,10-13,8-6,12-14,-1 0,-1-1,0 0,-2-2,2-2,-6 2,-12 21,0 0,0 0,0 0,0 0,0 0,0 0,0-1,0 1,0 0,0 0,0 0,0 0,0 0,0 0,0-1,0 1,0 0,0 0,0 0,0 0,-1 0,1 0,0 0,0 0,0-1,0 1,0 0,0 0,0 0,-1 0,1 0,0 0,0 0,0 0,0 0,0 0,-1 0,1 0,0 0,0 0,0 0,0 0,0 0,0 0,-1 0,1 0,0 0,0 0,0 0,0 0,0 0,0 1,-1-1,1 0,0 0,0 0,0 0,0 0,0 0,0 0,0 0,0 1,0-1,-36 24,2 5,0 2,2 1,2 1,1 1,-14 24,101-112,-29 22,1 1,2 2,2 1,24-16,-39 31,0 2,1 1,0 0,1 2,0 0,0 1,0 1,1 1,0 1,6 1,42 2,-53 2,0 0,0-2,0 0,5-2,-60-7,-80-5,195 10,54 6,-289 0,278 8,-100-6,0-3,-20 0,0 0,0 0,0 0,0 0,0 0,0 0,1 0,-1 0,0 0,0 0,0 0,0 0,0 0,0 0,0 0,0 0,0-1,0 1,0 0,0 0,0 0,0 0,0 0,1 0,-1 0,0 0,0 0,0 0,0-1,0 1,0 0,0 0,0 0,0 0,0 0,0 0,0 0,0 0,0 0,0-1,-1 1,1 0,0 0,0 0,0 0,0 0,0 0,0 0,0 0,0 0,0 0,0 0,0-1,0 1,0 0,0 0,-1 0,1 0,0 0,0 0,0 0,0 0,0 0,0 0,0 0,0 0,0 0,-1 0,1 0,-31-12,-57-7,73 13,21 2,29 2,45 8,-1 4,0 3,18 8,-75-15,-22-6,0 1,0-1,0 0,0 0,0 0,0 0,0 0,0 0,0 0,0 0,0 0,0 0,0 0,0 0,0 0,0 0,0 0,0 0,0 1,0-1,0 0,0 0,0 0,0 0,0 0,0 0,0 0,0 0,0 0,0 0,0 0,0 0,0 0,0 0,0 0,0 1,-36-6,-1 0,1-1,-1 0,1-3,-22-8,69 20,0-2,0 1,0-1,0-1,2 0,21 1,28 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8:34.75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6161 431,'-6'0,"-13"12,-15 9,4 2,19-16,28-19,23-20,-1 7,-25 20,-25 15,-24 25,1 6,17-16,30-24,23-17,11-24,16-5,8-6,-14 12,-34 17,-31 24,-27 24,-19 13,-17 17,14-1,35-15,32-33,27-22,17-21,18-9,8-10,-16 12,-41 23,-37 28,-27 23,-29 24,-15 9,2 4,20-9,32-26,40-30,35-28,27-20,13-15,4-2,-25 15,-40 32,-41 31,-35 24,-20 17,8-2,27-21,42-23,33-24,21-16,13-20,11-8,3-5,-24 19,-35 29,-32 21,-33 34,-33 15,-15 16,12-5,31-20,46-34,34-32,28-23,20-11,8-8,0 1,-5-1,-28 21,-36 29,-45 28,-35 23,-21 16,-13 15,19-4,40-19,37-35,29-25,26-29,20-12,8-3,0 2,-3 4,-21 17,-34 25,-39 20,-35 25,-22 13,-11 8,14-5,28-17,38-27,35-20,30-20,19-11,12-9,8-2,-27 14,-38 19,-44 30,-39 25,-23 19,4-1,30-14,32-21,26-29,27-20,20-10,10-9,1-8,-14 12,-36 25,-36 27,-29 25,-22 18,-13 7,10-6,31-23,31-22,32-29,20-17,18-12,6-3,-16 13,-31 32,-34 23,-29 22,-4 4,15-10,21-15,27-21,19-16,13-9,-11 7,-32 25,-31 19,-26 17,-18 20,6 1,28-20,28-29,31-26,20-16,16-8,8-2,-17 12,-37 17,-35 30,-28 17,3 4,18-10,22-21,28-17,18-17,-6 1,-23 12,-22 27,-29 16,-22 16,3 1,25-13,28-17,24-23,17-20,18-12,13-4,-12 11,-29 18,-34 23,-35 28,-24 20,2 0,27-20,35-28,32-26,21-15,16-14,12 2,-22 9,-34 22,-41 31,-37 19,-17 21,-10 7,17-7,30-25,35-28,33-27,25-14,13-7,2-7,5 6,-26 16,-35 20,-34 28,-40 18,-24 19,-12 8,18-8,38-25,45-27,31-22,17-18,9-8,8-2,1-5,-21 18,-32 21,-35 25,-39 27,-26 19,-12 11,12-5,28-20,39-29,30-22,21-21,13-12,13-10,-14 9,-28 29,-38 29,-2 5,11-7,22-22,22-11,15-13,7-6,-9 7,-27 17,-32 26,-33 24,-25 11,3-2,27-9,29-22,25-20,18-19,18-12,14-5,6-2,-19 13,-32 18,-40 27,-31 24,-27 16,-14 11,11-5,28-20,43-32,32-25,20-15,19-13,12-11,3-1,-3 9,-17 18,-38 26,-36 25,-30 20,-4 4,21-18,25-19,28-22,18-15,18-14,6 1,-9 12,-29 18,-40 23,-30 14,-18 21,11-3,28-21,33-20,23-21,26-20,12-8,2-2,-19 18,-35 27,-33 19,-24 19,-26 9,-16 9,9-4,30-16,37-26,27-18,25-20,13-16,9 1,-20 8,-34 22,-34 26,-28 22,-3 13,14-8,23-16,22-16,23-15,15-18,-9-2,-38 14,-39 27,-38 31,-22 12,10-2,33-21,36-21,28-30,5-12,-14 7,-28 12,-41 27,-45 28,-19 13,0 2,-4 5,30-16,48-31,59-30,45-24,22-17,16-10,-17 7,-38 13,-39 26,-38 22,-25 18,-25 22,-17 10,-3 2,28-14,50-25,45-32,37-19,32-20,17-18,-21 4,-36 25,-44 27,-46 28,-34 29,-21 15,-12 9,18-11,36-20,38-28,39-19,33-24,18-12,-10 4,-32 20,-34 22,-34 18,-29 17,-14 11,-6 3,23-16,39-25,41-24,28-20,19-9,-9 5,-25 16,-30 18,-32 24,-29 14,-21 15,-8 12,-7-3,24-21,42-28,48-25,39-26,20-10,15-6,-20 7,-40 21,-36 33,-36 23,-34 21,-17 9,-9 2,0 4,29-18,37-22,42-24,42-17,25-20,10-9,-15 6,-31 17,-40 25,-48 26,-46 22,-23 14,-9 11,5-6,34-19,45-28,45-21,46-27,38-19,21-11,-20 6,-35 17,-45 29,-41 28,-43 18,-26 14,-13 12,-5 1,30-16,48-25,42-28,44-24,33-12,13-10,5-6,-21 7,-35 13,-34 25,-37 21,-34 22,-25 17,-19 14,-8 2,4 3,28-21,45-23,47-26,40-23,35-18,15-12,3-1,-4-2,-23 10,-37 19,-35 23,-34 24,-36 21,-28 12,-20 14,-8 4,6-9,35-20,55-26,44-22,37-24,22-13,15-8,-19 5,-38 24,-36 17,-40 27,-42 30,-16 12,-15 3,-5 3,3-4,9-5,29-19,52-31,60-34,47-23,34-20,16-8,-3 3,-28 16,-41 24,-54 30,-50 28,-34 23,-25 15,-13 4,4 3,21-15,51-27,43-30,41-24,35-24,18-14,-13 5,-38 19,-48 34,-40 32,-41 23,-18 16,-1 4,22-21,50-28,47-35,33-24,27-17,-11 8,-27 20,-31 26,-33 20,-35 21,-17 15,-7 6,1-1,15-16,31-24,46-27,34-23,22-10,12-14,-12 8,-27 20,-31 26,-39 20,-31 20,-14 16,-6 5,-5 4,20-18,33-22,35-26,35-17,2-4,-22 8,-25 20,-21 15,-15 17,-17 15,-9 5,15-17,42-26,34-32,39-24,22-14,9-9,-15 14,-31 28,-45 30,-38 27,-24 14,-16 17,-12 5,-7 3,4-5,24-24,36-24,43-26,32-23,21-17,19-10,8-2,-16 11,-36 20,-41 33,-36 22,-33 25,-15 10,-3 1,4-3,23-17,35-21,35-31,35-23,28-19,16-10,11 0,-21 12,-45 25,-45 36,-35 17,-31 21,-19 20,-8 6,4 1,20-23,38-31,38-24,34-29,24-14,0-4,-20 12,-31 25,-31 21,-22 27,-11 13,12-12,27-23,37-31,29-23,20-15,-11 1,-23 23,-28 29,-23 27,-30 21,-16 15,11-19,28-22,27-26,3-10,-14 3,-15 17,-7 7,4 4</inkml:trace>
  <inkml:trace contextRef="#ctx0" brushRef="#br1" timeOffset="21020.73">99 499,'0'-5,"-12"-3,-9 12,-12 18,4-2,25-22,25-21,20-24,14-10,-7 4,-24 35,-33 32,-26 25,3 0,26-19,24-29,22-19,14-16,-7 4,-23 22,-33 36,-32 27,-21 17,12-2,26-22,28-30,26-27,18-23,7-14,7 1,-15 10,-19 19,-28 25,-24 24,-20 20,-19 20,12-1,26-22,29-30,26-28,18-22,13-16,-9 7,-25 23,-35 34,-28 27,-18 19,-12 17,11-8,32-22,26-34,23-25,25-20,16-22,13-11,-7 12,-27 21,-27 35,-29 29,-30 22,-2 3,18-13,24-25,23-26,26-16,16-21,8-8,-14 7,-29 28,-36 31,-29 24,-25 31,-15 16,11-6,40-27,42-38,28-32,19-24,9-15,4-8,6-4,-23 17,-28 30,-30 31,-34 26,-23 21,-7 12,17-3,34-36,36-27,19-25,13-18,9-13,4-8,2-4,-23 16,-27 35,-33 39,-27 27,-13 17,-10 16,12-5,31-27,30-39,18-31,22-24,18-20,9-11,-14 14,-31 30,-33 37,-22 31,-19 21,-9 12,-7 13,16-13,22-29,24-32,28-30,15-20,10-16,6-13,-14 16,-32 31,-32 30,-20 33,-10 21,8-4,22-24,23-27,23-31,16-23,11-8,7-6,-8 15,-26 33,-30 31,-27 25,-22 23,3 1,21-21,24-30,24-27,19-29,1 5,-19 21,-25 25,-25 29,-3 8,14-15,21-23,20-24,16-20,1 1,-19 26,-33 25,-20 23,0 5,15-17,27-22,16-25,14-18,0 2,-21 26,-20 32,-22 24,-4 5,15-17,18-25,19-26,4-3,-15 13,-18 21,-20 25,4 0,16-16,18-24,24-23,15-12,9-17,-7 13,-31 25,-27 27,-26 23,-20 24,-9 14,10-11,29-26,28-32,29-32,18-17,10-12,-7 16,-33 27,-33 34,-40 36,-18 22,5-2,19-26,32-26,33-40,29-28,22-23,7 0,-16 12,-26 27,-33 37,-37 28,-19 20,9 1,21-26,30-24,18-24,14-27,16-4,-14 11,-23 29,-33 29,-22 22,-17 16,-20 10,13-7,27-25,28-30,26-27,18-22,7-14,11-4,5-2,-14 15,-24 27,-28 30,-34 24,-16 24,-14 14,16-10,32-33,28-33,30-32,17-21,-2 4,-23 30,-36 36,-30 28,-22 24,8-9,29-27,27-28,23-26,11-20,13-13,8-3,-13 16,-29 27,-37 40,-33 33,-22 20,5-2,25-26,35-31,22-30,20-24,19-22,10-6,-13 14,-33 28,-28 35,-25 28,-20 19,-7 12,10-6,25-31,26-26,24-26,18-20,12-10,12-7,-11 12,-23 31,-41 35,-26 26,-26 23,8-7,29-25,39-42,29-32,16-26,8-15,-9 12,-26 35,-34 34,-22 28,-21 20,-15 13,6-4,34-24,31-42,23-30,22-21,11-13,-14 12,-28 33,-31 37,-34 30,-17 23,5 2,16-23,29-24,21-27,17-24,20-13,5-15,3 1,-15 12,-24 24,-33 34,-21 25,-19 19,-13 17,9-4,24-25,33-32,27-29,19-30,11-11,7-9,1 9,-16 18,-31 29,-31 32,-26 25,-25 16,-10 9,13-8,26-19,35-30,28-29,12-22,17-17,7-12,-8 19,-33 33,-33 25,-27 28,-22 19,5 0,32-22,30-34,23-35,23-23,-5 3,-19 23,-26 28,-29 31,-21 23,6-4,20-16,17-24,26-26,18-15,7-19,11-1,-18 8,-23 24,-28 32,-25 27,-2 6,21-16,22-23,22-32,20-21,2 3,-22 21,-28 31,-28 26,-15 19,3 1,18-20,24-28,20-26,24-26,-10 6,-13 22,-23 25,-24 23,-5 7,8-14,22-23,22-22,17-25,-1 8,-19 21,-21 26,-22 24,1 5,16-8,18-20,0-12,-16 11,-13 18,-12 14,3-4,17-25,19-32,18-24,9-16,-16 4,-18 22,-22 29,-28 33,-18 24,-11 14,-7 9,17-15,28-28,31-36,33-41,16-24,-7 0,-22 24,-38 43,-28 34,-23 29,-18 15,-6 2,18-18,40-31,30-36,27-30,16-18,12-12,-3-5,-15 9,-25 28,-25 32,-22 27,-16 23,-10 9,-12 6,19-12,31-26,31-28,26-25,14-18,4-13,-11 4,-29 24,-29 35,-21 28,-22 22,-11 13,-5 2,12-17,28-22,26-33,33-27,19-19,14-13,-13 6,-25 23,-33 30,-30 33,-18 23,-10 10,-4 11,18-18,31-29,33-31,26-31,22-20,12-13,-15 7,-28 19,-27 29,-25 29,-24 24,-14 22,-6 8,-1 3,17-21,32-31,37-30,24-30,11-19,11-11,1-5,-14 11,-31 22,-24 30,-31 35,-15 25,-9 11,-9 13,14-17,30-35,31-32,23-25,13-23,13-13,-7 6,-22 22,-25 35,-29 31,-20 25,-11 15,6-7,36-37,34-37,28-26,1-6,-22 18,-20 27,-20 21,-30 25,-16 19,4-7,24-23,37-39,26-29,20-18,-7 0,-28 23,-25 34,-33 35,-18 24,-15 25,-5 5,3-1,21-32,34-37,34-32,28-37,21-21,14-14,1-5,-16 14,-28 32,-40 41,-24 33,-20 23,-12 16,-5 7,12-20,34-31,35-30,23-26,18-24,-3-2,-25 21,-28 33,-22 25,-16 20,-12 15,-5 4,14-14,28-25,30-28,20-30,24-25,10-13,-11 6,-25 32,-27 30,-30 26,-21 29,-11 12,-7 7,16-18,24-29,34-30,24-23,19-23,-9 9,-27 19,-27 32,-26 27,-17 14,-9 18,-10 9,10-12,23-29,31-35,31-29,18-20,-1-1,-23 28,-23 28,-22 27,-9 20,-13 8,-9 6,14-13,16-32,27-31,21-23,26-24,8-17,-9 15,-22 31,-24 32,-21 33,-17 24,-11 7,11-18,25-35,35-41,27-27,19-16,-6 6,-22 25,-34 37,-26 31,-31 24,-11 14,8-9,27-25,26-30,32-37,19-23,-2-2,-14 21,-26 30,-25 28,-19 23,-23 22,-6 12,-7 6,11-23,30-32,34-38,29-33,25-21,9-9,7-4,-11 12,-33 35,-23 35,-29 28,-20 27,-11 10,6-12,24-28,30-40,33-29,25-20,8-16,13-5,-13 16,-33 32,-33 33,-27 29,-24 33,-9 18,-9 7,-4-4,5-5,17-21,23-31,23-36,20-28,3-7,-13 16,-22 31,-25 27,-16 21,-13 8,5-11,28-25,32-32,31-26,17-18,-2 1,-31 27,-27 30,-20 32,-15 17,4-7,22-21,23-33,25-25,4-7,-13 15,-18 25,-24 18,-18 6,1 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25.20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15 709,'-15'30,"30"-21,18-27</inkml:trace>
  <inkml:trace contextRef="#ctx0" brushRef="#br0" timeOffset="-2">619 32,'4'-2,"67"-28,-42 32,-38 21,3-16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30.72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705 23,'25'-23,"-36"26,-15 17</inkml:trace>
  <inkml:trace contextRef="#ctx0" brushRef="#br0" timeOffset="-2">18 314,'-18'14,"29"-26,-4 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6:59.90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98,'0'0</inkml:trace>
  <inkml:trace contextRef="#ctx0" brushRef="#br0" timeOffset="-164198.84">0 98,'1'0</inkml:trace>
  <inkml:trace contextRef="#ctx0" brushRef="#br0" timeOffset="-164197.84">326 31,'128'-25,"-108"22,1 1,0 1,-1 1,1 1,19 3,-36-4,0 1,1 1,-1-1,0 0,0 1,0 0,0 0,0 0,-1 1,1-1,-1 1,1 0,-1 0,0 0,0 0,0 1,0-1,-1 1,0-1,1 1,-1 0,0 0,-1 0,1 0,-1 1,0-1,3 14</inkml:trace>
  <inkml:trace contextRef="#ctx0" brushRef="#br0" timeOffset="-164199.84">711 635,'1'31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30.71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36 108,'55'-3,"-1"-2,16-5,9 0,-66 8</inkml:trace>
  <inkml:trace contextRef="#ctx0" brushRef="#br0" timeOffset="1">532 40,'6'-1,"201"-35,-201 35,0 0,0 0,0 1,0 0,0 0,0 1,0-1,0 1,0 1,0-1,0 1,0 0,-1 0,1 0,2 3,-3-1,0 0,-1 0,0 0,1 1,-2 0,1 0,0 0,-1 0,0 0,0 1,-1-1,0 1,0 0,0 0,0 2,13 50,-2 1,-3 0,-7-25</inkml:trace>
  <inkml:trace contextRef="#ctx0" brushRef="#br0" timeOffset="-1">950 583,'3'98,"-4"-36</inkml:trace>
  <inkml:trace contextRef="#ctx0" brushRef="#br0" timeOffset="-51733.03">950 785,'0'6,"0"13,0 15,0 13,0 10,-6 8,-2 9,1 3,1 1,2-1,1-3,-10-14,-20-17,-16-15,-5-2,6-5</inkml:trace>
  <inkml:trace contextRef="#ctx0" brushRef="#br0" timeOffset="1713.7">747 954,'0'6,"0"13,0 15,0 9</inkml:trace>
  <inkml:trace contextRef="#ctx0" brushRef="#br0" timeOffset="1711.7">713 921,'-11'0,"0"2,0-1,0 1,0 1,0 0,0 1,1 0,-1 0,1 1,0 0,1 1,-1 0,1 1,1 0,-1 0,1 1,0 0,1 0,-1 1,2 0,-3 4,0 1</inkml:trace>
  <inkml:trace contextRef="#ctx0" brushRef="#br0" timeOffset="1712.7">645 1428,'8'-7,"1"-1,0 0,-1-1,-7 7</inkml:trace>
  <inkml:trace contextRef="#ctx0" brushRef="#br0" timeOffset="1710.7">747 1272,'3'-7,"8"-24,-2 0,0 0,-3-1,0-5,-4 23,0 1,-1-1,-1 0,0 0,-1 0,-1 0,-1-6,2 17,1 0,-1 0,0 0,0 0,0 0,0 0,0 0,-1 1,1-1,-1 0,0 1,0-1,0 1,0-1,0 1,0 0,0 0,-1 0,1 0,-1 1,0-1,0 1,1-1,-1 1,0 0,0 0,0 0,0 1,0-1,0 1,0-1,0 1,-1 0,1 0,-2 1,-3 1,0 0,1 0,-1 1,1 0,0 0,0 1,0 0,0 0,0 1,1 0,0 0,0 0,0 1,1 0,0 0,-2 2,-9 14,0 0,6-6</inkml:trace>
  <inkml:trace contextRef="#ctx0" brushRef="#br0" timeOffset="-187963.08">2 1089,'0'5,"0"53,0 6,0 10,0 4,0 0,0-2,0-2,0-13</inkml:trace>
  <inkml:trace contextRef="#ctx0" brushRef="#br0" timeOffset="-20497.07">36 1055,'-6'12,"-2"15,1 14,1 12,2 9,1 5,2 3,0 6,1 2,0-12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51.86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 40,'167'-1,"144"-20,-278 17,2-2,-1 2,1 2,0 1,-1 1,25 5,-50-4,-1 0,0 1,0 0,0 1,0 0,0 0,-1 1,0-1,1 2,-1-1,-1 1,1 0,-1 0,1 1,-2 0,1 0,-1 0,0 1,0 0,0 0,-1 0,0 0,-1 1,0 0,0 0,0 0,4 19,-1-1,-1 1,-2 0,0 1,-2 10,-7 143,1-89,-2 420,6-496,0-1,-1 1,0-1,-1 0,-1 0,-1 0,0 0,0-1,-8 14,7-20,1 1,-1-1,-1 0,1 0,-1-1,-1 1,0-2,0 1,0-1,0 0,-1-1,0 0,0 0,-1-1,-5 1,-12 4,0-1,-1-2,0-1,0-1,-24 0,-41-3,-13-4,22 0,-36 5,47 3,9 2</inkml:trace>
  <inkml:trace contextRef="#ctx0" brushRef="#br0" timeOffset="1299.26">70 919,'-12'-11,"-3"-16,7-8,15 1,25 6,17 9,13 1,7 4,3-2,2 3,4 2,1 4,-1 3,-3-4,-2 0,-8 1,-15 2</inkml:trace>
  <inkml:trace contextRef="#ctx0" brushRef="#br0" timeOffset="2334.95">70 5,'-6'12,"-7"15,-2 14,2 13,3 7,4 6,2 3,2 6,1 2,1 0,1-3,0-2,-1-2,1-1,-1-8,0-13</inkml:trace>
  <inkml:trace contextRef="#ctx0" brushRef="#br0" timeOffset="6037.41">308 310,'0'-6,"1"1,-1-1,2 1,-1-1,0 1,1 0,0 0,0-1,1 1,-1 0,1 1,0-1,0 0,1 1,0 0,-1 0,1 0,5-3,-6 4,0 1,0-1,1 1,-1 0,1 0,0 0,-1 0,1 1,0 0,0 0,0 0,0 0,0 0,0 1,1 0,-1 0,0 0,0 0,0 0,0 1,0 0,0 0,0 0,0 1,0-1,-1 0,-1 1,1-1,-1 1,1-1,-1 1,0 0,0 0,0 0,0 0,0 0,-1 0,1 0,0 1,-1-1,0 1,1-1,-1 1,0-1,0 2,0 1,0 1,-1-1,1 0,-1 0,0 1,-1-1,1 0,-1 0,0 0,-1 2,-3 11,-1 0,-1-1,-1 0,0 0,-8 10,0-2,-1 0,-1-1,0-1,-2 0,-1-2,-1 0,-1-1,-18 11,61-40,0 1,1 1,0 1,21-4,-29 7,91-19,32 1,-93 15,-14 2,-38 6,-49 4,-222-10,279 5,0-1,0 0,0 0,0 1,0-1,0 0,-1 0,1 0,0 0,0 0,0-1,0 1,-1 0,1 0,0-1,0 1,0-1,0 1,0-1,0 1,0-1,0 0,0 1,0-1,1 0,-2-1,17-21,-5 11,5-6,3-4,-1-1,13-22,-27 39,0 1,0-1,0 1,-1-1,0 0,0 0,0 0,-1 0,0-1,0 1,0 0,-1 0,0-1,-1 1,0-5,1 9,0 0,0 0,-1 0,1 0,-1 0,0 0,0 0,1 0,-1 0,0 0,-1 1,1-1,0 0,0 1,-1-1,1 0,-1 1,1 0,-1-1,0 1,0 0,1 0,-1 0,0 0,0 0,0 0,0 1,0-1,0 1,0-1,0 1,0 0,-1 0,1 0,0 0,0 0,0 0,-1 1,-2 0,0 0,1 1,-1 0,1 0,-1 0,1 1,0-1,0 1,0 0,1 0,-1 0,1 1,-1-1,1 1,0 0,-1 2,-21 41</inkml:trace>
  <inkml:trace contextRef="#ctx0" brushRef="#br0" timeOffset="9352.18">680 1022,'0'-2,"-1"0,0 0,0 0,0 0,0 1,-1-1,1 0,0 1,-1-1,1 1,-1-1,1 1,-1 0,0 0,0 0,1 0,-1 0,0 0,0 0,0 0,0 1,0-1,-2 1,2 0,-1 0,0 0,0 1,0 0,1-1,-1 1,0 0,1 0,-1 0,1 1,-1-1,1 1,-1-1,1 1,-1 1,-5 3,1 1,1 0,-1 0,1 1,0 0,1 0,0 0,0 1,-2 5,4-4,0 1,0 0,1-1,0 1,1 0,0 1,0-1,1 0,1 0,0 0,2 8,-2-15,0 0,0 0,0 0,0 0,1 0,-1-1,1 1,0-1,0 1,1-1,-1 0,1 1,-1-1,1 0,0-1,0 1,0-1,1 1,-1-1,0 0,1 0,0 0,-1-1,1 1,0-1,0 0,0 0,0 0,0-1,0 1,0-1,0 0,2 0,0-1,0 0,0 0,0 0,0-1,-1 0,1 0,0-1,-1 0,0 0,1 0,-1 0,0-1,-1 0,1 0,-1 0,0 0,0-1,0 0,0 0,-1 0,0 0,0 0,0-1,-1 1,1-4,4-6,-2 0,0 0,-1-1,-1 0,0 0,-1 0,0 0,-2-1,0-3,-1 7,-1-1,0 0,-1 1,-1-1,0 1,-1 0,0 0,-1 1,-1-1,0 1,-2-2,7 10,-1 0,0 0,0 0,0 1,0-1,0 1,-1 0,0-1,1 2,-1-1,-1 0,1 1,0 0,0 0,-1 0,1 0,-1 1,0 0,1 0,-1 0,0 0,0 1,0 0,1 0,-1 0,0 0,0 1,1 0,-1 0,0 0,1 1,-1 0,-1 0,-5 4,1 1,0 0,0 0,1 1,0 1,0-1,1 1,0 1,0-1,1 2,0-1,1 1,0-1,1 2,1-1,-4 11,4-10,0 0,0 0,2 0,-1 0,2 0,-1 1,2-1,0 1,0-1,1 1,1-1,0 1,0-1,2 0,-1 0,4 5,-6-12,2-1,-1 0,0 0,1 0,0 0,0 0,0 0,0-1,1 1,-1-1,1 0,0 0,0-1,0 1,0-1,0 0,1 0,-1 0,1 0,-1-1,1 0,0 0,0 0,-1 0,1-1,0 0,0 0,0 0,-1-1,1 1,3-2,0 0,0-1,0 0,0 0,0-1,0 0,0 0,-1-1,0 0,0 0,0-1,-1 1,0-2,0 1,0-1,-1 0,0 0,1-3,3-6,-1-1,0-1,-2 0,0 1,-1-2,-1 1,0-1,-1 1,-1-4,-1 13,-1-1,1 1,-2 0,1-1,-1 1,0 0,-1-1,0 1,-1 0,0 0,0 1,-1-1,0 0,-1 1,1 0,-2 0,1 1,-1-1,0 1,3 4,-1 0,1 0,-1 0,1 1,-1 0,0-1,0 1,0 0,0 1,-1-1,1 1,0 0,-1 0,1 0,-1 1,1-1,0 1,-1 0,1 0,-1 1,1-1,-1 1,1 0,0 0,-1 1,1-1,0 1,0 0,0 0,0 0,0 1,1-1,-1 1,1 0,-1 1,-8 6,1 1,0 0,1 1,0 0,1 1,0 0,1 0,1 1,-5 10,5-6,1-1,0 1,2 1,0-1,0 0,1 13,2-24,1 0,0-1,0 1,0 0,1 0,0 0,1 0,-1-1,1 1,0 0,1-1,0 0,0 1,0-1,1 0,0-1,0 1,0-1,1 1,-2-4,-1 0,1 0,-1 0,1-1,-1 1,1-1,0 1,0-1,0 0,0 0,0 0,0-1,0 1,0-1,0 0,0 0,0 0,0 0,0 0,0 0,0-1,0 0,0 0,0 1,0-2,0 1,-1 0,1 0,0-1,-1 0,1 1,-1-1,1 0,-1 0,0-1,9-7,0 0,0-1,-1-1,-1 1,0-2,5-9,-2 1,-1 0,0-2,-2 1,0-1,0-8,-5 18,-1 0,0-1,-1 1,-1-1,0 0,-1 1,0-1,-1 0,-1 1,0-1,2 11,0 0,-1 1,1-1,-1 0,0 1,0-1,0 0,0 1,0-1,0 1,-1 0,1-1,-1 1,0 0,0 0,0 0,0 0,0 0,0 0,0 1,0-1,-1 1,1-1,-1 1,1 0,-1 0,0 0,1 0,-1 1,0-1,1 1,-1-1,0 1,0 0,0 0,1 0,-5 2,0-1,1 1,-1 0,1 1,0 0,0 0,0 0,0 0,0 1,1 0,-1 1,1-1,0 1,-2 3,-8 10,0 0,1 2,1 0,1 0,1 1,1 0,-1 6,5-11,0-1,1 1,1 1,0-1,1 1,1 0,1-1,0 1,1 0,2 9,-2-23,1 1,-1-1,1 1,0-1,-1 1,2-1,-1 0,0 0,1 1,-1-1,1 0,0 0,0 0,0-1,1 1,-1 0,1-1,-1 0,1 1,0-1,0 0,0 0,0-1,0 1,0-1,0 1,1-1,-1 0,1 0,1-1,0 1,0-1,0 0,0-1,0 0,0 1,0-1,0-1,-1 1,1-1,0 0,-1 0,1 0,-1 0,0-1,0 0,0 0,0 0,0 0,1-3,6-6,-1 0,0-1,-1 0,0-1,-1 0,-1 0,0-1,-1 0,0 0,-1 0,-1-1,-1 0,0 0,-1 0,-1 0,0 0,-1-3,0 15,-1-1,1 0,-1 1,0-1,0 1,-1 0,1-1,-1 1,0 0,0 0,0 0,-1 0,1 0,-1 1,0-1,0 1,0 0,-1-1,1 2,-4-4,4 5,-1-1,1 1,0-1,0 1,-1 0,1 1,0-1,-1 0,1 1,-1 0,1 0,-1 0,1 0,-1 0,1 1,0 0,-1-1,1 1,0 1,-1-1,1 0,0 1,0-1,0 1,0 0,0 0,-1 2,-4 3,1 1,-1 0,1 0,1 1,0 0,0 0,0 1,1-1,1 1,0 0,0 0,1 1,0-1,0 6,1-8,0 1,1 0,-1 0,2 0,-1 0,2 0,-1 0,1 0,0 0,1-1,0 1,0 0,1-1,0 1,1-1,0 0,1 3,-3-9,-1 0,1 0,-1 0,1 0,0 0,0-1,0 1,0 0,0-1,0 0,1 1,-1-1,0 0,1 0,-1 0,1-1,-1 1,1 0,-1-1,1 0,-1 1,1-1,0 0,-1 0,1-1,-1 1,1-1,-1 1,1-1,-1 0,1 0,-1 0,1 0,-1 0,0 0,0-1,0 1,2-2,5-4,0 0,-1 0,1-1,-2-1,1 0,-1 0,0 0,1-4,3-5,-2 0,0-1,-1-1,0 1,-2-1,-1 0,0-2,-3 15,-1-1,0 0,-1 0,0 1,0-1,-1 0,0 0,0 0,-2-4,2 8,0 1,0 0,-1-1,0 1,0 0,0 0,0 0,0 0,0 0,-1 0,1 0,-1 1,0 0,0-1,0 1,0 0,0 0,0 1,-4-2,3 2,0-1,-1 2,1-1,-1 0,1 1,-1 0,0 0,1 0,-1 1,1 0,-1 0,1 0,-1 0,1 0,0 1,0 0,0 0,0 0,0 1,0-1,0 1,1 0,-1 0,1 0,0 0,-3 4,-8 8,1 1,1 0,0 1,1 0,-4 10,8-14,0 0,1 1,1 0,0 0,1 0,1 1,0 0,1-1,0 9,1-13,2 0,-1 0,2 0,-1 0,1 0,0-1,1 1,1-1,-1 1,1-1,1 0,0-1,0 1,4 4,28 31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33.01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122 591,'172'1,"204"-3,-354 1,-1 0,1-2,0 0,-1-2,2-1,-2-6,-21 11,0 1,0 0,0-1,1 1,-1 0,0-1,0 1,0 0,0-1,0 1,0 0,0-1,0 1,-1 0,1-1,0 1,0-1,0 1,0 0,0 0,0-1,-1 1,1 0,0-1,0 1,-1 0,1-1,0 1,0 0,-1 0,1 0,0-1,-1 1,1 0,-4-2,-1-1,1 1,0 1,-1-1,0 1,1 0,-5-1,-77-8,-1 4,0 4,-45 5,39 0,75-3,41 1,46-2,86-13,-83 6,2 4,10 2,-77 2,-1 0,1 0,-1 0,0 1,1 0,-1 1,0-1,0 1,0 0,0 1,0-1,-1 1,1 0,-1 1,1-1,-1 1,0 0,-1 1,1-1,-1 1,0 0,0 0,0 0,-1 0,1 1,-1-1,-1 1,1 0,-1 0,0 0,0 0,-1 1,1 4,4 43,-2 2,-2-1,-3 0,-7 42,1 26,7-18</inkml:trace>
  <inkml:trace contextRef="#ctx0" brushRef="#br0" timeOffset="1">902 1541,'-4'101,"3"-90,0-1,-1 1,0-1,-1 1,0-1,0 0,-1 0,-1 0,0 0,0-1,-1 0,0 0,0 0,-2 1,-2-1,1 0,-2 0,1 0,-1-2,-1 1,1-1,-1-1,0 0,-1-1,1 0,-4 0,-76 22,-16-2,-67 19,142-34,7-1,0-1,-1-1,0-2,-19 2,41-6,0-1,0 0,0 0,0 0,0 0,0-1,0 1,-1-2,1 1,1 0,-1-1,0 0,0 0,1 0,-1-1,1 1,0-1,-1 0,1-1,1 1,-1-1,0 1,1-1,0 0,0 0,-2-4,-13-38</inkml:trace>
  <inkml:trace contextRef="#ctx0" brushRef="#br0" timeOffset="141672.47">87 488,'-6'8,"1"0,-1-1,1 2,0-1,1 1,0-1,0 1,1 0,0 0,1 1,0-1,0 1,-4 29,2 0,1 12,2-30,-3 578,7-311,-3-11,8-496,18-69,0 6,-17-384,-12 386,3 151,0 78</inkml:trace>
  <inkml:trace contextRef="#ctx0" brushRef="#br0" timeOffset="144293">87 1437,'74'1,"0"-4,0-3,15-5,-19-2,116-24,-155 30,0-2,-1-2,0-1,18-10,-47 22,0 0,0-1,0 1,0-1,0 1,0-1,0 1,0-1,0 1,0-1,0 0,0 0,-1 1,1-1,0 0,0 0,-1 0,1 0,-1 0,1 0,-1 0,1 0,-1 0,1 0,-1 0,0 0,0-1,0 1,-1 0,0 0,0 0,0 0,0 1,0-1,0 0,0 0,0 1,0-1,-1 0,1 1,0-1,0 1,-1 0,1-1,0 1,0 0,-1 0,-69-7,12 9,0 3,0 2,-9 5,-174 44,126-28,57-8,59-20,-1 0,1-1,0 1,0 0,0 0,0 0,-1 0,1 0,0 0,0 0,0 0,0 0,-1 0,1 0,0 0,0 0,0 0,0 0,-1 1,1-1,0 0,0 0,0 0,0 0,0 0,-1 0,1 0,0 0,0 0,0 1,0-1,0 0,0 0,0 0,-1 0,1 0,0 1,0-1,0 0,0 0,0 0,0 0,0 1,0-1,0 0,0 0,0 0,0 0,0 1,0-1,0 0,0 0,0 0,0 0,0 1,0-1,0 0,1 0,-1 0,0 0,0 0,0 1,0-1,0 0,0 0,30-2,13-11,-43 13,0 0,0 0,0 0,-1 0,1 0,0 0,0 0,0 0,0 0,0 0,0 0,0 0,-1 0,1 0,0 0,0-1,0 1,0 0,0 0,0 0,0 0,0 0,0 0,0 0,-1 0,1-1,0 1,0 0,0 0,0 0,0 0,0 0,0 0,0-1,0 1,0 0,0 0,0 0,0 0,0 0,0 0,0 0,0-1,0 1,1 0,-1 0,0 0,0 0,0 0,0 0,0 0,0-1,0 1,0 0,0 0,0 0,0 0,1 0,-1 0,0 0,0 0,0 0,0 0,0 0,0 0,0 0,1 0,-1 0,0 0,0 0,-28-1,-60 10,72-5,14-2,8 1,13 0</inkml:trace>
  <inkml:trace contextRef="#ctx0" brushRef="#br0" timeOffset="160879.71">630 1470,'-5'1,"0"0,0 0,0 0,1 0,-1 1,0 0,1 0,-1 0,1 1,0 0,-1-1,1 1,1 1,-1-1,0 0,1 1,0 0,0 0,0 0,0 0,-5 8,0-1,2 1,-1 0,2 1,-1-1,-1 9,6-16,-1 0,1 0,0 0,1 1,-1-1,1 0,0 0,0 1,1-1,-1 0,1 1,0-1,1 0,-1 0,1 0,0 0,1 1,-1-4,-1 0,1 0,-1 0,1 0,0-1,0 1,0-1,0 1,0-1,0 0,0 1,0-1,0 0,1 0,-1-1,0 1,1 0,-1-1,1 0,-1 1,1-1,-1 0,0 0,1-1,-1 1,1 0,-1-1,1 1,-1-1,0 0,1 0,-1 0,0 0,0 0,0 0,2-2,4-2,0-1,0 1,0-2,-1 1,0-1,0 0,-1 0,0-1,0 1,-1-2,0 1,0 0,-1-1,2-5,-4 10,-1 1,1-1,-1 0,0 0,0 0,0 0,0 0,-1 0,0 0,0 0,0 0,0 0,0 0,-1 0,0 0,0 0,0 1,0-1,-1 0,1 0,-1 1,0-1,0 1,0-1,-1 1,1 0,-1 0,0 0,0 0,0 1,0-1,0 1,0 0,-1-1,-2 0,1 1,0 0,0 0,0 0,0 1,-1-1,1 1,-1 1,1-1,-1 1,1 0,-1 0,1 0,-1 1,-4 1,1 0,-1 1,1 0,-1 1,1 0,0 1,1 0,-1 0,-1 2,-6 5,1 1,0 0,1 1,0 1,1 0,1 1,1 0,-4 6,9-11,0 1,1-1,0 1,1 0,0 0,1 0,0 1,0 6,2-16,1 1,0 0,0-1,0 1,0 0,0-1,1 1,-1 0,1-1,0 1,0-1,1 1,-1-1,1 0,-1 1,1-1,0 0,0 0,1 0,-1 0,1-1,-1 1,1-1,0 1,0-1,0 0,0 0,0 0,0 0,1-1,0 1,3-1,0 1,0-1,0 0,0 0,1-1,-1 0,0-1,0 1,0-1,1-1,-1 1,0-1,0-1,-1 1,1-1,0 0,-1 0,0-1,0 0,0 0,0-1,0 0,2-3,4-2,-1 0,-1-1,0-1,0 0,-1 0,0-1,-1 0,-1 0,0-1,4-12,-9 22,-1-1,0 1,0 0,0 0,0-1,0 1,-1-1,0 1,0 0,0-1,-1 1,1-1,-1 1,0 0,-1 0,1-1,-1 1,1 0,-1 0,0 0,-1 1,1-1,-1 0,1 1,-1 0,0 0,0-1,-1 2,-2-3,2 2,0 1,0 0,-1 0,1 1,-1-1,1 1,-1 0,0 0,1 1,-1-1,0 1,1 0,-1 0,0 1,0-1,1 1,-1 0,1 1,-1-1,1 1,-1-1,1 1,0 1,0-1,0 1,0-1,-2 3,-2 2,0 0,0 1,1 0,0 0,0 0,1 1,1 0,-1 0,1 1,-3 8,6-13,0 0,0 1,0 0,0-1,1 1,0 0,0 0,1 0,-1-1,1 1,1 0,-1 0,1 0,0 0,0-1,1 1,0 0,0-1,0 1,1-1,-2-3,0 0,0 0,0 0,1-1,-1 1,0 0,1-1,0 1,-1-1,1 0,0 0,0 1,0-1,0 0,0 0,0-1,0 1,0 0,0-1,0 1,2-1,0 0,0 0,-1 0,1-1,0 1,-1-1,1 0,0 0,-1-1,1 1,-1-1,1 1,0-2,5-3,1 0,-1-1,0-1,-1 1,0-1,0-1,0 1,0-3,-3 3,0 0,0 0,-1-1,0 0,0 1,-1-1,0-1,-1 1,0 0,0-1,-1-4,0 10,-1 0,0 0,-1 0,1 0,0 0,-1 0,0 0,0 1,0-1,-1 0,1 0,-1 1,0-1,0 1,0 0,0-1,-1 1,1 0,-1 0,0 1,1-1,-2 1,1-1,0 1,0 0,-1 0,1 0,-4-1,3 2,1-1,-1 1,0 0,0 0,1 0,-1 1,0 0,0-1,0 1,0 1,0-1,1 0,-1 1,0 0,0 0,1 0,-1 0,0 1,1-1,-4 3,1 0,0 0,0 1,1 0,-1 0,1 0,1 1,-1-1,1 1,0 0,0 1,-1 1,0 0,1 0,0 1,1-1,0 1,0 0,0 0,1 0,1 0,0 0,0 0,1 0,0 1,0-1,1 0,0 0,1 0,0 0,1 4,-2-11,0 1,1-1,-1 0,1 0,0 0,-1 0,1 0,0 0,0 0,0 0,0-1,1 1,-1-1,0 1,1-1,-1 0,0 0,1 0,0-1,-1 1,1 0,-1-1,1 0,0 1,-1-1,1 0,0-1,-1 1,1 0,0-1,-1 1,1-1,-1 0,1 0,-1 0,1 0,-1 0,1-1,6-2,-1-1,1 0,-1-1,1 1,-2-2,1 1,-1-1,0 0,6-8,-5 3,-1 1,0-1,-1-1,0 1,-1-1,0 0,1-9,-5 17,0 1,0-1,-1 0,0 0,1 1,-2-1,1 0,0 0,-1 1,0-1,0-1,0 4,0 0,0-1,0 1,-1 0,1 0,0 0,-1 0,1 0,-1 1,0-1,1 0,-1 1,0-1,0 1,0 0,0-1,-1 1,1 0,0 0,0 0,-1 1,1-1,-3 0,0 1,1-1,-1 1,0 0,1 0,-1 1,0-1,1 1,-1 0,0 0,1 1,-1-1,1 1,0 0,0 0,0 0,0 1,0 0,0 0,0 0,1 0,0 0,-1 1,1 0,-6 5,1 1,1 0,0 0,0 0,1 1,0 0,1 0,-3 9,6-14,0 0,1 1,-1-1,2 1,-1-1,1 1,-1 0,2-1,-1 1,1-1,0 1,0-1,1 1,0-1,0 1,-1-5,1 1,-1-1,1 1,-1-1,1 0,0 0,-1 1,1-1,0-1,0 1,1 0,-1 0,0-1,1 1,-1-1,0 0,1 0,0 0,-1 0,1 0,0 0,-1-1,1 0,0 1,0-1,-1 0,1 0,0 0,0-1,0 1,-1-1,1 1,0-1,-1 0,3-1,3-1,-1-1,1 0,-1 0,0-1,0 0,0 0,-1-1,0 0,0 0,0 0,-1-1,0 1,0-1,0-1,3-6,-6 10,0 0,0 0,0 0,0 0,0-1,-1 1,0 0,0-1,0 1,0 0,-1-1,0 1,0-1,0 1,0-1,-1 1,0-1,0 1,0-1,0 1,-1 0,1 0,-1 0,0 0,0 0,-1 0,1 0,-1 1,0-1,-1-1,0 3,1-1,-1 1,0 0,0 0,0 0,0 0,0 1,0 0,0 0,-1 0,1 0,0 0,-1 1,1 0,0 0,-1 0,1 1,-1-1,1 1,0 0,0 0,0 0,-1 1,1 0,0 0,1 0,-3 1,-5 3,1 0,0 1,0 1,0-1,1 1,0 1,1 0,0 0,-3 5,5-5,0 1,0 0,1 0,0 0,1 1,0 0,1 0,0 0,0 5,2-13,0 0,1 1,-1-1,1 0,0 0,0 0,1 1,-1-1,0 0,1 0,0 0,0 1,0-1,0 0,0 0,1-1,0 1,-1 0,1 0,0-1,0 1,0-1,0 1,1-1,-1 0,1 0,-1 0,1 0,0-1,0 1,0-1,0 0,0 1,2-1,1 1,-1-1,1 0,0-1,0 1,0-1,0 0,5-1,41-9</inkml:trace>
  <inkml:trace contextRef="#ctx0" brushRef="#br0" timeOffset="164595.1">393 828,'-2'-5,"0"0,1 0,-1 1,1-1,0 0,0 0,1 0,-1 0,1-1,0 1,0 0,1 0,0 0,1-3,-2 5,1 0,-1 1,1-1,0 1,0 0,0-1,0 1,1 0,-1 0,1-1,-1 1,1 0,0 0,0 1,0-1,0 0,0 1,0-1,0 1,0-1,1 1,-1 0,1 0,-1 0,1 1,-1-1,3 0,-3 1,1 0,-1 0,0 0,1 0,-1 0,0 1,0-1,1 1,-1 0,0 0,0-1,0 1,0 1,0-1,0 0,0 0,0 1,0-1,-1 1,1 0,0-1,-1 1,0 0,1 0,-1 0,0 0,0 0,0 0,0 0,0 0,-1 1,1-1,0 0,-1 0,0 1,0-1,0 0,0 1,2 8,-2 1,0-1,0 1,-1-1,0 1,-1-1,-1 5,-8 13,0-1,-1-1,-2 0,-1-1,-1 0,-1-1,-1-1,-14 14,13-14,-2 8,21-32,-1 0,1 0,0 1,0-1,0 0,0 0,0 1,0-1,0 0,1 0,-1 1,0-1,0 0,0 0,0 0,0 1,0-1,0 0,0 0,1 0,-1 1,0-1,0 0,0 0,0 0,1 0,-1 1,0-1,0 0,0 0,1 0,-1 0,0 0,0 0,0 0,1 0,-1 1,0-1,0 0,1 0,-1 0,0 0,0 0,1 0,-1 0,0-1,0 1,0 0,1 0,-1 0,0 0,0 0,1 0,-1 0,0 0,0-1,0 1,1 0,-1 0,0 0,0 0,0-1,0 1,0 0,1 0,21-9,-21 8,38-13,0 1,32-6,43-13,-68 19,-27 9,-19 4,0 0,-1 0,1 0,0 0,0 0,0 0,0 0,0 0,0 0,0 1,0-1,0 0,0 0,0 0,0 0,1 0,-1 0,0 0,0 0,0 0,0 0,0 0,0 0,-26 9,0-2,0-1,0-1,-10 0,-46 10,71-13,1 1,0-1,0 0,0 0,-9 0,18-2,0 0,0 0,0 0,0 0,0 0,0 0,0 0,0 0,0 0,0-1,0 1,0 0,0-1,0 1,0 0,0-1,0 0,0 1,1-1,-1 1,0-1,0 0,0 1,1-1,-1 0,1 0,-1 0,0 0,1 1,-1-1,1 0,0 0,-1 0,1 0,0 0,0 0,-1 0,1 0,0 0,0 0,0 0,0 0,0 0,1 0,-1 0,0 0,0 0,1-1,4-14,1-1,0 1,1 0,1 0,5-5,-2 1,-1-1,0 0,1-7,-9 22,0-1,-1 1,1 0,-2 0,1-1,0 1,-1 0,0-1,-1 1,0 0,0-1,0 1,-2-6,3 11,0-1,-1 1,1 0,-1-1,1 1,-1 0,1-1,-1 1,0 0,0 0,0-1,0 1,0 0,0 0,0 0,0 0,0 0,0 1,0-1,0 0,-1 0,1 1,0-1,-1 1,1-1,0 1,-1-1,1 1,-1 0,1 0,-1 0,1 0,0 0,-1 0,0 0,-2 1,1 0,-1 1,1-1,-1 1,1 0,0 0,0 0,0 0,0 0,0 1,0-1,1 1,-1 0,-24 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9:08:58.83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620 43,'-7'-4,"0"-1,-1 2,1-1,0 1,-1 0,0 0,0 1,0 0,0 1,0 0,0 0,0 1,0 0,-6 0,-14-1,16 0,-44-4,1 2,-51 5,92-2,1 2,-1-1,1 2,-1 0,1 0,0 2,0-1,1 1,-1 1,1 1,0-1,1 2,0 0,-5 4,12-8,0 0,0 0,0 0,0 1,1-1,0 1,0 0,0 0,1 0,-1 0,1 1,0-1,1 1,-1-1,1 1,0-1,1 1,-1 0,1 1,1 1,0-1,1 1,0-1,0 1,1-1,-1 0,2 0,-1 0,1-1,0 1,0-1,1 0,0 1,13 13,1-1,1 0,1-2,1 0,0-2,1 0,13 6,74 30,36 20,-133-64,-1 1,0 1,0 0,-1 0,0 1,-1 0,0 1,0 0,1 3,-9-10,1 0,-1 0,-1 1,1-1,0 0,-1 0,0 1,0-1,0 1,-1-1,1 1,-1-1,0 1,-1-1,1 1,-1-1,0 1,0-1,0 1,0-1,-1 0,0 0,0 0,0 0,0 0,-1 0,1 0,-1-1,0 1,-2 1,-13 14,0-1,-1-1,-2 0,1-1,-2-1,-5 4,9-6,1 1,0 1,1 0,-10 12,22-22,1 0,-1 0,1 0,0 0,0 0,0 0,1 1,0-1,0 1,0 0,1 0,0 0,0-1,1 1,-1 0,1 0,0 0,1 0,0 6,4 4,1 0,0-1,1 0,0 0,2-1,-1 1,2-2,0 1,3 4,0 1,-2 1,9 19,-17-31,-1-1,1 1,-1 0,-1-1,1 1,-2 0,1 0,-1 0,0 0,0 0,-1 0,0-1,-1 5,-4 3,0 0,-1 0,-1-1,0 0,-1 0,0-1,-1 0,-1-1,0 0,-7 6,-21 25,-6 12</inkml:trace>
  <inkml:trace contextRef="#ctx0" brushRef="#br0" timeOffset="1243.04">33 1552,'7'7,"17"17,11 18,14 24,-1 15,-9 7,-11-17,11-36,-1-38,14-33,13-17,9-7,0 7,-13 13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5:38.46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670 8,'23'-4,"14"1,12 3,-9-1,-22 2,-31 5,-26 3,-17 10,-3 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3:36.79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792 152,'-12'0,"-20"0,-17-6,-12-1,-6-6,-4-1,-7-3,-2 1,-10-3,-1-3,3 1,16 5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33.00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1376 239,'-6'0,"-13"0,-21 0,-15 0,-10 0,-5 0,-8 0,-2 0,18 0,31 0,33 0,32 0,23 6,19 2,7-1,-15-1,-37-2,-41-1,-30-2,-26 0,-13-1,-5 0,44 0</inkml:trace>
  <inkml:trace contextRef="#ctx0" brushRef="#br0" timeOffset="1">902 273,'35'0,"49"0,7 0,-24 6,-35 8,-34 1,-33-2,-24-3,-12-3,-6-3,46-6</inkml:trace>
  <inkml:trace contextRef="#ctx0" brushRef="#br0" timeOffset="-1">936 325,'28'2,"32"4,-34-2,-38-1,-29-2,-18 0,57-1</inkml:trace>
  <inkml:trace contextRef="#ctx0" brushRef="#br0" timeOffset="-3">597 240,'12'-13,"35"6,24 12,12 6,-55-7</inkml:trace>
  <inkml:trace contextRef="#ctx0" brushRef="#br0" timeOffset="-5">902 249,'78'9,"-21"-1,-34-3,-38-8,-28-3,-19-1,24 1</inkml:trace>
  <inkml:trace contextRef="#ctx0" brushRef="#br0" timeOffset="-7">847 240,'-74'-15,"-18"-9,3-4,22 2,35 6,39 12,30 13,27 11,13 4,11-3,2 2,-2-2,-23-4,-33-4,-34-4,-34-9,-28-8,-20-9,-14-1,-7-1,-2-4,21 3,44 12,46 13,33 18,29 6,13 4,6 4,5 1,-77-30</inkml:trace>
  <inkml:trace contextRef="#ctx0" brushRef="#br0" timeOffset="-9">902 276,'33'11,"-4"3,-43-6,0-9</inkml:trace>
  <inkml:trace contextRef="#ctx0" brushRef="#br0" timeOffset="-11">928 308,'-22'-1,"18"0</inkml:trace>
  <inkml:trace contextRef="#ctx0" brushRef="#br0" timeOffset="-13">622 240,'-21'-6,"-69"-23,26 3,34 6,34 13,28 12,20 12,19 8,14 6,-53-21</inkml:trace>
  <inkml:trace contextRef="#ctx0" brushRef="#br0" timeOffset="-15">708 240,'-27'-8,"-53"-19,-7 2,24 0,33 4,33 5,28 6,3 4,-16-2,-28 0,-30 1,-19 2,-18-4,-6 0,21 1,40 2,34 2,27 2,24 1,13 1,5 6,-17 2,-31-1,-38-1,-36-1,-22-3,-12 0,-5-7,17-3,37 1,39 6,30 5,24 6,-10 2,-33-1,-37-3,-28-2,-18-2,6-3,29 0,31 4,25 3,19 4,12 1,8 4,8-1,-21-3,-31-5,-32-8,-27-4,-25-8,-20-2,-9-4,17 1,30 4,41 9,30 17,28 7,14-1,13 2,8-2,-23-4,-35-5,-36-4</inkml:trace>
  <inkml:trace contextRef="#ctx0" brushRef="#br0" timeOffset="-17">552 240,'-34'-3,"-51"-11,-10-7,-6-1,25 4,43 11,39 6,35 10,23 2,11 0,5-2,-17-2,-36-3,-35-2,-27-1,-26-1,-12-6,-13-8,-2-1,19 1,39 3,36 4,28 3,20-3,-4-7,-24-1,-26 2,-31 4,1 3,17 2,23 2,21 2,-6-5,-20-2,-27 0,-21 2,-16 1,9-4,29-1,31 1,24 2,2 2,-24 2,-24 1,-23 0,1 2,18-1,29 0,23 1,0-1,-23 0,-25 0,-12 18,11 5,19-1,3-4,-12-6,0 2,12-2,0-4,-14 4,-1-1,13-2,16 3,5 0</inkml:trace>
  <inkml:trace contextRef="#ctx0" brushRef="#br0" timeOffset="-161403.4">1613 274,'-18'0,"-16"-6,-15-2,-10 0,-6 2,-5 2,-7-4,-1-1,0-5,2 1,2-4,3 1,-4 4,-1-3,1-4,1 2,3-3,1 2,19 5,29-2,30 1,25 4,19 4,17 8,9 3,3 2,-2 5,-2 1,-2-3,2 4,1-1,-2-3,-3-3,-1-2,-2 3,4 6,1 7,-17-1,-37-3,-38-5,-29-4,-17-4,-16-8,-6-3,1-7,-4-1,3 3,3 3,4-3,5 1,3 2,1 3,25 2,31 2,34 1,32 7,29 2,19 0,3-2,1 4,-5 1,-9 3,-25 1,-36-4,-34-3,-28-2,-20-4,-24-6,-11-10,-8-1,-5-5,3-4,1-4,5 3,24 6,35 11,34 8,34 3,22 7,19 2,20 0,15-4,2-2,-9-2,-27-3,-38 0,-44-1,-32-1,-27 1,-21-1,-13 1,-1-6,4-2,7-5,0-1,27 3,41 2,41 4,34 2,24 7,11 3,7 7,-2 0,0 4,2-2,-6-3,0 2,-4 5,-6 3,-23-1,-33-11,-14 0,1 8,11 7,18 11,-10-7,-21-8,-25-14,-21-14,-21-12,-20-2,-7-5,10 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32.98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34 229,'2'0</inkml:trace>
  <inkml:trace contextRef="#ctx0" brushRef="#br0" timeOffset="-1">1 229,'0'-5,"11"-9,13-4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5:43.37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1087 272,'-11'0,"-16"-6,-15-14,-5-14,-2-13,9-5,10 7</inkml:trace>
  <inkml:trace contextRef="#ctx0" brushRef="#br0" timeOffset="1323.55">1120 305,'-5'-6,"-14"4,-15 8,-14 21,-3 16,0 14,9 7,6 5,15-9,11-15</inkml:trace>
  <inkml:trace contextRef="#ctx0" brushRef="#br0" timeOffset="3843.51">781 0,'2'167,"-5"307,4-468,-1 0,-1 0,1 0,-1 0,0 0,0-1,-1 1,0 0,0-1,0 1,-1-1,1 1,-1-1,0 0,-1 0,0-1,1 1,-1-1,-1 0,1 0,-1 0,1 0,-1-1,0 0,0 0,-1 0,1 0,0-1,-1 0,0 0,1-1,-1 0,0 0,-6 1,-40 3,0-2,0-2,0-2,-10-4,-24 1,-66-7,88 3</inkml:trace>
  <inkml:trace contextRef="#ctx0" brushRef="#br0" timeOffset="4819.69">71 34,'0'-12,"-12"8,-3 17,0 16,4 16,2 12,4 7,2 4,2 9,1 2,1-1,-1-2,1-3,-1-19,1-19</inkml:trace>
  <inkml:trace contextRef="#ctx0" brushRef="#br0" timeOffset="5739.95">104 68,'6'0,"13"0,16 0,12 0,16 0,9-6,4-1,0-7,-1 1,-3 1,-12 4</inkml:trace>
  <inkml:trace contextRef="#ctx0" brushRef="#br0" timeOffset="9179.35">477 204,'-5'6,"1"1,0 0,0 0,0 0,1 0,1 0,-1 1,1-1,0 1,1 0,-1 2,-2 9,-6 25,1 1,3 0,1 12,9-178,0 52,-6 44,-6 40,-6 44,5 22,1 56,10-179,2 0,2 1,2-1,3-4,7-40,11-53,-21 118,-8 21,0 0,0 0,0 0,0 0,0 0,0 0,0 0,0 1,0-1,0 0,0 0,0 0,0 0,0 0,0 0,0 0,0 0,0 0,0 0,0 0,0 0,0 0,1 0,-1 0,0 0,0 0,0 0,0 0,0 0,0 0,0 0,0 0,0 0,0 0,0 0,0 0,0 0,1 0,-1 0,0 0,0 0,0 0,0 0,0 0,0 0,0 0,-5 36,-32 125,-5 90,38-230,3-23,0-33,4-33,11-55,-4 43,-8 68,-1 0,-1 0,0 0,-1 0,0-5,0 14,1 0,-1 0,0 1,1-1,-1 0,0 1,0-1,-1 1,1-1,-1 1,1 0,-1 0,0-1,1 1,-1 0,0 0,-1 1,1-1,0 0,0 1,-1-1,1 1,-1 0,1 0,-1 0,-1-1,-5 1,1 1,-1 0,0 0,1 0,-1 1,0 0,1 1,-1 0,-5 2,12-3,34-11,10-3</inkml:trace>
  <inkml:trace contextRef="#ctx0" brushRef="#br0" timeOffset="10115.1">443 136,'0'12,"-6"14,-1 16,-1 11,-4 14,1 7,1 3,3-17,2-31,8-38,3-34,1-22,5-10,7-5,-1 5,-3 16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41.14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8 197,'-6'0,"5"0,12 0,12 11,7 16,4 20,2 14,1 8,-6 4,-2-11,-7-16</inkml:trace>
  <inkml:trace contextRef="#ctx0" brushRef="#br0" timeOffset="1134.51">8 230,'6'-6,"7"-13,14-20,7-17,10-3,-2 9</inkml:trace>
  <inkml:trace contextRef="#ctx0" brushRef="#br0" timeOffset="2674.01">279 61,'0'17,"0"18,0 13,0 12,0 5,6 5,7 6,2 3,-1-1,-4-2,-3-2,-3-15</inkml:trace>
  <inkml:trace contextRef="#ctx0" brushRef="#br0" timeOffset="3796.13">448 772,'6'0,"14"0,14 0,13 0,17 0,7 0,5 0,-6-6,-14-2</inkml:trace>
  <inkml:trace contextRef="#ctx0" brushRef="#br0" timeOffset="4619.57">855 61,'0'6,"0"19,0 17,0 12,0 9,0 6,0 1,6 8,7 0,2-17,-1-20</inkml:trace>
  <inkml:trace contextRef="#ctx0" brushRef="#br0" timeOffset="5619.6">313 129,'6'-6,"13"-2,15 1,14 1,9 2,13 1,6 2,-4 0,-15 1</inkml:trace>
  <inkml:trace contextRef="#ctx0" brushRef="#br0" timeOffset="7550.51">619 366,'0'5,"0"15,0 14,0 13,0 16,0-14,0-27,0-29,0-24,0-19,0-13,0-12,0-5,-12 22,-9 33,-13 32,-1 15</inkml:trace>
  <inkml:trace contextRef="#ctx0" brushRef="#br0" timeOffset="9556.27">652 265,'0'303,"-2"-281,-1-21,-5-33,-1-42,3-53,-1-1,3 105,4 22,0 1,0-1,0 1,0 0,0-1,0 1,0-1,0 1,0 0,0-1,0 1,0-1,0 1,-1 0,1-1,0 1,0 0,-1-1,1 1,0 0,0-1,-1 1,1 0,0-1,-1 1,1 0,0 0,-1 0,1-1,0 1,-1 0,1 0,-1 0,1 0,0 0,-1 0,1 0,-1-1,1 1,-8 9</inkml:trace>
  <inkml:trace contextRef="#ctx0" brushRef="#br0" timeOffset="10630.9">144 129,'0'-12,"11"-9,10-1,2 3</inkml:trace>
  <inkml:trace contextRef="#ctx0" brushRef="#br0" timeOffset="11400.72">76 230,'6'6,"2"19,11 17,8 13,5 8,3 11,1 4,-5 1,-9-13</inkml:trace>
  <inkml:trace contextRef="#ctx0" brushRef="#br0" timeOffset="13653.9">720 129,'0'-6,"5"-7,20-2,6 13,-3 19,-7 18,-5 14,-1 10,-3 7,2 10,0 3,-4-1,-8-13,-17-17,-11-18,-2-14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7:02.29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611 336,'6'0,"13"0,21 0,14 0,11 0,5-6,2-14,-10-3</inkml:trace>
  <inkml:trace contextRef="#ctx0" brushRef="#br0" timeOffset="7469.49">577 369,'5'0,"15"0,14-12,13-3,16-11,9-7,-14 8,-33 14,-34 15,-26 12,-18 10,-13-1,12-9,26-14,29-12,32-11,22-8,13-4,-11 9,-26 15,-37 14,-27 12,-21 9,5-5,22-13,28-19,24-13,20-8,14-5,14-2,-16 6,-31 26,-24 25,-30 22,0 3,18-22,21-27,4-6,-13 16,-18 19,-1 6,20-9,21-24,18-11,-3-4,-21 13,-31 14,-23 22,-19 12,7-7,22-26,34-22,26-18,20-17,-6 0,-22 14,-27 19,-31 17,1 3,18-5,23-15,21-9,-1-2,-16 16,-23 15,-27 23,-19 9,6-4,29-12,28-16,25-26,2-9,-18 11,-28 16,-24 19,-1-4,24-11,25-16,22-6,16-11,-6 6,-16 19,-31 10,-3 5,11 1,15-1,16-1,-4-3,-19 4,-29 18,-24 16,1 1,18-12,29-18,26-22,17-16,-5-3,-22 8,-33 20,-26 10,-19 8,5 2,28-15,29-13,24-6,1-6,-16 1,-12-9,-19 1,-18 11,-15 20,11 8,1 3,-7 5,-6 4,-8 10,-5-1,-11-6,-4-14,17-8,29-12,37-9,29-9,19 1,-5 3,-24 7,-32 16,-28 8,3-3,19-9,22-4,22-12,-2 2,-17 4,-22 10,-28 16,5-4,18-6,24-8,20-4,18 0,-6 1,-22 7,-26 10,-29 9,-21 1,6-3,27-4,30-4,2-4,-13 3,-17 6,1 0,14-7,4-6,-11 4,3-6,20-8,9-2</inkml:trace>
  <inkml:trace contextRef="#ctx0" brushRef="#br0" timeOffset="9259.16">712 301,'-11'0,"1"0,21-6,19-1,-1 0,-23 1,-24 2,-20 7,2-3,24-1,26-6,5-2,-19 0,-20 2,-1 2,20 2,22-4,19-7,14-1,10 2,10-2,5 1,-11 3</inkml:trace>
  <inkml:trace contextRef="#ctx0" brushRef="#br0" timeOffset="10375.15">1153 99,'5'0,"20"0,-6 0,-7 17,1 6,-7-1,-23-5,4-4,15-11,1 0,1 0</inkml:trace>
  <inkml:trace contextRef="#ctx0" brushRef="#br0" timeOffset="34874.93">1 403,'0'12,"11"15,4-3,0-17,-9-27,-11-21,1 1,7 26,15 26,9 22,1 1,-4-19,-19-27,-9-31,-16-19,-10-11,5 13,14 28,19 42,20 30,11 21,0-7,-14-29,-16-37,-22-34,-7-21,-14-10,6 13,19 29,17 38,19 29,9 21,12 18,2 15,-7-20,-11-32,-16-34,-17-28,-14-28,-16-20,-14-11,-5-1,11 20,24 33,27 33,16 29,15 21,6 19,7 10,-7-14,-12-35,-17-35,-19-27,-20-19,-13-14,-12-11,6 18,28 36,26 35,11 25,12 25,0 12,-7-11,-9-28,-8-38,-13-29,-12-21,1 4,3 11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10.73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809 1018,'11'-6,"16"-2,15 1,11-11,9-2,10-3,-6 3</inkml:trace>
  <inkml:trace contextRef="#ctx0" brushRef="#br0" timeOffset="2277.21">842 983,'6'0,"19"-6,17-7,12-8,-7 1,-25 2,-33 23,-25 10,-2 2,23-1,26-10,22-11,1-5,-18-1,-29 8,-23 9,-18 5,7-6,22-10,33-4,27-11,2-3,-24 9,-24 11,-6 14,19 3,19-5,18-5,-3-3,-19 10,-31 14,-6 10,17-8,21-14,2-9,-15 0,-25 6,-21 6,3 1,19-2,30-10,24-12,2-4,-18 0,-30 7,-24 10,0 4,23-5,25-10,4-3,-17 5,2-3,1 0</inkml:trace>
  <inkml:trace contextRef="#ctx0" brushRef="#br0" timeOffset="8073.56">1012 983,'-17'0,"5"-6,17-13,1 3,-11 14,-17 15,2 4,15 0,26-15,21-8,-3-2,-25 11,-26 11,-6 3,12-1,25-16,2-6,-19 8,-21 15,-19 12,2 0,19-5,25-18,27-15,-3-7,-19 11,-6 1,13-11,10-14,-7-2,-19 10,-21 14,-26 8,7 5,21-6,18-2,9-1</inkml:trace>
  <inkml:trace contextRef="#ctx0" brushRef="#br0" timeOffset="10929.2">1148 1018,'-6'0,"4"-12,2-15,-4-3,-14 10,-14 18,8 6,21-17,6 1,-17 7,-16 23,2 2,24-9,23-16,21-15,-3-2,-18 7,-31 12,-25 18,1 7,23-12,25-14,22-11,17-15,-6 3,-22 18,-26 16,-31 25,-3 6,22-9,25-21,22-23,0-3,-17 12,-28 20,-24 12,1 2,23-9,26-14,21-19,0-2,-17 8,-29 11,-25 17,1 4,23-7,26-18,22-15,-1-10,-18 5,-28 17,-2 10,15-2,17-13,18-17,-4-4,-18 4,-23 17,-4 4,11-2,18-12,0 4,-14 9,-19 18,-6 18,1 9,3-1</inkml:trace>
  <inkml:trace contextRef="#ctx0" brushRef="#br1" timeOffset="76042.57">267 408,'-11'6,"1"2,14-1,19-13,16-11,-5-2,-18 7,-25 17,-27 20,-19 5,-13 9,12-2,27-13,36-16,27-22,21-13,-6-2,-22 14,-33 17,-28 18,-1 7,22-7,19-25,20-17,23-10,15-6,-10 4,-31 13,-31 16,-26 21,-18 18,11 10,24-9,26-21,24-25,0-5,-18 12,-21 18,-28 13,-3 1,23-9,25-15,22-18,0-2,-17 8,-29 17,-24 18,1 4,23-8,26-20,22-10,-1 2,-18 1,-28 13,-1 0,7-14,17-12,0-2,-13 1,-18 16,-22 7,-16 16,7-3,31-15,23-19,6-8,-10 17,-22 17,-7 0,12-13,22-23,4-8,-11 15,-16 21,-17 16,4-1,18-14,30-20,23-12,-1-2,-24 17,-26 21,-22 22,0 5,17-3,29-18,25-22,16-17,-6 3,-28 17,-23 20,-5 9,10-7,17-10,10-24,2 2,-17 10,-22 17,-15 25,3 6,15-16,21-19,20-21,-8-2,-21 12,-4 2,8-5,14-19,14-10,19-11,-13 3,-24 14,-28 19,-24 10,-1 6,17-3,28-9,24-8,18-13,10-3,-11 6,-26 11,-29 14,-38 14,-23 9,5 1,30-9,30-7,27-11,20-11,13-3,8 2,-14 3,-34 9,-38 6,-27 7,-19 15,-15 7,17-1,35-5,34-14,27-14,19-13,17-3,8-5,-21 2,-33 10,-31 7,-27 9,-20 11,-12 7,11 1,25-5,30-5,31-16,22-14,18-4,-14 1,-35 16,-32 8,-28 9,-23 8,-15 5,-10-1,-4 1,25-5,47-17,42-21,29-14,17-1,13-2,4 0,-3 5,-20 7,-34 7,-39 7,-36 4,-28 8,-13 3,13 0,36-6,41-4,38-8,21-7,13-7,3 1,1 3,2 7,-23-2,-35 3,-33 3,-26 3,-20 3,-12 1,-12 2,-5 6,18 2,37 0,34-2,28-7,19-4,12-6,12-8,5 0,-18 3,-38 4,-34 10,-34 12,-20 3,4 0,25-3,28-2,33-3,23-3,14-1,7-1,-14 0,-30 0,-35-1,-30 0,-19 1,-12 6,-7 13,22 3,36-2,32-4,32-5,24-10,12-11,2-4,5 1,-25 2,-36 3,-34 3,-27 3,-21 6,-18 10,-15 1,-4 5,1 4,4 4,5 3,22-4,26-18,35-22,30-26,2-6,-22 10,-25 16,-22 13,1 0,22-10,25-13,21-8,-1 2,-18 19,-29 24,-24 21,-18 18,-11 7,-11 5,6-12,10-16,4-6,11-13,24-20,34-16,26-8,18-5,10-1,6 4,8 4,-22 6,-32 13,-33 14,-26 13,-25 15,-15 7,-6 10,16-10,35-16,40-25,30-16,18-17,11-3,10-6,2 0,0 6,-4 10,-4 10,-21 9,-30 5,-32 4,-27 2,-18 1,6 0,21 0,27-1,31 0,20 0,14-1,12 0,10 6,1 7,-3 2,-22-8,-39-10,-36-5,-27-2,-25 2,-20 8,-6 9,-1 4,27-1,41-3,36-2,26-3,24-1,13-2,4-1,-1-1,-1 1,1 5,-11-3,-31-3,-32-1,-35 6,-25 3,-14-1,-7-1,14-1,29-2,37-1,29 6,26 0,14 0,11 5,4-1,-4-1,-20-9,-35-4,-32-1,-35-1,-28 1,-15 1,-10 1,-3 1,4 0,4 7,23 2,39-6,35-4,32-6,20-3,11 1,9 2,2 2,-2 3,-5 1,-3 2,-10-12,-22-9,-30-6,-35 0,-36 6,-22 6,-13 11,-4 7,20 8,35 3,41-2,32-2,22-3,13-3,7-2,2-1,-1-1,-19-1,-30 0,-32 1,-26 0,-20-1,-18 1,14 0,34 0,32 0,25 0,18 0,12 0,6 0,-15 0,-29 0,-30 0,-27 0,-26 0,-20 0,-9 0,-3 0,3 0,4 0,5 0,2 0,-3 0,0 0,2 0,18 0,31 0,37-6,33-7,21-8,11 0,3 4,0-1,4 2,-1 4,-4 4,-2 3,-5 9,-1 3,3 7,2 6,-19 0,-36-4,-33-4,-26-5,-18-3,6-2,23-2,34 6,27 1,19-1,-5 0,-22-3,-34 0,-25-2,-20-1,-12 0,11 6,26 1,29 0,32 4,22 1,13 4,-11-1,-33-9,-31-5,-26-3,-19-1,4 0,29 6,28 3,25 6,18 0,0-12,-21-24,-20-19,-31-3,1 13,14 11,3 22,-16 10,-16 4,-14-1,-10 3,10-1,25-3,28-3,24-4,25-2,-8-3,-23 0,-28 6,-30 6,-20 9,-13 5,11 4,27-2,36-7,28-6,20-6,12-11,-11-4,-26-2,-35 1,-28 1,-20 8,-13 4,-11 6,13 1,34-7,41-11,29-4,20-1,11 2,0 1,-12 3</inkml:trace>
  <inkml:trace contextRef="#ctx0" brushRef="#br1" timeOffset="91090.89">2434 442,'-6'5,"-1"20,-1 17,2 13,8-9,3-30,1-28,-1-24,-6-18,-4-11,-1-6,1 15,1 35,1 37,2 28,0 18,6 10,9-19,1-36,-1-32,-4-25,-3-17,-3-16,-8-14,-3 21,0 32,6 39,10 37,3 22,11 12,7 10,-1-15,-6-37,-7-42,-11-30,-13-21,-5-18,-6-6,-5-2,0 20,12 32,7 40,15 35,13 22,8 24,-2 8,1-18,-6-46,-12-39,-8-30,-10-26,-11-14,-2 12,8 28,6 33,15 33,7 7,-1-20,-3-25,-3-28,-3-24,2 3,1 29,3 31,12 26,1 4,-4-17,-5-21,-6-27,-5-19,3 4,5 22,6 27,0 25,2 26,3-9,-3-22,-4-27,-12-23,-7-19,-3 5,5 27,8 28,3 23,-2 23,5 19,4-16,0-34,-4-34,-4-33,-10-22,-5-10,-2 11,6 28,8 32,4 38,5 25,-1 13,4 6,3-18,-2-30,-5-32,-10-34,-7-29,-8-15,-3-5,0 15,9 38,4 35,8 39,2 30,-1 13,-1-14,-4-37,-7-36,-9-35,-3-25,1-12,3 11,3 27,2 31,9 33,2 23,7 19,1 9,-13-15,-7-31,-14-38,-15-37,-8-34,-2-23,7 12,10 37,9 38,20 37,15 32,11 17,1 7,-5-23,-17-38,-16-35,-12-33,-13-26,-1-12,5 14,9 35,13 47,14 33,6 20,2 10,-2-19,-3-25,-2-18</inkml:trace>
  <inkml:trace contextRef="#ctx0" brushRef="#br0" timeOffset="115946.82">1350 1086,'0'5,"0"20,0 17,0 12,6-8,2-23,-1-28,-1-24,-1-25,-3-14,0-7,-2-3,0 18,0 37,0 38,-1 30,7 17,1 17,0-18,-1-36,-2-33,-2-34,0-20,-7-12,-3 14,1 27,6 37,4 29,2 27,-1 14,5-11,2-33,-2-34,-2-28,-3-19,-1-13,-2-7,-6-9,-3 21,0 38,1 33,9 33,8 20,3 10,6 5,-1-19,-4-35,-4-35,-3-26,-4-20,-1-11,-2 11,-1 26,1 30,4 26,3 20,6-4,0-26,-8-28,-4-23,-3-18,-18-5,-17 6,-8 1,3 20,10 27,9 26,9 20,7 14,4 9,4-12,0-27,1-30,0-26,-1-19,0-19,-6 14,-2 27,0 29,1 32,2 21,1 13,8 12,2 3,6-23,0-40,-1-35,-3-32,-3-26,-3-12,5-3,11 13,9 36,6 37,-4 35,-7 23,-1-3,-4-23,-6-33,-5-6,-3 11,-3 16,-1 16,0 14,-1 10,-6-10,-1-26,-6-28,1-24,-5-2,2 15,3 23,4 22,3-1,4-16,0-27,-3-23,-2-22,0 10,2 26,2 28,1 25,1 20,-11 0,-4-19,-4-32,1-4,3 11,5 15,4 16,10-3,3-20,-5-22,-2-5,11 11,14 13,10-2,-2-13,-5-18,-8 2,-7 20,-6 23,8 25,7-8,0-21,-3-26,-5-22,-5-19,-4 6,4 21,0 26,4 30,7-3,-1-18,-3-28,-4-24,-4-16,8 7,2 23,-2 27,2 31,-2-2,-3-23,-4-25,-3-21,-2-16,-3-9,0 11,0 26,4 28,3 33,6 26,0 15,4 6,-1-17,-3-31,-4-38,-4-31,-2-25,-2-16,-1-5,0 17,-1 36,0 40,1 30,-1 25,1 12,12-18,3-32,-1-31,-2-28,-3-25,-4-22,-2-8,-2-2,-1 20,-1 33,1 40,-1 29,1 22,-1 17,-5 14,-1 3,-12-19,-8-34,-5-35,-3-11,4 6,8 15,1 0,6-14,-2-18,4 0,3 14,3 3,4-10,3-20,12 6,10 20,2 22,15 3,0-14,-7-24,-7-22,-9-14,-7-15,-4-14,-3-3,-2 18,-7 33,-1 40,1 30,1 21,2-4,2-23,2-33,0-27,1-20,0 5,-5 27,-3 29,1 25,-4 23,-7 13,1-10,2-27,4-36,5-36,-4-5,1 17,2 24,1 24,3 3,1-14,1-21,1-25,1-18,-1 5,0 24,6 9,8-4,18 2,-7 4,-14 10,-15 16,-12 2,-3-14,-10-6,-18-3,-1 12,14 11,13 4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7:58.1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71 425,'-6'6,"-2"13,1 15,1-3,1-20,-3-23,-1-3,1 13,8 17,4 18,7-2,1-18,0-23,-4-21,-2-23,-2-19,-2 14,-2 29,0 31,5 27,8 19,7 21,1-9,-4-36,-5-35,-4-31,-9-26,-10-14,-4 15,1 29,3 33,9 35,11 24,9 14,2-9,-2-27,-5-35,-4-29,-10-26,-10-15,-3-6,1-1,2 19,3 32,3 32,8 33,10 23,2-5,-1-29,-4-35,-2-28,-10-18,3 6,6 23,7 33,8 6,0-12,1 6,4 14,-4 15,1 13,-5 11,-4-11,-6-25,-4-28,-3-24,-2-18,0 4,-1 21,0 33,0 31,6 20,8-6,2-24,-2-28,-3-33,-9-22,-4-14,-3 10,7 32,2 31,7 27,2 18,4 12,-1-10,-2-26,-4-36,-3-27,-3-19,-2-18,0 14,-2 30,6 36,8 34,1 21,-1 12,3-13,-2-28,-2-32,-4-33,-9-29,-5-15,0 16,5 30,4 31,7 33,2 21,-2-3,-2-24,-2-27,-3-26,-1-20,-2 3,6 19,1 26,6 24,6 18,-1 18,-2-6,-5-32,-4-30,-3-27,-8-26,-9-14,-2 11,7 27,5 30,8 28,4 26,0 17,-1 8,-3 2,-1-17,-2-32,-12-42,-5-37,-6-22,-4 8,1 31,11 34,8 33,4 22,8 14,4-11,-1-27,-8-31,-9-38,-10-24,-2-14,-4 12,3 28,4 43,11 38,6 22,3-6,-5-31,-8-32,-8-28,-2-20,-2-13,1 9,4 31,12 32,11 24,5 19,6 17,0 9,-3-22,-10-36,-12-35,-4-25,-6-18,-12-11,-1 12,10 32,9 33,12 26,6 18,1-5,-6-23,-9-27,-9-7,-2 9,2 17,-2-2,-4-13,-3-2,2 10,-1-2,-2 4,-2 11,-8-5,-15-10,1-1,9 9,11-3,17-4,22-3,21-9,5-16,-3-15,-1-3,6 17,7 12,-3-4,-3 5,-2 16,4 0,-5-12,-7-24,-4-24,0 9,2-1,-3-5,-6-11,-6-7,-5-4,-3 16,-2 29,4 12,2-3,5 8,0 15,-1 25,-3 18,-2 1</inkml:trace>
  <inkml:trace contextRef="#ctx0" brushRef="#br0" timeOffset="15308.24">139 188,'-12'-11,"-3"1,0 15,3 23,4 19,3-5,2-26,2-34,1-25,-6 6,-1 22,-5 24,-1 22,2 0,3-16,2-23,3-27,2-20,6 7,3 27,0 36,-2 25,-2 25,-1 12,-1-19,-1-36,-1-34,5-25,3-19,-1-17,4 16,1 34,4 39,-1 28,-3 18,-4 10,3-13,0-28,-3-31,-2-32,-3-29,-1-15,11 0,13 6,16 22,10 19,4 13,-9 11</inkml:trace>
  <inkml:trace contextRef="#ctx0" brushRef="#br0" timeOffset="16315.23">579 19,'6'6,"7"13,14 9,7-5,-13-13,-23-9,-3-14,-3-18,-4 2,-2 18,3 23,3 8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25.20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25,-7 168,15-599</inkml:trace>
  <inkml:trace contextRef="#ctx0" brushRef="#br0" timeOffset="1">34 3150,'-11'204</inkml:trace>
  <inkml:trace contextRef="#ctx0" brushRef="#br0" timeOffset="-3891.24">3 3781,'-3'65,"3"-7,0-17</inkml:trace>
  <inkml:trace contextRef="#ctx0" brushRef="#br0" timeOffset="-3892.24">1 3928,'2'0</inkml:trace>
  <inkml:trace contextRef="#ctx0" brushRef="#br0" timeOffset="-3893.24">340 3906,'45'-10,"20"-7,6-7,3 2,-53 16</inkml:trace>
  <inkml:trace contextRef="#ctx0" brushRef="#br0" timeOffset="-121678.98">849 3150,'-6'6,"-2"13,1 15,1 13,1 11,3-41</inkml:trace>
  <inkml:trace contextRef="#ctx0" brushRef="#br0" timeOffset="-5089.19">786 3624,'-3'52</inkml:trace>
  <inkml:trace contextRef="#ctx0" brushRef="#br0" timeOffset="-121679.98">442 3233,'49'-8,"28"-6,-2 3,-3 2,4-2,-18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0 202,'11'-3,"-1"-1,2 0,-1 2,0 0,0 0,1 1,0 0,25-3,583-108,-509 95,13 4,23-4,0 4,2 7,76 8,-42 0,11-3,209 3,-72 21,-45-2,64 2,-18-2,-20 9,-159-12,38-6,79-9,2 0,-103 8,59 0,117 1,-108-1,81-11,-107-3,39 2,272 3,-323 9,74 0,-40-11,31-14,100-9,-201 14,-29 2,42-11,211-25,-172 15,-81 10,37 3,217-7,-261 14,275-7,644 15,-941 5,-59-1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30.72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541 0,'-6'12,"2"1,-1 0,1 0,1 0,1 0,-1 1,2 1,-4 98,4-71,-2 895,5-481,-2 837</inkml:trace>
  <inkml:trace contextRef="#ctx0" brushRef="#br0" timeOffset="-187963.58">506 3488,'0'35</inkml:trace>
  <inkml:trace contextRef="#ctx0" brushRef="#br0" timeOffset="-26382.51">510 3861,'3'50,"4"15</inkml:trace>
  <inkml:trace contextRef="#ctx0" brushRef="#br0" timeOffset="1707.7">574 4064,'12'-11,"15"-5,14-4,12 0,15 4,6-1,9-3,7-4,0 1,-80 21</inkml:trace>
  <inkml:trace contextRef="#ctx0" brushRef="#br0" timeOffset="1708.7">1151 3889,'47'-9,"28"-3,-18 5</inkml:trace>
  <inkml:trace contextRef="#ctx0" brushRef="#br0" timeOffset="-2">595 3320,'5'-2,"42"-17,5 5</inkml:trace>
  <inkml:trace contextRef="#ctx0" brushRef="#br0" timeOffset="-1">948 3249,'20'-3,"68"-8,-5-3,-5-6,-4 2,2 3,-5 4,-16 4</inkml:trace>
  <inkml:trace contextRef="#ctx0" brushRef="#br0" timeOffset="3.64">134 4402,'0'-12,"0"-14,11 2,5 16,-2 23,-2 24,8 7,12-11,1-23,6-24,-3-29,-9-6</inkml:trace>
  <inkml:trace contextRef="#ctx0" brushRef="#br0" timeOffset="3.64">405 4233,'0'6,"-11"19,-5 17,2 12,-4 9,2 6,4 7,3 3,4 6,-3-1,-7-3,-11-4,-19-9,-14-16,-2-34,9-32,14-13</inkml:trace>
  <inkml:trace contextRef="#ctx0" brushRef="#br0" timeOffset="1706.7">1200 3281,'-2'-1,"-2"0,0 0,0 1,0 0,0-1,0 1,0 1,0-1,0 0,0 1,-3 1,-1 1,0 0,0 0,1 1,-1 0,1 0,0 0,0 1,1 1,-1-1,1 1,0 0,1 0,-1 1,1-1,1 1,-1 1,1-1,-8 19,2 1,1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33.02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707 949,'3'1,"38"16</inkml:trace>
  <inkml:trace contextRef="#ctx0" brushRef="#br0" timeOffset="-1">867 1016,'3'1,"13"6</inkml:trace>
  <inkml:trace contextRef="#ctx0" brushRef="#br0" timeOffset="22717.68">3993 1161,'16'-9</inkml:trace>
  <inkml:trace contextRef="#ctx0" brushRef="#br0" timeOffset="22711.68">4272 994,'16'-12,"-9"-5,-25 17,13 2</inkml:trace>
  <inkml:trace contextRef="#ctx0" brushRef="#br1" timeOffset="3.64">2207 678,'5'0,"9"-11,0-22,-12-10,-19-5,-17 7,-10 21,9 21,23 9,29-2,18-20,4-20,-18-4,-22 4,-24 14,-18 20,-8 22,4 19,22 7,27-4,25-17,18-12,15-21,-5-28,-16-7,-27 2,-32 8,-25 9,-16 7,-9 12,2 18,17 17,36 3,31-5,31-7,18-15,4-19,-15-21,-29-4,-29 2,-27 8,-24 8,-21 17,3 21,25 12,33 0,30-5,24-8,16-8,12-17,-7-25,-24-8,-30 3,-34 6,-23 21,-9 22,6 20,24 10,28-2,26-10,20-20,4-26,-14-15,-22-3,-26 4,-28 18,-6 21,10 16,24 2,25-4,22-12,12-20,-8-14,-21-5,-32 14,-23 15,-1 12,19-2,25-15,11-8</inkml:trace>
  <inkml:trace contextRef="#ctx0" brushRef="#br1" timeOffset="26402.8">1123 171,'11'-2,"65"-11,-2 3,0 4,-3 2,-1 1,5 3,0 6,0 14,-1 9,-3 11,-1 10,-1 3,0-8,-13-12</inkml:trace>
  <inkml:trace contextRef="#ctx0" brushRef="#br1" timeOffset="-54547.74">2003 339,'0'6,"12"7,20 8,17 11,12 1,6-6,4-7,1-7,6-6,1-4,-1-3,-3 0,-2-2,-3 1,0 0,3 0,-16 5</inkml:trace>
  <inkml:trace contextRef="#ctx0" brushRef="#br1" timeOffset="-54548.74">2240 508,'-12'0,"-14"0,1 0,18 6,27 7,27 2,18-2,8-2,4 1,0 6,-1-1,4-4,-1 3,-2-2,-2-3,-3-4,-40-5</inkml:trace>
  <inkml:trace contextRef="#ctx0" brushRef="#br1" timeOffset="-54549.74">3020 567,'-64'3,"-23"0,6-1,22-6,32-3,34 0,26 1,19 1,18 2,9 2,-2 0</inkml:trace>
  <inkml:trace contextRef="#ctx0" brushRef="#br1" timeOffset="-54550.74">3020 542,'-48'0,"-45"0,-10 0,-6 1,0-1,29 0,45 0,41 0,31 0,25 0,15 0,6 5,5 3,6 5,-26 0,-34-1,-36-3,-28-4,-27-2,-21-1,-14-2,-4 0,4-1,29 1,36-1,41 1,34-1,27 1,18 0,10 0,-1 0,-6 0,-62 0</inkml:trace>
  <inkml:trace contextRef="#ctx0" brushRef="#br1" timeOffset="-54552.74">3020 610,'-21'0,"-58"0,16 0,30 0,33 0,27 0,21 0,13 0,-8 0,-46 0</inkml:trace>
  <inkml:trace contextRef="#ctx0" brushRef="#br1" timeOffset="-54554.74">3020 614,'-8'2,"-39"6,-19-1,-16-1,-11-8,-12-9,-1-8,7-7,25 1,38 10,35 14,36 7,1 2,-24 1,-25-3,-22-1,-16-2,-11-1,-7-2,14 0,28 0,36 0,28 0,25-1,13 1,6 0,-17 0,-31 0,-32 0,-34 0,-23 0,-13 0,-7 0,-7 6,22 2,38-1,35-1,27-2,18-1,11-2,6 0,-16-1,-35 0,-33-1,-26 1,-19 0,-17 0,-8-1,-1 7,18 2,37-7,35-3,27-1,19 0,-5 0,-23-5,-34-12,-26-10,-20-10,-12-15,-7-11,10 12,31 27,28 29,25 26,15 20,-4 1,-20-18,-23-33,-22-21,1-7,16 14,29 14,23 14,17 16,-6-2,-24-11,-32-26,-27-16,-18-16,-19-12,16 4,28 16,31 26,26 19,25 26,16 13,-11-3,-32-20,-32-20,-33-23,-27-20,-20-9,-6 2,23 10,34 10,42 20,35 24,22 13,18 12,-11 0,-36-15,-40-23,-37-14,-30-16,-13-5,13 3,30 5,34 7,29 4,23 5,20 9,12 8,3 9,-17 0,-31-9,-38-13,-36-6,-21-8,-13-2,-10-3,-1 1,1 4,28 9,35 7,38 2,29 0,24 6,17 1,7-1,-19-3,-39-2,-37-2,-29-7,-21-4,-18-5,-10-1,-1 2,24 3,34 3,37 3,35 1,21 2,9 6,3 2,-17 0,-32-2,-38-1,-30-2,-26-2,-14 0,-5-1,-1 0,20-1,31 1,39 0,29-1,20-4,12-3,5 1,-15-5,-35 0,-39 2,-28 3,-25 2,-11 2,-5 2,-4 1,23 0,35 1,33-1,29 1,20-7,12-1,13-6,-18 0,-31 1,-32 3,-31 4,-23 2,-12 1,-6 8,-8 2,0 5,54-6</inkml:trace>
  <inkml:trace contextRef="#ctx0" brushRef="#br1" timeOffset="26401.8">1123 201,'71'-2,"23"-10,5-3,-2 2,-24 2,-41 3,-38 4,-35 1,-34 9,-21 7,-11 3,-6 3,85-11</inkml:trace>
  <inkml:trace contextRef="#ctx0" brushRef="#br1" timeOffset="-5">73 464,'-8'1,"12"-8,0 5</inkml:trace>
  <inkml:trace contextRef="#ctx0" brushRef="#br1" timeOffset="-7">73 516,'-1'0,"2"0</inkml:trace>
  <inkml:trace contextRef="#ctx0" brushRef="#br1" timeOffset="116589.79">72 518,'-33'11</inkml:trace>
  <inkml:trace contextRef="#ctx0" brushRef="#br1" timeOffset="26393.8">1123 79,'71'-15,"-2"2,6-2,0 2,0 2,-2 4,-2 2,-1 9,5 3,1 6,-1 12,-2 9,-1 9,-2 15,-19-15,-29-13,-41-25,-30-18,-17-12,-10-9,-2 2,-6 1,0 5,25 14,35 13,33 14,26 9,19 0,18 9,7 3,3-3,-19-8,-32-8,-38-19,-18 3,1 1,5 1</inkml:trace>
  <inkml:trace contextRef="#ctx0" brushRef="#br1" timeOffset="-54557.74">2036 102,'-17'0,"-17"-6,8 4,21 14,22 11,20 12,21 7,-11-4,-25-15,-28-16,-24-15,-24-13,-15-8,10 1,33 11,9 8,-4 6,-11-2,-10-1,-10 1,-8 1,-11 2,19-6,29 0,30-5,31 0,27 1,13 10,5 10,0 15,-19 5,-39-10,-35-12,-27-14,-18-5,-18-6,-8 0,-7-3,0 9,8 17,19 3,31-6,38-8,29-4,19 1,13 1,5 3,8 8,1 9,-2 15,-3 8,2 16,-12 11,-23-5,-26-23,-27-30,-7-14,17 6,19 15,18 11,14 15,-2-6,-22-19,-27-17,-25-19,-20-11,2 1,21 6,24 19,29 18,21 18,-11-6,-23-7,-34-11,-25-12,0-4,18 0,29 14,25 19,19 6,12 4,6-2,-14-7,-34-5,-32-18,-26-14,-19-4,-16-4,-9-3,21 2,33 12,37 9,35 15,21 14,10 12,-14-4,-28-15,-33-9,-10-6,8 2,15 6,16 8,21 5,-5 0,-33-4,-30-6,-24-10,-23-12,-12-10,12-2,29 9,32 11,32 13,1 3,-17-5,-22-12,-22-4,-16-8,4-1,22 8,25 10,30 6,25 6,15 7,-12-1,-33-4,-40-10,-29-6,-20-4,-11-1,18 0,29 1,30 0,25 2,19 0,18 1,9 5,-15 3,-29-1,-38-1,-30-7,-3-4,22-1,25 1,22 1,17 1,-5 2,-22 0,-32-5,-25-8,-19-7,-11 1,-7-3,15-9,35 1,32 12,26 9,19 12,16 11,9 10,-16 0,-30-3,-38-11,-35-8,-23-8,-19-10,-6-8,0 2,-3-3,32-2,36 4,40 12,34 13,26 13,10 9,8 7,5-2,-3 6,-7 3,-7-5,-24-19,-39-12,-35-6,-27-3,-17 1,6 1,24 2,34 1,28 2,18 6,14 2,-4 0</inkml:trace>
  <inkml:trace contextRef="#ctx0" brushRef="#br1" timeOffset="-54556.74">3020 469,'-12'-1,"-50"-7,32 0,39 2,28 2,21 2</inkml:trace>
  <inkml:trace contextRef="#ctx0" brushRef="#br1" timeOffset="3.64">4137 1253,'-12'0,"-14"0,1 0,6 0</inkml:trace>
  <inkml:trace contextRef="#ctx0" brushRef="#br1" timeOffset="-9">39 513,'34'-21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20.11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684 442,'-12'0,"-10"10</inkml:trace>
  <inkml:trace contextRef="#ctx0" brushRef="#br1" timeOffset="1197.94">311 638,'15'-8,"14"-11</inkml:trace>
  <inkml:trace contextRef="#ctx0" brushRef="#br1" timeOffset="-8">650 480,'18'-15,"0"5,-21 26,-4 4,4-13,4-24,-5-10,-13 0,14 26</inkml:trace>
  <inkml:trace contextRef="#ctx0" brushRef="#br0" timeOffset="-11">631 36,'20'-26,"-22"16,-28 22,-4 12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7:51.48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1 195,'11'0,"16"6,20 13,14 10,8 10,-2 0,-12-7</inkml:trace>
  <inkml:trace contextRef="#ctx0" brushRef="#br0" timeOffset="1501.17">136 737,'0'-11,"6"-16,8-14,6-12,13-15,-1-6,13 2,9 15,8 16,5 16,1 6,20 6,-13 5,-12 5,-11 2,-15 2</inkml:trace>
  <inkml:trace contextRef="#ctx0" brushRef="#br0" timeOffset="5161.56">272 399,'31'-9,"0"2,1 1,0 1,19 1,111-1,-143 5,-44 1,-51-2,71 0,1 1,0-1,-1 0,1 0,0 0,-1 0,1-1,0 0,0 0,0 0,1 0,-1 0,0-1,-2-2,6 5,0 0,0-1,-1 1,1 0,0-1,-1 1,1 0,0-1,0 1,0 0,-1-1,1 1,0-1,0 1,0-1,0 1,0 0,0-1,0 1,0-1,0 1,0-1,0 1,0 0,0-1,0 1,0-1,0 1,1 0,-1-1,0 1,0-1,0 1,1 0,-1-1,0 1,1 0,-1-1,0 1,1 0,-1 0,0-1,1 1,-1 0,0 0,1 0,-1-1,22-7,4 2,0 2,0 1,0 0,26 3,25-3,-56-1,-21 4,0 0,0 0,0 0,0 0,0 0,0 0,1 0,-1 0,0 0,0 0,0-1,0 1,0 0,0 0,0 0,0 0,0 0,1 0,-1 0,0 0,0 0,0-1,0 1,0 0,0 0,0 0,0 0,0 0,0 0,0 0,0-1,0 1,0 0,0 0,0 0,0 0,0 0,0 0,0 0,0-1,0 1,0 0,0 0,0 0,0 0,0 0,0 0,-1 0,1-1,0 1,0 0,0 0,0 0,0 0,0 0,0 0,0 0,0 0,-1 0,1 0,-32-9,-128-16,159 25,-1 0,1 0,0 0,0 0,-1 0,1 0,0-1,0 1,-1 0,1-1,0 0,0 1,0-1,0 1,0-1,0 0,0 0,0 0,0 0,0 0,21-5,47 2,-65 4,16-1,26-1,-39 2,-27 3,-91 10,49-6</inkml:trace>
  <inkml:trace contextRef="#ctx0" brushRef="#br0" timeOffset="7759.45">171 26,'-14'-7,"-31"-12,45 19,0 0,0 0,1 0,-1 1,0-1,0 0,0 0,0 0,0 0,1 0,-1 0,0 0,0 0,0 0,0 1,0-1,0 0,0 0,0 0,1 0,-1 0,0 1,0-1,0 0,0 0,0 0,0 0,0 1,0-1,0 0,0 0,0 0,0 0,0 1,0-1,0 0,0 0,0 0,0 0,0 0,0 1,-1-1,1 0,0 0,0 0,0 0,0 0,0 1,0-1,0 0,-1 0,1 0,0 0,0 0,0 0,0 0,0 0,0 0,-1 0,1 1,0-1,0 0,0 0,0 0,-1 0,1 0,0 0,0 0,0 0,0 0,12 18,1-1,1 0,0-1,1 0,7 4,-7-7,-2 0,1 1,-2 0,0 1,-1 1,9 15,-22-27,-7-7,-14-9,-4-10,1-1,-6-7,18 12,20 18,28 23,-20-12,-1 1,-1 0,0 1,0 0,-1 1,-1 0,1 3,-50-45,13 7,13 11,1 0,-1-1,2 0,0-1,-9-12,21 22,7 7,24 19,0 2,-2 2,3 5,-20-14,-24-20,-31-20,-60-46,80 56,22 11,0 0,0 0,0 0,0 0,-1 0,1 0,0 0,0 1,0-1,0 0,-1 0,1 0,0 0,0 0,0 0,0 0,0 1,0-1,-1 0,1 0,0 0,0 0,0 0,0 1,0-1,0 0,0 0,0 0,0 0,0 1,0-1,0 0,0 0,0 0,0 1,0-1,0 0,0 0,0 0,0 0,0 1,0-1,0 0,0 0,0 0,0 0,0 1,1-1,-1 0,0 0,0 0,0 0,0 0,25 36,-1-11,1-1,2-2,3 2,-210-146,158 101,36 24,-9-2,-1 1,1 0,-1 1,0-1,0 1,0 0,0 0,0 0,-1 1,0-1,2 2,-13-6,5-1,-37-19,39 19,-1 1,0 0,0 0,0-1,1 1,-1-1,1 1,-1-1,1 0,-1 1,1-1,0 0,0 0,0 0,0 0,0 0,1 0,-1 0,0 0,1 1,1 0,-1 1,0-1,0 1,0-1,0 1,1-1,-1 1,0-1,0 1,1-1,-1 1,0-1,1 1,-1-1,1 1,-1 0,1-1,-1 1,1 0,-1-1,1 1,-1 0,1-1,-1 1,1 0,-1 0,1 0,-1 0,1 0,0 0,-1 0,1 0,-1 0,1 0,-1 0,1 0,26 2,-19 0,1-1,-1 2,1-1,-1 1,0 0,0 1,0 0,0 0,-1 0,0 1,0 1,0-1,0 1,-1 0,0 0,0 1,-1 0,1 0,-2 0,1 1,-1-1,0 1,-1 0,1 0,-2 1,1-1,-1 1,0-1,-1 1,0 0,-1-1,0 1,0 0,-1 3,-3 9,-2-1,0 0,-2-1,0 1,-9 14,-34 55,151-244,-89 132,-17 25,-28 35,7-6,4-5,0 2,-19 29,43-40,-3-4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8:03.92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254 89,'5'6,"0"0,-1 0,1 0,-1 1,0 0,0 0,13 23,33 36,-22-28,-64-78,-9-16,-29-31,84 114,12 19,-15-35,-5-6,1 1,1-1,-1 1,1-1,0 0,0 0,0 0,1-1,0 0,0 1,-5-5,1 0,-1 0,0 0,0 0,0 0,1 0,-1 0,0 1,0-1,0 0,1 0,-1 0,0 0,0 0,1 0,-1 0,0-1,0 1,0 0,1 0,-1 0,0 0,0 0,0 0,1 0,-1 0,0 0,0-1,0 1,0 0,1 0,-1 0,0 0,0-1,0 1,0 0,0 0,0 0,0 0,1-1,-1 1,0 0,0 0,0-1,0 1,0 0,0 0,0 0,0-1,0 1,0 0,0 0,0 0,0-1,0 1,0 0,-1 0,1-1,0 1,-2-12,-1 1,0-1,-1 1,-1-1,0 1,0 1,-1-1,0 1,-1 0,-3-4,-3-6,-28-39,29 46,28 40,2 3,74 113,-76-124,-19-27,-20-29,9 18,-10-14,24 33,0 0,0 0,0 0,0 0,0 0,0 0,0 0,0 0,0 0,0 0,1 0,-1 0,0 0,0 0,0 0,0 0,0-1,0 1,0 0,0 0,0 0,0 0,0 0,0 0,0 0,0 0,0 0,0 0,0 0,0 0,0 0,0-1,0 1,0 0,0 0,0 0,0 0,0 0,0 0,0 0,0 0,0 0,0 0,18 15,-14-11,-1 0,0 0,0 0,0 0,0 0,-1 1,0-1,1 1,-2-1,1 1,0 0,-1 0,0 0,0 0,-1 0,1 0,-1 0,0 0,-1 0,1 0,-1 0,0 0,0 0,0 0,-1 0,0-1,-1 4,-8 16,-1-1,0 0,-2-1,-16 20,5-6,16-20,10-11,17-18,-5-3,-14 16,0 0,0 0,0 0,-1 0,1 1,0-1,0 0,0 1,-1-1,1 0,0 1,0 0,0-1,0 1,0 0,0-1,0 1,0 0,0 0,1 0,-1 0,-11 6,1 1,0 0,0 1,1 0,0 1,1 0,0 0,-1 5,10-13,8-6,12-14,-1 0,-1-1,0 0,-2-2,2-2,-6 2,-12 21,0 0,0 0,0 0,0 0,0 0,0 0,0-1,0 1,0 0,0 0,0 0,0 0,0 0,0 0,0-1,0 1,0 0,0 0,0 0,0 0,-1 0,1 0,0 0,0 0,0-1,0 1,0 0,0 0,0 0,-1 0,1 0,0 0,0 0,0 0,0 0,0 0,-1 0,1 0,0 0,0 0,0 0,0 0,0 0,0 0,-1 0,1 0,0 0,0 0,0 0,0 0,0 0,0 1,-1-1,1 0,0 0,0 0,0 0,0 0,0 0,0 0,0 0,0 1,0-1,-36 24,2 5,0 2,2 1,2 1,1 1,-14 24,101-112,-29 22,1 1,2 2,2 1,24-16,-39 31,0 2,1 1,0 0,1 2,0 0,0 1,0 1,1 1,0 1,6 1,42 2,-53 2,0 0,0-2,0 0,5-2,-60-7,-80-5,195 10,54 6,-289 0,278 8,-100-6,0-3,-20 0,0 0,0 0,0 0,0 0,0 0,0 0,1 0,-1 0,0 0,0 0,0 0,0 0,0 0,0 0,0 0,0 0,0-1,0 1,0 0,0 0,0 0,0 0,0 0,1 0,-1 0,0 0,0 0,0 0,0-1,0 1,0 0,0 0,0 0,0 0,0 0,0 0,0 0,0 0,0 0,0-1,-1 1,1 0,0 0,0 0,0 0,0 0,0 0,0 0,0 0,0 0,0 0,0 0,0-1,0 1,0 0,0 0,-1 0,1 0,0 0,0 0,0 0,0 0,0 0,0 0,0 0,0 0,0 0,-1 0,1 0,-31-12,-57-7,73 13,21 2,29 2,45 8,-1 4,0 3,18 8,-75-15,-22-6,0 1,0-1,0 0,0 0,0 0,0 0,0 0,0 0,0 0,0 0,0 0,0 0,0 0,0 0,0 0,0 0,0 0,0 0,0 1,0-1,0 0,0 0,0 0,0 0,0 0,0 0,0 0,0 0,0 0,0 0,0 0,0 0,0 0,0 0,0 0,0 1,-36-6,-1 0,1-1,-1 0,1-3,-22-8,69 20,0-2,0 1,0-1,0-1,2 0,21 1,28 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8:34.75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6161 431,'-6'0,"-13"12,-15 9,4 2,19-16,28-19,23-20,-1 7,-25 20,-25 15,-24 25,1 6,17-16,30-24,23-17,11-24,16-5,8-6,-14 12,-34 17,-31 24,-27 24,-19 13,-17 17,14-1,35-15,32-33,27-22,17-21,18-9,8-10,-16 12,-41 23,-37 28,-27 23,-29 24,-15 9,2 4,20-9,32-26,40-30,35-28,27-20,13-15,4-2,-25 15,-40 32,-41 31,-35 24,-20 17,8-2,27-21,42-23,33-24,21-16,13-20,11-8,3-5,-24 19,-35 29,-32 21,-33 34,-33 15,-15 16,12-5,31-20,46-34,34-32,28-23,20-11,8-8,0 1,-5-1,-28 21,-36 29,-45 28,-35 23,-21 16,-13 15,19-4,40-19,37-35,29-25,26-29,20-12,8-3,0 2,-3 4,-21 17,-34 25,-39 20,-35 25,-22 13,-11 8,14-5,28-17,38-27,35-20,30-20,19-11,12-9,8-2,-27 14,-38 19,-44 30,-39 25,-23 19,4-1,30-14,32-21,26-29,27-20,20-10,10-9,1-8,-14 12,-36 25,-36 27,-29 25,-22 18,-13 7,10-6,31-23,31-22,32-29,20-17,18-12,6-3,-16 13,-31 32,-34 23,-29 22,-4 4,15-10,21-15,27-21,19-16,13-9,-11 7,-32 25,-31 19,-26 17,-18 20,6 1,28-20,28-29,31-26,20-16,16-8,8-2,-17 12,-37 17,-35 30,-28 17,3 4,18-10,22-21,28-17,18-17,-6 1,-23 12,-22 27,-29 16,-22 16,3 1,25-13,28-17,24-23,17-20,18-12,13-4,-12 11,-29 18,-34 23,-35 28,-24 20,2 0,27-20,35-28,32-26,21-15,16-14,12 2,-22 9,-34 22,-41 31,-37 19,-17 21,-10 7,17-7,30-25,35-28,33-27,25-14,13-7,2-7,5 6,-26 16,-35 20,-34 28,-40 18,-24 19,-12 8,18-8,38-25,45-27,31-22,17-18,9-8,8-2,1-5,-21 18,-32 21,-35 25,-39 27,-26 19,-12 11,12-5,28-20,39-29,30-22,21-21,13-12,13-10,-14 9,-28 29,-38 29,-2 5,11-7,22-22,22-11,15-13,7-6,-9 7,-27 17,-32 26,-33 24,-25 11,3-2,27-9,29-22,25-20,18-19,18-12,14-5,6-2,-19 13,-32 18,-40 27,-31 24,-27 16,-14 11,11-5,28-20,43-32,32-25,20-15,19-13,12-11,3-1,-3 9,-17 18,-38 26,-36 25,-30 20,-4 4,21-18,25-19,28-22,18-15,18-14,6 1,-9 12,-29 18,-40 23,-30 14,-18 21,11-3,28-21,33-20,23-21,26-20,12-8,2-2,-19 18,-35 27,-33 19,-24 19,-26 9,-16 9,9-4,30-16,37-26,27-18,25-20,13-16,9 1,-20 8,-34 22,-34 26,-28 22,-3 13,14-8,23-16,22-16,23-15,15-18,-9-2,-38 14,-39 27,-38 31,-22 12,10-2,33-21,36-21,28-30,5-12,-14 7,-28 12,-41 27,-45 28,-19 13,0 2,-4 5,30-16,48-31,59-30,45-24,22-17,16-10,-17 7,-38 13,-39 26,-38 22,-25 18,-25 22,-17 10,-3 2,28-14,50-25,45-32,37-19,32-20,17-18,-21 4,-36 25,-44 27,-46 28,-34 29,-21 15,-12 9,18-11,36-20,38-28,39-19,33-24,18-12,-10 4,-32 20,-34 22,-34 18,-29 17,-14 11,-6 3,23-16,39-25,41-24,28-20,19-9,-9 5,-25 16,-30 18,-32 24,-29 14,-21 15,-8 12,-7-3,24-21,42-28,48-25,39-26,20-10,15-6,-20 7,-40 21,-36 33,-36 23,-34 21,-17 9,-9 2,0 4,29-18,37-22,42-24,42-17,25-20,10-9,-15 6,-31 17,-40 25,-48 26,-46 22,-23 14,-9 11,5-6,34-19,45-28,45-21,46-27,38-19,21-11,-20 6,-35 17,-45 29,-41 28,-43 18,-26 14,-13 12,-5 1,30-16,48-25,42-28,44-24,33-12,13-10,5-6,-21 7,-35 13,-34 25,-37 21,-34 22,-25 17,-19 14,-8 2,4 3,28-21,45-23,47-26,40-23,35-18,15-12,3-1,-4-2,-23 10,-37 19,-35 23,-34 24,-36 21,-28 12,-20 14,-8 4,6-9,35-20,55-26,44-22,37-24,22-13,15-8,-19 5,-38 24,-36 17,-40 27,-42 30,-16 12,-15 3,-5 3,3-4,9-5,29-19,52-31,60-34,47-23,34-20,16-8,-3 3,-28 16,-41 24,-54 30,-50 28,-34 23,-25 15,-13 4,4 3,21-15,51-27,43-30,41-24,35-24,18-14,-13 5,-38 19,-48 34,-40 32,-41 23,-18 16,-1 4,22-21,50-28,47-35,33-24,27-17,-11 8,-27 20,-31 26,-33 20,-35 21,-17 15,-7 6,1-1,15-16,31-24,46-27,34-23,22-10,12-14,-12 8,-27 20,-31 26,-39 20,-31 20,-14 16,-6 5,-5 4,20-18,33-22,35-26,35-17,2-4,-22 8,-25 20,-21 15,-15 17,-17 15,-9 5,15-17,42-26,34-32,39-24,22-14,9-9,-15 14,-31 28,-45 30,-38 27,-24 14,-16 17,-12 5,-7 3,4-5,24-24,36-24,43-26,32-23,21-17,19-10,8-2,-16 11,-36 20,-41 33,-36 22,-33 25,-15 10,-3 1,4-3,23-17,35-21,35-31,35-23,28-19,16-10,11 0,-21 12,-45 25,-45 36,-35 17,-31 21,-19 20,-8 6,4 1,20-23,38-31,38-24,34-29,24-14,0-4,-20 12,-31 25,-31 21,-22 27,-11 13,12-12,27-23,37-31,29-23,20-15,-11 1,-23 23,-28 29,-23 27,-30 21,-16 15,11-19,28-22,27-26,3-10,-14 3,-15 17,-7 7,4 4</inkml:trace>
  <inkml:trace contextRef="#ctx0" brushRef="#br1" timeOffset="21020.73">99 499,'0'-5,"-12"-3,-9 12,-12 18,4-2,25-22,25-21,20-24,14-10,-7 4,-24 35,-33 32,-26 25,3 0,26-19,24-29,22-19,14-16,-7 4,-23 22,-33 36,-32 27,-21 17,12-2,26-22,28-30,26-27,18-23,7-14,7 1,-15 10,-19 19,-28 25,-24 24,-20 20,-19 20,12-1,26-22,29-30,26-28,18-22,13-16,-9 7,-25 23,-35 34,-28 27,-18 19,-12 17,11-8,32-22,26-34,23-25,25-20,16-22,13-11,-7 12,-27 21,-27 35,-29 29,-30 22,-2 3,18-13,24-25,23-26,26-16,16-21,8-8,-14 7,-29 28,-36 31,-29 24,-25 31,-15 16,11-6,40-27,42-38,28-32,19-24,9-15,4-8,6-4,-23 17,-28 30,-30 31,-34 26,-23 21,-7 12,17-3,34-36,36-27,19-25,13-18,9-13,4-8,2-4,-23 16,-27 35,-33 39,-27 27,-13 17,-10 16,12-5,31-27,30-39,18-31,22-24,18-20,9-11,-14 14,-31 30,-33 37,-22 31,-19 21,-9 12,-7 13,16-13,22-29,24-32,28-30,15-20,10-16,6-13,-14 16,-32 31,-32 30,-20 33,-10 21,8-4,22-24,23-27,23-31,16-23,11-8,7-6,-8 15,-26 33,-30 31,-27 25,-22 23,3 1,21-21,24-30,24-27,19-29,1 5,-19 21,-25 25,-25 29,-3 8,14-15,21-23,20-24,16-20,1 1,-19 26,-33 25,-20 23,0 5,15-17,27-22,16-25,14-18,0 2,-21 26,-20 32,-22 24,-4 5,15-17,18-25,19-26,4-3,-15 13,-18 21,-20 25,4 0,16-16,18-24,24-23,15-12,9-17,-7 13,-31 25,-27 27,-26 23,-20 24,-9 14,10-11,29-26,28-32,29-32,18-17,10-12,-7 16,-33 27,-33 34,-40 36,-18 22,5-2,19-26,32-26,33-40,29-28,22-23,7 0,-16 12,-26 27,-33 37,-37 28,-19 20,9 1,21-26,30-24,18-24,14-27,16-4,-14 11,-23 29,-33 29,-22 22,-17 16,-20 10,13-7,27-25,28-30,26-27,18-22,7-14,11-4,5-2,-14 15,-24 27,-28 30,-34 24,-16 24,-14 14,16-10,32-33,28-33,30-32,17-21,-2 4,-23 30,-36 36,-30 28,-22 24,8-9,29-27,27-28,23-26,11-20,13-13,8-3,-13 16,-29 27,-37 40,-33 33,-22 20,5-2,25-26,35-31,22-30,20-24,19-22,10-6,-13 14,-33 28,-28 35,-25 28,-20 19,-7 12,10-6,25-31,26-26,24-26,18-20,12-10,12-7,-11 12,-23 31,-41 35,-26 26,-26 23,8-7,29-25,39-42,29-32,16-26,8-15,-9 12,-26 35,-34 34,-22 28,-21 20,-15 13,6-4,34-24,31-42,23-30,22-21,11-13,-14 12,-28 33,-31 37,-34 30,-17 23,5 2,16-23,29-24,21-27,17-24,20-13,5-15,3 1,-15 12,-24 24,-33 34,-21 25,-19 19,-13 17,9-4,24-25,33-32,27-29,19-30,11-11,7-9,1 9,-16 18,-31 29,-31 32,-26 25,-25 16,-10 9,13-8,26-19,35-30,28-29,12-22,17-17,7-12,-8 19,-33 33,-33 25,-27 28,-22 19,5 0,32-22,30-34,23-35,23-23,-5 3,-19 23,-26 28,-29 31,-21 23,6-4,20-16,17-24,26-26,18-15,7-19,11-1,-18 8,-23 24,-28 32,-25 27,-2 6,21-16,22-23,22-32,20-21,2 3,-22 21,-28 31,-28 26,-15 19,3 1,18-20,24-28,20-26,24-26,-10 6,-13 22,-23 25,-24 23,-5 7,8-14,22-23,22-22,17-25,-1 8,-19 21,-21 26,-22 24,1 5,16-8,18-20,0-12,-16 11,-13 18,-12 14,3-4,17-25,19-32,18-24,9-16,-16 4,-18 22,-22 29,-28 33,-18 24,-11 14,-7 9,17-15,28-28,31-36,33-41,16-24,-7 0,-22 24,-38 43,-28 34,-23 29,-18 15,-6 2,18-18,40-31,30-36,27-30,16-18,12-12,-3-5,-15 9,-25 28,-25 32,-22 27,-16 23,-10 9,-12 6,19-12,31-26,31-28,26-25,14-18,4-13,-11 4,-29 24,-29 35,-21 28,-22 22,-11 13,-5 2,12-17,28-22,26-33,33-27,19-19,14-13,-13 6,-25 23,-33 30,-30 33,-18 23,-10 10,-4 11,18-18,31-29,33-31,26-31,22-20,12-13,-15 7,-28 19,-27 29,-25 29,-24 24,-14 22,-6 8,-1 3,17-21,32-31,37-30,24-30,11-19,11-11,1-5,-14 11,-31 22,-24 30,-31 35,-15 25,-9 11,-9 13,14-17,30-35,31-32,23-25,13-23,13-13,-7 6,-22 22,-25 35,-29 31,-20 25,-11 15,6-7,36-37,34-37,28-26,1-6,-22 18,-20 27,-20 21,-30 25,-16 19,4-7,24-23,37-39,26-29,20-18,-7 0,-28 23,-25 34,-33 35,-18 24,-15 25,-5 5,3-1,21-32,34-37,34-32,28-37,21-21,14-14,1-5,-16 14,-28 32,-40 41,-24 33,-20 23,-12 16,-5 7,12-20,34-31,35-30,23-26,18-24,-3-2,-25 21,-28 33,-22 25,-16 20,-12 15,-5 4,14-14,28-25,30-28,20-30,24-25,10-13,-11 6,-25 32,-27 30,-30 26,-21 29,-11 12,-7 7,16-18,24-29,34-30,24-23,19-23,-9 9,-27 19,-27 32,-26 27,-17 14,-9 18,-10 9,10-12,23-29,31-35,31-29,18-20,-1-1,-23 28,-23 28,-22 27,-9 20,-13 8,-9 6,14-13,16-32,27-31,21-23,26-24,8-17,-9 15,-22 31,-24 32,-21 33,-17 24,-11 7,11-18,25-35,35-41,27-27,19-16,-6 6,-22 25,-34 37,-26 31,-31 24,-11 14,8-9,27-25,26-30,32-37,19-23,-2-2,-14 21,-26 30,-25 28,-19 23,-23 22,-6 12,-7 6,11-23,30-32,34-38,29-33,25-21,9-9,7-4,-11 12,-33 35,-23 35,-29 28,-20 27,-11 10,6-12,24-28,30-40,33-29,25-20,8-16,13-5,-13 16,-33 32,-33 33,-27 29,-24 33,-9 18,-9 7,-4-4,5-5,17-21,23-31,23-36,20-28,3-7,-13 16,-22 31,-25 27,-16 21,-13 8,5-11,28-25,32-32,31-26,17-18,-2 1,-31 27,-27 30,-20 32,-15 17,4-7,22-21,23-33,25-25,4-7,-13 15,-18 25,-24 18,-18 6,1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25.20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15 709,'-15'30,"30"-21,18-27</inkml:trace>
  <inkml:trace contextRef="#ctx0" brushRef="#br0" timeOffset="-2">619 32,'4'-2,"67"-28,-42 32,-38 21,3-16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30.72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705 23,'25'-23,"-36"26,-15 17</inkml:trace>
  <inkml:trace contextRef="#ctx0" brushRef="#br0" timeOffset="-2">18 314,'-18'14,"29"-26,-4 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26:59.90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98,'0'0</inkml:trace>
  <inkml:trace contextRef="#ctx0" brushRef="#br0" timeOffset="-164198.84">0 98,'1'0</inkml:trace>
  <inkml:trace contextRef="#ctx0" brushRef="#br0" timeOffset="-164197.84">326 31,'128'-25,"-108"22,1 1,0 1,-1 1,1 1,19 3,-36-4,0 1,1 1,-1-1,0 0,0 1,0 0,0 0,0 0,-1 1,1-1,-1 1,1 0,-1 0,0 0,0 0,0 1,0-1,-1 1,0-1,1 1,-1 0,0 0,-1 0,1 0,-1 1,0-1,3 14</inkml:trace>
  <inkml:trace contextRef="#ctx0" brushRef="#br0" timeOffset="-164199.84">711 635,'1'31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21:22:19.515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2580,'1'-14,"0"-1,1 1,1-1,0 1,6-14,0-6,2-7,2 1,2 0,1 1,2 1,1 0,2 2,1 1,2 0,1 2,1 1,1 2,2 0,1 2,1 2,1 1,0 1,2 3,1 0,17-5,312-144,-273 129,183-68,-166 70,-10 6,5 4,72-23,-86 27,0 5,2 3,0 6,49 1,-53 3,516-27,-227 19,11 0,20-3,-202 12,28-12,48-1,624 19,-426 1,-137 21,-185-8,380 38,37 4,-339-47,57 4,181 7,-254-15,53 12,77 2,89 1,-231-8,-97-8,0 5,40 12,104 27,158 33,-334-59,55 24,33 10,-26-13,-51-14,0-5,41 4,14-5,-1 7,10 10,-89-20,-1 3,-1 3,-1 3,-1 3,40 30,50 51,115 115,-136-113,-89-80,0 3,-3 2,-1 1,-2 2,29 48,-45-63,-2 1,-2 1,0 1,-2 0,-1 1,-1 0,-2 0,0 1,-3 1,2 21,-3 18</inkml:trace>
  <inkml:trace contextRef="#ctx0" brushRef="#br0" timeOffset="2408.56">6764 1121,'-12'-12,"-10"-18,0-16,2-12,6-17,4-13,5-12,8-1,16-9,16-5,20 5,23 14,0 24</inkml:trace>
  <inkml:trace contextRef="#ctx0" brushRef="#br0" timeOffset="3558.56">7004 412,'0'-7,"0"-14,0-17,5-15,9-16,1-11,4 10,-1 15</inkml:trace>
  <inkml:trace contextRef="#ctx0" brushRef="#br0" timeOffset="4393.72">6695 0,'6'0,"13"0,15 6,14 3,16-1,9-2,-2-1,-14-3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30.71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36 108,'55'-3,"-1"-2,16-5,9 0,-66 8</inkml:trace>
  <inkml:trace contextRef="#ctx0" brushRef="#br0" timeOffset="1">532 40,'6'-1,"201"-35,-201 35,0 0,0 0,0 1,0 0,0 0,0 1,0-1,0 1,0 1,0-1,0 1,0 0,-1 0,1 0,2 3,-3-1,0 0,-1 0,0 0,1 1,-2 0,1 0,0 0,-1 0,0 0,0 1,-1-1,0 1,0 0,0 0,0 2,13 50,-2 1,-3 0,-7-25</inkml:trace>
  <inkml:trace contextRef="#ctx0" brushRef="#br0" timeOffset="-1">950 583,'3'98,"-4"-36</inkml:trace>
  <inkml:trace contextRef="#ctx0" brushRef="#br0" timeOffset="-51733.03">950 785,'0'6,"0"13,0 15,0 13,0 10,-6 8,-2 9,1 3,1 1,2-1,1-3,-10-14,-20-17,-16-15,-5-2,6-5</inkml:trace>
  <inkml:trace contextRef="#ctx0" brushRef="#br0" timeOffset="1713.7">747 954,'0'6,"0"13,0 15,0 9</inkml:trace>
  <inkml:trace contextRef="#ctx0" brushRef="#br0" timeOffset="1711.7">713 921,'-11'0,"0"2,0-1,0 1,0 1,0 0,0 1,1 0,-1 0,1 1,0 0,1 1,-1 0,1 1,1 0,-1 0,1 1,0 0,1 0,-1 1,2 0,-3 4,0 1</inkml:trace>
  <inkml:trace contextRef="#ctx0" brushRef="#br0" timeOffset="1712.7">645 1428,'8'-7,"1"-1,0 0,-1-1,-7 7</inkml:trace>
  <inkml:trace contextRef="#ctx0" brushRef="#br0" timeOffset="1710.7">747 1272,'3'-7,"8"-24,-2 0,0 0,-3-1,0-5,-4 23,0 1,-1-1,-1 0,0 0,-1 0,-1 0,-1-6,2 17,1 0,-1 0,0 0,0 0,0 0,0 0,0 0,-1 1,1-1,-1 0,0 1,0-1,0 1,0-1,0 1,0 0,0 0,-1 0,1 0,-1 1,0-1,0 1,1-1,-1 1,0 0,0 0,0 0,0 1,0-1,0 1,0-1,0 1,-1 0,1 0,-2 1,-3 1,0 0,1 0,-1 1,1 0,0 0,0 1,0 0,0 0,0 1,1 0,0 0,0 0,0 1,1 0,0 0,-2 2,-9 14,0 0,6-6</inkml:trace>
  <inkml:trace contextRef="#ctx0" brushRef="#br0" timeOffset="-187963.08">2 1089,'0'5,"0"53,0 6,0 10,0 4,0 0,0-2,0-2,0-13</inkml:trace>
  <inkml:trace contextRef="#ctx0" brushRef="#br0" timeOffset="-20497.07">36 1055,'-6'12,"-2"15,1 14,1 12,2 9,1 5,2 3,0 6,1 2,0-12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1:51.86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 40,'167'-1,"144"-20,-278 17,2-2,-1 2,1 2,0 1,-1 1,25 5,-50-4,-1 0,0 1,0 0,0 1,0 0,0 0,-1 1,0-1,1 2,-1-1,-1 1,1 0,-1 0,1 1,-2 0,1 0,-1 0,0 1,0 0,0 0,-1 0,0 0,-1 1,0 0,0 0,0 0,4 19,-1-1,-1 1,-2 0,0 1,-2 10,-7 143,1-89,-2 420,6-496,0-1,-1 1,0-1,-1 0,-1 0,-1 0,0 0,0-1,-8 14,7-20,1 1,-1-1,-1 0,1 0,-1-1,-1 1,0-2,0 1,0-1,0 0,-1-1,0 0,0 0,-1-1,-5 1,-12 4,0-1,-1-2,0-1,0-1,-24 0,-41-3,-13-4,22 0,-36 5,47 3,9 2</inkml:trace>
  <inkml:trace contextRef="#ctx0" brushRef="#br0" timeOffset="1299.26">70 919,'-12'-11,"-3"-16,7-8,15 1,25 6,17 9,13 1,7 4,3-2,2 3,4 2,1 4,-1 3,-3-4,-2 0,-8 1,-15 2</inkml:trace>
  <inkml:trace contextRef="#ctx0" brushRef="#br0" timeOffset="2334.95">70 5,'-6'12,"-7"15,-2 14,2 13,3 7,4 6,2 3,2 6,1 2,1 0,1-3,0-2,-1-2,1-1,-1-8,0-13</inkml:trace>
  <inkml:trace contextRef="#ctx0" brushRef="#br0" timeOffset="6037.41">308 310,'0'-6,"1"1,-1-1,2 1,-1-1,0 1,1 0,0 0,0-1,1 1,-1 0,1 1,0-1,0 0,1 1,0 0,-1 0,1 0,5-3,-6 4,0 1,0-1,1 1,-1 0,1 0,0 0,-1 0,1 1,0 0,0 0,0 0,0 0,0 0,0 1,1 0,-1 0,0 0,0 0,0 0,0 1,0 0,0 0,0 0,0 1,0-1,-1 0,-1 1,1-1,-1 1,1-1,-1 1,0 0,0 0,0 0,0 0,0 0,-1 0,1 0,0 1,-1-1,0 1,1-1,-1 1,0-1,0 2,0 1,0 1,-1-1,1 0,-1 0,0 1,-1-1,1 0,-1 0,0 0,-1 2,-3 11,-1 0,-1-1,-1 0,0 0,-8 10,0-2,-1 0,-1-1,0-1,-2 0,-1-2,-1 0,-1-1,-18 11,61-40,0 1,1 1,0 1,21-4,-29 7,91-19,32 1,-93 15,-14 2,-38 6,-49 4,-222-10,279 5,0-1,0 0,0 0,0 1,0-1,0 0,-1 0,1 0,0 0,0 0,0-1,0 1,-1 0,1 0,0-1,0 1,0-1,0 1,0-1,0 1,0-1,0 0,0 1,0-1,1 0,-2-1,17-21,-5 11,5-6,3-4,-1-1,13-22,-27 39,0 1,0-1,0 1,-1-1,0 0,0 0,0 0,-1 0,0-1,0 1,0 0,-1 0,0-1,-1 1,0-5,1 9,0 0,0 0,-1 0,1 0,-1 0,0 0,0 0,1 0,-1 0,0 0,-1 1,1-1,0 0,0 1,-1-1,1 0,-1 1,1 0,-1-1,0 1,0 0,1 0,-1 0,0 0,0 0,0 0,0 1,0-1,0 1,0-1,0 1,0 0,-1 0,1 0,0 0,0 0,0 0,-1 1,-2 0,0 0,1 1,-1 0,1 0,-1 0,1 1,0-1,0 1,0 0,1 0,-1 0,1 1,-1-1,1 1,0 0,-1 2,-21 41</inkml:trace>
  <inkml:trace contextRef="#ctx0" brushRef="#br0" timeOffset="9352.18">680 1022,'0'-2,"-1"0,0 0,0 0,0 0,0 1,-1-1,1 0,0 1,-1-1,1 1,-1-1,1 1,-1 0,0 0,0 0,1 0,-1 0,0 0,0 0,0 0,0 1,0-1,-2 1,2 0,-1 0,0 0,0 1,0 0,1-1,-1 1,0 0,1 0,-1 0,1 1,-1-1,1 1,-1-1,1 1,-1 1,-5 3,1 1,1 0,-1 0,1 1,0 0,1 0,0 0,0 1,-2 5,4-4,0 1,0 0,1-1,0 1,1 0,0 1,0-1,1 0,1 0,0 0,2 8,-2-15,0 0,0 0,0 0,0 0,1 0,-1-1,1 1,0-1,0 1,1-1,-1 0,1 1,-1-1,1 0,0-1,0 1,0-1,1 1,-1-1,0 0,1 0,0 0,-1-1,1 1,0-1,0 0,0 0,0 0,0-1,0 1,0-1,0 0,2 0,0-1,0 0,0 0,0 0,0-1,-1 0,1 0,0-1,-1 0,0 0,1 0,-1 0,0-1,-1 0,1 0,-1 0,0 0,0-1,0 0,0 0,-1 0,0 0,0 0,0-1,-1 1,1-4,4-6,-2 0,0 0,-1-1,-1 0,0 0,-1 0,0 0,-2-1,0-3,-1 7,-1-1,0 0,-1 1,-1-1,0 1,-1 0,0 0,-1 1,-1-1,0 1,-2-2,7 10,-1 0,0 0,0 0,0 1,0-1,0 1,-1 0,0-1,1 2,-1-1,-1 0,1 1,0 0,0 0,-1 0,1 0,-1 1,0 0,1 0,-1 0,0 0,0 1,0 0,1 0,-1 0,0 0,0 1,1 0,-1 0,0 0,1 1,-1 0,-1 0,-5 4,1 1,0 0,0 0,1 1,0 1,0-1,1 1,0 1,0-1,1 2,0-1,1 1,0-1,1 2,1-1,-4 11,4-10,0 0,0 0,2 0,-1 0,2 0,-1 1,2-1,0 1,0-1,1 1,1-1,0 1,0-1,2 0,-1 0,4 5,-6-12,2-1,-1 0,0 0,1 0,0 0,0 0,0 0,0-1,1 1,-1-1,1 0,0 0,0-1,0 1,0-1,0 0,1 0,-1 0,1 0,-1-1,1 0,0 0,0 0,-1 0,1-1,0 0,0 0,0 0,-1-1,1 1,3-2,0 0,0-1,0 0,0 0,0-1,0 0,0 0,-1-1,0 0,0 0,0-1,-1 1,0-2,0 1,0-1,-1 0,0 0,1-3,3-6,-1-1,0-1,-2 0,0 1,-1-2,-1 1,0-1,-1 1,-1-4,-1 13,-1-1,1 1,-2 0,1-1,-1 1,0 0,-1-1,0 1,-1 0,0 0,0 1,-1-1,0 0,-1 1,1 0,-2 0,1 1,-1-1,0 1,3 4,-1 0,1 0,-1 0,1 1,-1 0,0-1,0 1,0 0,0 1,-1-1,1 1,0 0,-1 0,1 0,-1 1,1-1,0 1,-1 0,1 0,-1 1,1-1,-1 1,1 0,0 0,-1 1,1-1,0 1,0 0,0 0,0 0,0 1,1-1,-1 1,1 0,-1 1,-8 6,1 1,0 0,1 1,0 0,1 1,0 0,1 0,1 1,-5 10,5-6,1-1,0 1,2 1,0-1,0 0,1 13,2-24,1 0,0-1,0 1,0 0,1 0,0 0,1 0,-1-1,1 1,0 0,1-1,0 0,0 1,0-1,1 0,0-1,0 1,0-1,1 1,-2-4,-1 0,1 0,-1 0,1-1,-1 1,1-1,0 1,0-1,0 0,0 0,0 0,0-1,0 1,0-1,0 0,0 0,0 0,0 0,0 0,0 0,0-1,0 0,0 0,0 1,0-2,0 1,-1 0,1 0,0-1,-1 0,1 1,-1-1,1 0,-1 0,0-1,9-7,0 0,0-1,-1-1,-1 1,0-2,5-9,-2 1,-1 0,0-2,-2 1,0-1,0-8,-5 18,-1 0,0-1,-1 1,-1-1,0 0,-1 1,0-1,-1 0,-1 1,0-1,2 11,0 0,-1 1,1-1,-1 0,0 1,0-1,0 0,0 1,0-1,0 1,-1 0,1-1,-1 1,0 0,0 0,0 0,0 0,0 0,0 0,0 1,0-1,-1 1,1-1,-1 1,1 0,-1 0,0 0,1 0,-1 1,0-1,1 1,-1-1,0 1,0 0,0 0,1 0,-5 2,0-1,1 1,-1 0,1 1,0 0,0 0,0 0,0 0,0 1,1 0,-1 1,1-1,0 1,-2 3,-8 10,0 0,1 2,1 0,1 0,1 1,1 0,-1 6,5-11,0-1,1 1,1 1,0-1,1 1,1 0,1-1,0 1,1 0,2 9,-2-23,1 1,-1-1,1 1,0-1,-1 1,2-1,-1 0,0 0,1 1,-1-1,1 0,0 0,0 0,0-1,1 1,-1 0,1-1,-1 0,1 1,0-1,0 0,0 0,0-1,0 1,0-1,0 1,1-1,-1 0,1 0,1-1,0 1,0-1,0 0,0-1,0 0,0 1,0-1,0-1,-1 1,1-1,0 0,-1 0,1 0,-1 0,0-1,0 0,0 0,0 0,0 0,1-3,6-6,-1 0,0-1,-1 0,0-1,-1 0,-1 0,0-1,-1 0,0 0,-1 0,-1-1,-1 0,0 0,-1 0,-1 0,0 0,-1-3,0 15,-1-1,1 0,-1 1,0-1,0 1,-1 0,1-1,-1 1,0 0,0 0,0 0,-1 0,1 0,-1 1,0-1,0 1,0 0,-1-1,1 2,-4-4,4 5,-1-1,1 1,0-1,0 1,-1 0,1 1,0-1,-1 0,1 1,-1 0,1 0,-1 0,1 0,-1 0,1 1,0 0,-1-1,1 1,0 1,-1-1,1 0,0 1,0-1,0 1,0 0,0 0,-1 2,-4 3,1 1,-1 0,1 0,1 1,0 0,0 0,0 1,1-1,1 1,0 0,0 0,1 1,0-1,0 6,1-8,0 1,1 0,-1 0,2 0,-1 0,2 0,-1 0,1 0,0 0,1-1,0 1,0 0,1-1,0 1,1-1,0 0,1 3,-3-9,-1 0,1 0,-1 0,1 0,0 0,0-1,0 1,0 0,0-1,0 0,1 1,-1-1,0 0,1 0,-1 0,1-1,-1 1,1 0,-1-1,1 0,-1 1,1-1,0 0,-1 0,1-1,-1 1,1-1,-1 1,1-1,-1 0,1 0,-1 0,1 0,-1 0,0 0,0-1,0 1,2-2,5-4,0 0,-1 0,1-1,-2-1,1 0,-1 0,0 0,1-4,3-5,-2 0,0-1,-1-1,0 1,-2-1,-1 0,0-2,-3 15,-1-1,0 0,-1 0,0 1,0-1,-1 0,0 0,0 0,-2-4,2 8,0 1,0 0,-1-1,0 1,0 0,0 0,0 0,0 0,0 0,-1 0,1 0,-1 1,0 0,0-1,0 1,0 0,0 0,0 1,-4-2,3 2,0-1,-1 2,1-1,-1 0,1 1,-1 0,0 0,1 0,-1 1,1 0,-1 0,1 0,-1 0,1 0,0 1,0 0,0 0,0 0,0 1,0-1,0 1,1 0,-1 0,1 0,0 0,-3 4,-8 8,1 1,1 0,0 1,1 0,-4 10,8-14,0 0,1 1,1 0,0 0,1 0,1 1,0 0,1-1,0 9,1-13,2 0,-1 0,2 0,-1 0,1 0,0-1,1 1,1-1,-1 1,1-1,1 0,0-1,0 1,4 4,28 31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33.01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122 591,'172'1,"204"-3,-354 1,-1 0,1-2,0 0,-1-2,2-1,-2-6,-21 11,0 1,0 0,0-1,1 1,-1 0,0-1,0 1,0 0,0-1,0 1,0 0,0-1,0 1,-1 0,1-1,0 1,0-1,0 1,0 0,0 0,0-1,-1 1,1 0,0-1,0 1,-1 0,1-1,0 1,0 0,-1 0,1 0,0-1,-1 1,1 0,-4-2,-1-1,1 1,0 1,-1-1,0 1,1 0,-5-1,-77-8,-1 4,0 4,-45 5,39 0,75-3,41 1,46-2,86-13,-83 6,2 4,10 2,-77 2,-1 0,1 0,-1 0,0 1,1 0,-1 1,0-1,0 1,0 0,0 1,0-1,-1 1,1 0,-1 1,1-1,-1 1,0 0,-1 1,1-1,-1 1,0 0,0 0,0 0,-1 0,1 1,-1-1,-1 1,1 0,-1 0,0 0,0 0,-1 1,1 4,4 43,-2 2,-2-1,-3 0,-7 42,1 26,7-18</inkml:trace>
  <inkml:trace contextRef="#ctx0" brushRef="#br0" timeOffset="1">902 1541,'-4'101,"3"-90,0-1,-1 1,0-1,-1 1,0-1,0 0,-1 0,-1 0,0 0,0-1,-1 0,0 0,0 0,-2 1,-2-1,1 0,-2 0,1 0,-1-2,-1 1,1-1,-1-1,0 0,-1-1,1 0,-4 0,-76 22,-16-2,-67 19,142-34,7-1,0-1,-1-1,0-2,-19 2,41-6,0-1,0 0,0 0,0 0,0 0,0-1,0 1,-1-2,1 1,1 0,-1-1,0 0,0 0,1 0,-1-1,1 1,0-1,-1 0,1-1,1 1,-1-1,0 1,1-1,0 0,0 0,-2-4,-13-38</inkml:trace>
  <inkml:trace contextRef="#ctx0" brushRef="#br0" timeOffset="141672.47">87 488,'-6'8,"1"0,-1-1,1 2,0-1,1 1,0-1,0 1,1 0,0 0,1 1,0-1,0 1,-4 29,2 0,1 12,2-30,-3 578,7-311,-3-11,8-496,18-69,0 6,-17-384,-12 386,3 151,0 78</inkml:trace>
  <inkml:trace contextRef="#ctx0" brushRef="#br0" timeOffset="144293">87 1437,'74'1,"0"-4,0-3,15-5,-19-2,116-24,-155 30,0-2,-1-2,0-1,18-10,-47 22,0 0,0-1,0 1,0-1,0 1,0-1,0 1,0-1,0 1,0-1,0 0,0 0,-1 1,1-1,0 0,0 0,-1 0,1 0,-1 0,1 0,-1 0,1 0,-1 0,1 0,-1 0,0 0,0-1,0 1,-1 0,0 0,0 0,0 0,0 1,0-1,0 0,0 0,0 1,0-1,-1 0,1 1,0-1,0 1,-1 0,1-1,0 1,0 0,-1 0,-69-7,12 9,0 3,0 2,-9 5,-174 44,126-28,57-8,59-20,-1 0,1-1,0 1,0 0,0 0,0 0,-1 0,1 0,0 0,0 0,0 0,0 0,-1 0,1 0,0 0,0 0,0 0,0 0,-1 1,1-1,0 0,0 0,0 0,0 0,0 0,-1 0,1 0,0 0,0 0,0 1,0-1,0 0,0 0,0 0,-1 0,1 0,0 1,0-1,0 0,0 0,0 0,0 0,0 1,0-1,0 0,0 0,0 0,0 0,0 1,0-1,0 0,0 0,0 0,0 0,0 1,0-1,0 0,1 0,-1 0,0 0,0 0,0 1,0-1,0 0,0 0,30-2,13-11,-43 13,0 0,0 0,0 0,-1 0,1 0,0 0,0 0,0 0,0 0,0 0,0 0,0 0,-1 0,1 0,0 0,0-1,0 1,0 0,0 0,0 0,0 0,0 0,0 0,0 0,-1 0,1-1,0 1,0 0,0 0,0 0,0 0,0 0,0 0,0-1,0 1,0 0,0 0,0 0,0 0,0 0,0 0,0 0,0-1,0 1,1 0,-1 0,0 0,0 0,0 0,0 0,0 0,0-1,0 1,0 0,0 0,0 0,0 0,1 0,-1 0,0 0,0 0,0 0,0 0,0 0,0 0,0 0,1 0,-1 0,0 0,0 0,-28-1,-60 10,72-5,14-2,8 1,13 0</inkml:trace>
  <inkml:trace contextRef="#ctx0" brushRef="#br0" timeOffset="160879.71">630 1470,'-5'1,"0"0,0 0,0 0,1 0,-1 1,0 0,1 0,-1 0,1 1,0 0,-1-1,1 1,1 1,-1-1,0 0,1 1,0 0,0 0,0 0,0 0,-5 8,0-1,2 1,-1 0,2 1,-1-1,-1 9,6-16,-1 0,1 0,0 0,1 1,-1-1,1 0,0 0,0 1,1-1,-1 0,1 1,0-1,1 0,-1 0,1 0,0 0,1 1,-1-4,-1 0,1 0,-1 0,1 0,0-1,0 1,0-1,0 1,0-1,0 0,0 1,0-1,0 0,1 0,-1-1,0 1,1 0,-1-1,1 0,-1 1,1-1,-1 0,0 0,1-1,-1 1,1 0,-1-1,1 1,-1-1,0 0,1 0,-1 0,0 0,0 0,0 0,2-2,4-2,0-1,0 1,0-2,-1 1,0-1,0 0,-1 0,0-1,0 1,-1-2,0 1,0 0,-1-1,2-5,-4 10,-1 1,1-1,-1 0,0 0,0 0,0 0,0 0,-1 0,0 0,0 0,0 0,0 0,0 0,-1 0,0 0,0 0,0 1,0-1,-1 0,1 0,-1 1,0-1,0 1,0-1,-1 1,1 0,-1 0,0 0,0 0,0 1,0-1,0 1,0 0,-1-1,-2 0,1 1,0 0,0 0,0 0,0 1,-1-1,1 1,-1 1,1-1,-1 1,1 0,-1 0,1 0,-1 1,-4 1,1 0,-1 1,1 0,-1 1,1 0,0 1,1 0,-1 0,-1 2,-6 5,1 1,0 0,1 1,0 1,1 0,1 1,1 0,-4 6,9-11,0 1,1-1,0 1,1 0,0 0,1 0,0 1,0 6,2-16,1 1,0 0,0-1,0 1,0 0,0-1,1 1,-1 0,1-1,0 1,0-1,1 1,-1-1,1 0,-1 1,1-1,0 0,0 0,1 0,-1 0,1-1,-1 1,1-1,0 1,0-1,0 0,0 0,0 0,0 0,1-1,0 1,3-1,0 1,0-1,0 0,0 0,1-1,-1 0,0-1,0 1,0-1,1-1,-1 1,0-1,0-1,-1 1,1-1,0 0,-1 0,0-1,0 0,0 0,0-1,0 0,2-3,4-2,-1 0,-1-1,0-1,0 0,-1 0,0-1,-1 0,-1 0,0-1,4-12,-9 22,-1-1,0 1,0 0,0 0,0-1,0 1,-1-1,0 1,0 0,0-1,-1 1,1-1,-1 1,0 0,-1 0,1-1,-1 1,1 0,-1 0,0 0,-1 1,1-1,-1 0,1 1,-1 0,0 0,0-1,-1 2,-2-3,2 2,0 1,0 0,-1 0,1 1,-1-1,1 1,-1 0,0 0,1 1,-1-1,0 1,1 0,-1 0,0 1,0-1,1 1,-1 0,1 1,-1-1,1 1,-1-1,1 1,0 1,0-1,0 1,0-1,-2 3,-2 2,0 0,0 1,1 0,0 0,0 0,1 1,1 0,-1 0,1 1,-3 8,6-13,0 0,0 1,0 0,0-1,1 1,0 0,0 0,1 0,-1-1,1 1,1 0,-1 0,1 0,0 0,0-1,1 1,0 0,0-1,0 1,1-1,-2-3,0 0,0 0,0 0,1-1,-1 1,0 0,1-1,0 1,-1-1,1 0,0 0,0 1,0-1,0 0,0 0,0-1,0 1,0 0,0-1,0 1,2-1,0 0,0 0,-1 0,1-1,0 1,-1-1,1 0,0 0,-1-1,1 1,-1-1,1 1,0-2,5-3,1 0,-1-1,0-1,-1 1,0-1,0-1,0 1,0-3,-3 3,0 0,0 0,-1-1,0 0,0 1,-1-1,0-1,-1 1,0 0,0-1,-1-4,0 10,-1 0,0 0,-1 0,1 0,0 0,-1 0,0 0,0 1,0-1,-1 0,1 0,-1 1,0-1,0 1,0 0,0-1,-1 1,1 0,-1 0,0 1,1-1,-2 1,1-1,0 1,0 0,-1 0,1 0,-4-1,3 2,1-1,-1 1,0 0,0 0,1 0,-1 1,0 0,0-1,0 1,0 1,0-1,1 0,-1 1,0 0,0 0,1 0,-1 0,0 1,1-1,-4 3,1 0,0 0,0 1,1 0,-1 0,1 0,1 1,-1-1,1 1,0 0,0 1,-1 1,0 0,1 0,0 1,1-1,0 1,0 0,0 0,1 0,1 0,0 0,0 0,1 0,0 1,0-1,1 0,0 0,1 0,0 0,1 4,-2-11,0 1,1-1,-1 0,1 0,0 0,-1 0,1 0,0 0,0 0,0 0,0-1,1 1,-1-1,0 1,1-1,-1 0,0 0,1 0,0-1,-1 1,1 0,-1-1,1 0,0 1,-1-1,1 0,0-1,-1 1,1 0,0-1,-1 1,1-1,-1 0,1 0,-1 0,1 0,-1 0,1-1,6-2,-1-1,1 0,-1-1,1 1,-2-2,1 1,-1-1,0 0,6-8,-5 3,-1 1,0-1,-1-1,0 1,-1-1,0 0,1-9,-5 17,0 1,0-1,-1 0,0 0,1 1,-2-1,1 0,0 0,-1 1,0-1,0-1,0 4,0 0,0-1,0 1,-1 0,1 0,0 0,-1 0,1 0,-1 1,0-1,1 0,-1 1,0-1,0 1,0 0,0-1,-1 1,1 0,0 0,0 0,-1 1,1-1,-3 0,0 1,1-1,-1 1,0 0,1 0,-1 1,0-1,1 1,-1 0,0 0,1 1,-1-1,1 1,0 0,0 0,0 0,0 1,0 0,0 0,0 0,1 0,0 0,-1 1,1 0,-6 5,1 1,1 0,0 0,0 0,1 1,0 0,1 0,-3 9,6-14,0 0,1 1,-1-1,2 1,-1-1,1 1,-1 0,2-1,-1 1,1-1,0 1,0-1,1 1,0-1,0 1,-1-5,1 1,-1-1,1 1,-1-1,1 0,0 0,-1 1,1-1,0-1,0 1,1 0,-1 0,0-1,1 1,-1-1,0 0,1 0,0 0,-1 0,1 0,0 0,-1-1,1 0,0 1,0-1,-1 0,1 0,0 0,0-1,0 1,-1-1,1 1,0-1,-1 0,3-1,3-1,-1-1,1 0,-1 0,0-1,0 0,0 0,-1-1,0 0,0 0,0 0,-1-1,0 1,0-1,0-1,3-6,-6 10,0 0,0 0,0 0,0 0,0-1,-1 1,0 0,0-1,0 1,0 0,-1-1,0 1,0-1,0 1,0-1,-1 1,0-1,0 1,0-1,0 1,-1 0,1 0,-1 0,0 0,0 0,-1 0,1 0,-1 1,0-1,-1-1,0 3,1-1,-1 1,0 0,0 0,0 0,0 0,0 1,0 0,0 0,-1 0,1 0,0 0,-1 1,1 0,0 0,-1 0,1 1,-1-1,1 1,0 0,0 0,0 0,-1 1,1 0,0 0,1 0,-3 1,-5 3,1 0,0 1,0 1,0-1,1 1,0 1,1 0,0 0,-3 5,5-5,0 1,0 0,1 0,0 0,1 1,0 0,1 0,0 0,0 5,2-13,0 0,1 1,-1-1,1 0,0 0,0 0,1 1,-1-1,0 0,1 0,0 0,0 1,0-1,0 0,0 0,1-1,0 1,-1 0,1 0,0-1,0 1,0-1,0 1,1-1,-1 0,1 0,-1 0,1 0,0-1,0 1,0-1,0 0,0 1,2-1,1 1,-1-1,1 0,0-1,0 1,0-1,0 0,5-1,41-9</inkml:trace>
  <inkml:trace contextRef="#ctx0" brushRef="#br0" timeOffset="164595.1">393 828,'-2'-5,"0"0,1 0,-1 1,1-1,0 0,0 0,1 0,-1 0,1-1,0 1,0 0,1 0,0 0,1-3,-2 5,1 0,-1 1,1-1,0 1,0 0,0-1,0 1,1 0,-1 0,1-1,-1 1,1 0,0 0,0 1,0-1,0 0,0 1,0-1,0 1,0-1,1 1,-1 0,1 0,-1 0,1 1,-1-1,3 0,-3 1,1 0,-1 0,0 0,1 0,-1 0,0 1,0-1,1 1,-1 0,0 0,0-1,0 1,0 1,0-1,0 0,0 0,0 1,0-1,-1 1,1 0,0-1,-1 1,0 0,1 0,-1 0,0 0,0 0,0 0,0 0,0 0,-1 1,1-1,0 0,-1 0,0 1,0-1,0 0,0 1,2 8,-2 1,0-1,0 1,-1-1,0 1,-1-1,-1 5,-8 13,0-1,-1-1,-2 0,-1-1,-1 0,-1-1,-1-1,-14 14,13-14,-2 8,21-32,-1 0,1 0,0 1,0-1,0 0,0 0,0 1,0-1,0 0,1 0,-1 1,0-1,0 0,0 0,0 0,0 1,0-1,0 0,0 0,1 0,-1 1,0-1,0 0,0 0,0 0,1 0,-1 1,0-1,0 0,0 0,1 0,-1 0,0 0,0 0,0 0,1 0,-1 1,0-1,0 0,1 0,-1 0,0 0,0 0,1 0,-1 0,0-1,0 1,0 0,1 0,-1 0,0 0,0 0,1 0,-1 0,0 0,0-1,0 1,1 0,-1 0,0 0,0 0,0-1,0 1,0 0,1 0,21-9,-21 8,38-13,0 1,32-6,43-13,-68 19,-27 9,-19 4,0 0,-1 0,1 0,0 0,0 0,0 0,0 0,0 0,0 0,0 1,0-1,0 0,0 0,0 0,0 0,1 0,-1 0,0 0,0 0,0 0,0 0,0 0,0 0,-26 9,0-2,0-1,0-1,-10 0,-46 10,71-13,1 1,0-1,0 0,0 0,-9 0,18-2,0 0,0 0,0 0,0 0,0 0,0 0,0 0,0 0,0 0,0-1,0 1,0 0,0-1,0 1,0 0,0-1,0 0,0 1,1-1,-1 1,0-1,0 0,0 1,1-1,-1 0,1 0,-1 0,0 0,1 1,-1-1,1 0,0 0,-1 0,1 0,0 0,0 0,-1 0,1 0,0 0,0 0,0 0,0 0,0 0,1 0,-1 0,0 0,0 0,1-1,4-14,1-1,0 1,1 0,1 0,5-5,-2 1,-1-1,0 0,1-7,-9 22,0-1,-1 1,1 0,-2 0,1-1,0 1,-1 0,0-1,-1 1,0 0,0-1,0 1,-2-6,3 11,0-1,-1 1,1 0,-1-1,1 1,-1 0,1-1,-1 1,0 0,0 0,0-1,0 1,0 0,0 0,0 0,0 0,0 0,0 1,0-1,0 0,-1 0,1 1,0-1,-1 1,1-1,0 1,-1-1,1 1,-1 0,1 0,-1 0,1 0,0 0,-1 0,0 0,-2 1,1 0,-1 1,1-1,-1 1,1 0,0 0,0 0,0 0,0 0,0 1,0-1,1 1,-1 0,-24 32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5:38.46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670 8,'23'-4,"14"1,12 3,-9-1,-22 2,-31 5,-26 3,-17 10,-3 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3:36.79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792 152,'-12'0,"-20"0,-17-6,-12-1,-6-6,-4-1,-7-3,-2 1,-10-3,-1-3,3 1,16 5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33.00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1376 239,'-6'0,"-13"0,-21 0,-15 0,-10 0,-5 0,-8 0,-2 0,18 0,31 0,33 0,32 0,23 6,19 2,7-1,-15-1,-37-2,-41-1,-30-2,-26 0,-13-1,-5 0,44 0</inkml:trace>
  <inkml:trace contextRef="#ctx0" brushRef="#br0" timeOffset="1">902 273,'35'0,"49"0,7 0,-24 6,-35 8,-34 1,-33-2,-24-3,-12-3,-6-3,46-6</inkml:trace>
  <inkml:trace contextRef="#ctx0" brushRef="#br0" timeOffset="-1">936 325,'28'2,"32"4,-34-2,-38-1,-29-2,-18 0,57-1</inkml:trace>
  <inkml:trace contextRef="#ctx0" brushRef="#br0" timeOffset="-3">597 240,'12'-13,"35"6,24 12,12 6,-55-7</inkml:trace>
  <inkml:trace contextRef="#ctx0" brushRef="#br0" timeOffset="-5">902 249,'78'9,"-21"-1,-34-3,-38-8,-28-3,-19-1,24 1</inkml:trace>
  <inkml:trace contextRef="#ctx0" brushRef="#br0" timeOffset="-7">847 240,'-74'-15,"-18"-9,3-4,22 2,35 6,39 12,30 13,27 11,13 4,11-3,2 2,-2-2,-23-4,-33-4,-34-4,-34-9,-28-8,-20-9,-14-1,-7-1,-2-4,21 3,44 12,46 13,33 18,29 6,13 4,6 4,5 1,-77-30</inkml:trace>
  <inkml:trace contextRef="#ctx0" brushRef="#br0" timeOffset="-9">902 276,'33'11,"-4"3,-43-6,0-9</inkml:trace>
  <inkml:trace contextRef="#ctx0" brushRef="#br0" timeOffset="-11">928 308,'-22'-1,"18"0</inkml:trace>
  <inkml:trace contextRef="#ctx0" brushRef="#br0" timeOffset="-13">622 240,'-21'-6,"-69"-23,26 3,34 6,34 13,28 12,20 12,19 8,14 6,-53-21</inkml:trace>
  <inkml:trace contextRef="#ctx0" brushRef="#br0" timeOffset="-15">708 240,'-27'-8,"-53"-19,-7 2,24 0,33 4,33 5,28 6,3 4,-16-2,-28 0,-30 1,-19 2,-18-4,-6 0,21 1,40 2,34 2,27 2,24 1,13 1,5 6,-17 2,-31-1,-38-1,-36-1,-22-3,-12 0,-5-7,17-3,37 1,39 6,30 5,24 6,-10 2,-33-1,-37-3,-28-2,-18-2,6-3,29 0,31 4,25 3,19 4,12 1,8 4,8-1,-21-3,-31-5,-32-8,-27-4,-25-8,-20-2,-9-4,17 1,30 4,41 9,30 17,28 7,14-1,13 2,8-2,-23-4,-35-5,-36-4</inkml:trace>
  <inkml:trace contextRef="#ctx0" brushRef="#br0" timeOffset="-17">552 240,'-34'-3,"-51"-11,-10-7,-6-1,25 4,43 11,39 6,35 10,23 2,11 0,5-2,-17-2,-36-3,-35-2,-27-1,-26-1,-12-6,-13-8,-2-1,19 1,39 3,36 4,28 3,20-3,-4-7,-24-1,-26 2,-31 4,1 3,17 2,23 2,21 2,-6-5,-20-2,-27 0,-21 2,-16 1,9-4,29-1,31 1,24 2,2 2,-24 2,-24 1,-23 0,1 2,18-1,29 0,23 1,0-1,-23 0,-25 0,-12 18,11 5,19-1,3-4,-12-6,0 2,12-2,0-4,-14 4,-1-1,13-2,16 3,5 0</inkml:trace>
  <inkml:trace contextRef="#ctx0" brushRef="#br0" timeOffset="-161403.4">1613 274,'-18'0,"-16"-6,-15-2,-10 0,-6 2,-5 2,-7-4,-1-1,0-5,2 1,2-4,3 1,-4 4,-1-3,1-4,1 2,3-3,1 2,19 5,29-2,30 1,25 4,19 4,17 8,9 3,3 2,-2 5,-2 1,-2-3,2 4,1-1,-2-3,-3-3,-1-2,-2 3,4 6,1 7,-17-1,-37-3,-38-5,-29-4,-17-4,-16-8,-6-3,1-7,-4-1,3 3,3 3,4-3,5 1,3 2,1 3,25 2,31 2,34 1,32 7,29 2,19 0,3-2,1 4,-5 1,-9 3,-25 1,-36-4,-34-3,-28-2,-20-4,-24-6,-11-10,-8-1,-5-5,3-4,1-4,5 3,24 6,35 11,34 8,34 3,22 7,19 2,20 0,15-4,2-2,-9-2,-27-3,-38 0,-44-1,-32-1,-27 1,-21-1,-13 1,-1-6,4-2,7-5,0-1,27 3,41 2,41 4,34 2,24 7,11 3,7 7,-2 0,0 4,2-2,-6-3,0 2,-4 5,-6 3,-23-1,-33-11,-14 0,1 8,11 7,18 11,-10-7,-21-8,-25-14,-21-14,-21-12,-20-2,-7-5,10 3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32.98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34 229,'2'0</inkml:trace>
  <inkml:trace contextRef="#ctx0" brushRef="#br0" timeOffset="-1">1 229,'0'-5,"11"-9,13-4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5:43.37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1087 272,'-11'0,"-16"-6,-15-14,-5-14,-2-13,9-5,10 7</inkml:trace>
  <inkml:trace contextRef="#ctx0" brushRef="#br0" timeOffset="1323.55">1120 305,'-5'-6,"-14"4,-15 8,-14 21,-3 16,0 14,9 7,6 5,15-9,11-15</inkml:trace>
  <inkml:trace contextRef="#ctx0" brushRef="#br0" timeOffset="3843.51">781 0,'2'167,"-5"307,4-468,-1 0,-1 0,1 0,-1 0,0 0,0-1,-1 1,0 0,0-1,0 1,-1-1,1 1,-1-1,0 0,-1 0,0-1,1 1,-1-1,-1 0,1 0,-1 0,1 0,-1-1,0 0,0 0,-1 0,1 0,0-1,-1 0,0 0,1-1,-1 0,0 0,-6 1,-40 3,0-2,0-2,0-2,-10-4,-24 1,-66-7,88 3</inkml:trace>
  <inkml:trace contextRef="#ctx0" brushRef="#br0" timeOffset="4819.69">71 34,'0'-12,"-12"8,-3 17,0 16,4 16,2 12,4 7,2 4,2 9,1 2,1-1,-1-2,1-3,-1-19,1-19</inkml:trace>
  <inkml:trace contextRef="#ctx0" brushRef="#br0" timeOffset="5739.95">104 68,'6'0,"13"0,16 0,12 0,16 0,9-6,4-1,0-7,-1 1,-3 1,-12 4</inkml:trace>
  <inkml:trace contextRef="#ctx0" brushRef="#br0" timeOffset="9179.35">477 204,'-5'6,"1"1,0 0,0 0,0 0,1 0,1 0,-1 1,1-1,0 1,1 0,-1 2,-2 9,-6 25,1 1,3 0,1 12,9-178,0 52,-6 44,-6 40,-6 44,5 22,1 56,10-179,2 0,2 1,2-1,3-4,7-40,11-53,-21 118,-8 21,0 0,0 0,0 0,0 0,0 0,0 0,0 0,0 1,0-1,0 0,0 0,0 0,0 0,0 0,0 0,0 0,0 0,0 0,0 0,0 0,0 0,0 0,1 0,-1 0,0 0,0 0,0 0,0 0,0 0,0 0,0 0,0 0,0 0,0 0,0 0,0 0,0 0,1 0,-1 0,0 0,0 0,0 0,0 0,0 0,0 0,0 0,-5 36,-32 125,-5 90,38-230,3-23,0-33,4-33,11-55,-4 43,-8 68,-1 0,-1 0,0 0,-1 0,0-5,0 14,1 0,-1 0,0 1,1-1,-1 0,0 1,0-1,-1 1,1-1,-1 1,1 0,-1 0,0-1,1 1,-1 0,0 0,-1 1,1-1,0 0,0 1,-1-1,1 1,-1 0,1 0,-1 0,-1-1,-5 1,1 1,-1 0,0 0,1 0,-1 1,0 0,1 1,-1 0,-5 2,12-3,34-11,10-3</inkml:trace>
  <inkml:trace contextRef="#ctx0" brushRef="#br0" timeOffset="10115.1">443 136,'0'12,"-6"14,-1 16,-1 11,-4 14,1 7,1 3,3-17,2-31,8-38,3-34,1-22,5-10,7-5,-1 5,-3 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41.14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8 197,'-6'0,"5"0,12 0,12 11,7 16,4 20,2 14,1 8,-6 4,-2-11,-7-16</inkml:trace>
  <inkml:trace contextRef="#ctx0" brushRef="#br0" timeOffset="1134.51">8 230,'6'-6,"7"-13,14-20,7-17,10-3,-2 9</inkml:trace>
  <inkml:trace contextRef="#ctx0" brushRef="#br0" timeOffset="2674.01">279 61,'0'17,"0"18,0 13,0 12,0 5,6 5,7 6,2 3,-1-1,-4-2,-3-2,-3-15</inkml:trace>
  <inkml:trace contextRef="#ctx0" brushRef="#br0" timeOffset="3796.13">448 772,'6'0,"14"0,14 0,13 0,17 0,7 0,5 0,-6-6,-14-2</inkml:trace>
  <inkml:trace contextRef="#ctx0" brushRef="#br0" timeOffset="4619.57">855 61,'0'6,"0"19,0 17,0 12,0 9,0 6,0 1,6 8,7 0,2-17,-1-20</inkml:trace>
  <inkml:trace contextRef="#ctx0" brushRef="#br0" timeOffset="5619.6">313 129,'6'-6,"13"-2,15 1,14 1,9 2,13 1,6 2,-4 0,-15 1</inkml:trace>
  <inkml:trace contextRef="#ctx0" brushRef="#br0" timeOffset="7550.51">619 366,'0'5,"0"15,0 14,0 13,0 16,0-14,0-27,0-29,0-24,0-19,0-13,0-12,0-5,-12 22,-9 33,-13 32,-1 15</inkml:trace>
  <inkml:trace contextRef="#ctx0" brushRef="#br0" timeOffset="9556.27">652 265,'0'303,"-2"-281,-1-21,-5-33,-1-42,3-53,-1-1,3 105,4 22,0 1,0-1,0 1,0 0,0-1,0 1,0-1,0 1,0 0,0-1,0 1,0-1,0 1,-1 0,1-1,0 1,0 0,-1-1,1 1,0 0,0-1,-1 1,1 0,0-1,-1 1,1 0,0 0,-1 0,1-1,0 1,-1 0,1 0,-1 0,1 0,0 0,-1 0,1 0,-1-1,1 1,-8 9</inkml:trace>
  <inkml:trace contextRef="#ctx0" brushRef="#br0" timeOffset="10630.9">144 129,'0'-12,"11"-9,10-1,2 3</inkml:trace>
  <inkml:trace contextRef="#ctx0" brushRef="#br0" timeOffset="11400.72">76 230,'6'6,"2"19,11 17,8 13,5 8,3 11,1 4,-5 1,-9-13</inkml:trace>
  <inkml:trace contextRef="#ctx0" brushRef="#br0" timeOffset="13653.9">720 129,'0'-6,"5"-7,20-2,6 13,-3 19,-7 18,-5 14,-1 10,-3 7,2 10,0 3,-4-1,-8-13,-17-17,-11-18,-2-14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7:02.298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611 336,'6'0,"13"0,21 0,14 0,11 0,5-6,2-14,-10-3</inkml:trace>
  <inkml:trace contextRef="#ctx0" brushRef="#br0" timeOffset="7469.49">577 369,'5'0,"15"0,14-12,13-3,16-11,9-7,-14 8,-33 14,-34 15,-26 12,-18 10,-13-1,12-9,26-14,29-12,32-11,22-8,13-4,-11 9,-26 15,-37 14,-27 12,-21 9,5-5,22-13,28-19,24-13,20-8,14-5,14-2,-16 6,-31 26,-24 25,-30 22,0 3,18-22,21-27,4-6,-13 16,-18 19,-1 6,20-9,21-24,18-11,-3-4,-21 13,-31 14,-23 22,-19 12,7-7,22-26,34-22,26-18,20-17,-6 0,-22 14,-27 19,-31 17,1 3,18-5,23-15,21-9,-1-2,-16 16,-23 15,-27 23,-19 9,6-4,29-12,28-16,25-26,2-9,-18 11,-28 16,-24 19,-1-4,24-11,25-16,22-6,16-11,-6 6,-16 19,-31 10,-3 5,11 1,15-1,16-1,-4-3,-19 4,-29 18,-24 16,1 1,18-12,29-18,26-22,17-16,-5-3,-22 8,-33 20,-26 10,-19 8,5 2,28-15,29-13,24-6,1-6,-16 1,-12-9,-19 1,-18 11,-15 20,11 8,1 3,-7 5,-6 4,-8 10,-5-1,-11-6,-4-14,17-8,29-12,37-9,29-9,19 1,-5 3,-24 7,-32 16,-28 8,3-3,19-9,22-4,22-12,-2 2,-17 4,-22 10,-28 16,5-4,18-6,24-8,20-4,18 0,-6 1,-22 7,-26 10,-29 9,-21 1,6-3,27-4,30-4,2-4,-13 3,-17 6,1 0,14-7,4-6,-11 4,3-6,20-8,9-2</inkml:trace>
  <inkml:trace contextRef="#ctx0" brushRef="#br0" timeOffset="9259.16">712 301,'-11'0,"1"0,21-6,19-1,-1 0,-23 1,-24 2,-20 7,2-3,24-1,26-6,5-2,-19 0,-20 2,-1 2,20 2,22-4,19-7,14-1,10 2,10-2,5 1,-11 3</inkml:trace>
  <inkml:trace contextRef="#ctx0" brushRef="#br0" timeOffset="10375.15">1153 99,'5'0,"20"0,-6 0,-7 17,1 6,-7-1,-23-5,4-4,15-11,1 0,1 0</inkml:trace>
  <inkml:trace contextRef="#ctx0" brushRef="#br0" timeOffset="34874.93">1 403,'0'12,"11"15,4-3,0-17,-9-27,-11-21,1 1,7 26,15 26,9 22,1 1,-4-19,-19-27,-9-31,-16-19,-10-11,5 13,14 28,19 42,20 30,11 21,0-7,-14-29,-16-37,-22-34,-7-21,-14-10,6 13,19 29,17 38,19 29,9 21,12 18,2 15,-7-20,-11-32,-16-34,-17-28,-14-28,-16-20,-14-11,-5-1,11 20,24 33,27 33,16 29,15 21,6 19,7 10,-7-14,-12-35,-17-35,-19-27,-20-19,-13-14,-12-11,6 18,28 36,26 35,11 25,12 25,0 12,-7-11,-9-28,-8-38,-13-29,-12-21,1 4,3 11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0 202,'11'-3,"-1"-1,2 0,-1 2,0 0,0 0,1 1,0 0,25-3,583-108,-509 95,13 4,23-4,0 4,2 7,76 8,-42 0,11-3,209 3,-72 21,-45-2,64 2,-18-2,-20 9,-159-12,38-6,79-9,2 0,-103 8,59 0,117 1,-108-1,81-11,-107-3,39 2,272 3,-323 9,74 0,-40-11,31-14,100-9,-201 14,-29 2,42-11,211-25,-172 15,-81 10,37 3,217-7,-261 14,275-7,644 15,-941 5,-59-1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6:10.73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809 1018,'11'-6,"16"-2,15 1,11-11,9-2,10-3,-6 3</inkml:trace>
  <inkml:trace contextRef="#ctx0" brushRef="#br0" timeOffset="2277.21">842 983,'6'0,"19"-6,17-7,12-8,-7 1,-25 2,-33 23,-25 10,-2 2,23-1,26-10,22-11,1-5,-18-1,-29 8,-23 9,-18 5,7-6,22-10,33-4,27-11,2-3,-24 9,-24 11,-6 14,19 3,19-5,18-5,-3-3,-19 10,-31 14,-6 10,17-8,21-14,2-9,-15 0,-25 6,-21 6,3 1,19-2,30-10,24-12,2-4,-18 0,-30 7,-24 10,0 4,23-5,25-10,4-3,-17 5,2-3,1 0</inkml:trace>
  <inkml:trace contextRef="#ctx0" brushRef="#br0" timeOffset="8073.56">1012 983,'-17'0,"5"-6,17-13,1 3,-11 14,-17 15,2 4,15 0,26-15,21-8,-3-2,-25 11,-26 11,-6 3,12-1,25-16,2-6,-19 8,-21 15,-19 12,2 0,19-5,25-18,27-15,-3-7,-19 11,-6 1,13-11,10-14,-7-2,-19 10,-21 14,-26 8,7 5,21-6,18-2,9-1</inkml:trace>
  <inkml:trace contextRef="#ctx0" brushRef="#br0" timeOffset="10929.2">1148 1018,'-6'0,"4"-12,2-15,-4-3,-14 10,-14 18,8 6,21-17,6 1,-17 7,-16 23,2 2,24-9,23-16,21-15,-3-2,-18 7,-31 12,-25 18,1 7,23-12,25-14,22-11,17-15,-6 3,-22 18,-26 16,-31 25,-3 6,22-9,25-21,22-23,0-3,-17 12,-28 20,-24 12,1 2,23-9,26-14,21-19,0-2,-17 8,-29 11,-25 17,1 4,23-7,26-18,22-15,-1-10,-18 5,-28 17,-2 10,15-2,17-13,18-17,-4-4,-18 4,-23 17,-4 4,11-2,18-12,0 4,-14 9,-19 18,-6 18,1 9,3-1</inkml:trace>
  <inkml:trace contextRef="#ctx0" brushRef="#br1" timeOffset="76042.57">267 408,'-11'6,"1"2,14-1,19-13,16-11,-5-2,-18 7,-25 17,-27 20,-19 5,-13 9,12-2,27-13,36-16,27-22,21-13,-6-2,-22 14,-33 17,-28 18,-1 7,22-7,19-25,20-17,23-10,15-6,-10 4,-31 13,-31 16,-26 21,-18 18,11 10,24-9,26-21,24-25,0-5,-18 12,-21 18,-28 13,-3 1,23-9,25-15,22-18,0-2,-17 8,-29 17,-24 18,1 4,23-8,26-20,22-10,-1 2,-18 1,-28 13,-1 0,7-14,17-12,0-2,-13 1,-18 16,-22 7,-16 16,7-3,31-15,23-19,6-8,-10 17,-22 17,-7 0,12-13,22-23,4-8,-11 15,-16 21,-17 16,4-1,18-14,30-20,23-12,-1-2,-24 17,-26 21,-22 22,0 5,17-3,29-18,25-22,16-17,-6 3,-28 17,-23 20,-5 9,10-7,17-10,10-24,2 2,-17 10,-22 17,-15 25,3 6,15-16,21-19,20-21,-8-2,-21 12,-4 2,8-5,14-19,14-10,19-11,-13 3,-24 14,-28 19,-24 10,-1 6,17-3,28-9,24-8,18-13,10-3,-11 6,-26 11,-29 14,-38 14,-23 9,5 1,30-9,30-7,27-11,20-11,13-3,8 2,-14 3,-34 9,-38 6,-27 7,-19 15,-15 7,17-1,35-5,34-14,27-14,19-13,17-3,8-5,-21 2,-33 10,-31 7,-27 9,-20 11,-12 7,11 1,25-5,30-5,31-16,22-14,18-4,-14 1,-35 16,-32 8,-28 9,-23 8,-15 5,-10-1,-4 1,25-5,47-17,42-21,29-14,17-1,13-2,4 0,-3 5,-20 7,-34 7,-39 7,-36 4,-28 8,-13 3,13 0,36-6,41-4,38-8,21-7,13-7,3 1,1 3,2 7,-23-2,-35 3,-33 3,-26 3,-20 3,-12 1,-12 2,-5 6,18 2,37 0,34-2,28-7,19-4,12-6,12-8,5 0,-18 3,-38 4,-34 10,-34 12,-20 3,4 0,25-3,28-2,33-3,23-3,14-1,7-1,-14 0,-30 0,-35-1,-30 0,-19 1,-12 6,-7 13,22 3,36-2,32-4,32-5,24-10,12-11,2-4,5 1,-25 2,-36 3,-34 3,-27 3,-21 6,-18 10,-15 1,-4 5,1 4,4 4,5 3,22-4,26-18,35-22,30-26,2-6,-22 10,-25 16,-22 13,1 0,22-10,25-13,21-8,-1 2,-18 19,-29 24,-24 21,-18 18,-11 7,-11 5,6-12,10-16,4-6,11-13,24-20,34-16,26-8,18-5,10-1,6 4,8 4,-22 6,-32 13,-33 14,-26 13,-25 15,-15 7,-6 10,16-10,35-16,40-25,30-16,18-17,11-3,10-6,2 0,0 6,-4 10,-4 10,-21 9,-30 5,-32 4,-27 2,-18 1,6 0,21 0,27-1,31 0,20 0,14-1,12 0,10 6,1 7,-3 2,-22-8,-39-10,-36-5,-27-2,-25 2,-20 8,-6 9,-1 4,27-1,41-3,36-2,26-3,24-1,13-2,4-1,-1-1,-1 1,1 5,-11-3,-31-3,-32-1,-35 6,-25 3,-14-1,-7-1,14-1,29-2,37-1,29 6,26 0,14 0,11 5,4-1,-4-1,-20-9,-35-4,-32-1,-35-1,-28 1,-15 1,-10 1,-3 1,4 0,4 7,23 2,39-6,35-4,32-6,20-3,11 1,9 2,2 2,-2 3,-5 1,-3 2,-10-12,-22-9,-30-6,-35 0,-36 6,-22 6,-13 11,-4 7,20 8,35 3,41-2,32-2,22-3,13-3,7-2,2-1,-1-1,-19-1,-30 0,-32 1,-26 0,-20-1,-18 1,14 0,34 0,32 0,25 0,18 0,12 0,6 0,-15 0,-29 0,-30 0,-27 0,-26 0,-20 0,-9 0,-3 0,3 0,4 0,5 0,2 0,-3 0,0 0,2 0,18 0,31 0,37-6,33-7,21-8,11 0,3 4,0-1,4 2,-1 4,-4 4,-2 3,-5 9,-1 3,3 7,2 6,-19 0,-36-4,-33-4,-26-5,-18-3,6-2,23-2,34 6,27 1,19-1,-5 0,-22-3,-34 0,-25-2,-20-1,-12 0,11 6,26 1,29 0,32 4,22 1,13 4,-11-1,-33-9,-31-5,-26-3,-19-1,4 0,29 6,28 3,25 6,18 0,0-12,-21-24,-20-19,-31-3,1 13,14 11,3 22,-16 10,-16 4,-14-1,-10 3,10-1,25-3,28-3,24-4,25-2,-8-3,-23 0,-28 6,-30 6,-20 9,-13 5,11 4,27-2,36-7,28-6,20-6,12-11,-11-4,-26-2,-35 1,-28 1,-20 8,-13 4,-11 6,13 1,34-7,41-11,29-4,20-1,11 2,0 1,-12 3</inkml:trace>
  <inkml:trace contextRef="#ctx0" brushRef="#br1" timeOffset="91090.89">2434 442,'-6'5,"-1"20,-1 17,2 13,8-9,3-30,1-28,-1-24,-6-18,-4-11,-1-6,1 15,1 35,1 37,2 28,0 18,6 10,9-19,1-36,-1-32,-4-25,-3-17,-3-16,-8-14,-3 21,0 32,6 39,10 37,3 22,11 12,7 10,-1-15,-6-37,-7-42,-11-30,-13-21,-5-18,-6-6,-5-2,0 20,12 32,7 40,15 35,13 22,8 24,-2 8,1-18,-6-46,-12-39,-8-30,-10-26,-11-14,-2 12,8 28,6 33,15 33,7 7,-1-20,-3-25,-3-28,-3-24,2 3,1 29,3 31,12 26,1 4,-4-17,-5-21,-6-27,-5-19,3 4,5 22,6 27,0 25,2 26,3-9,-3-22,-4-27,-12-23,-7-19,-3 5,5 27,8 28,3 23,-2 23,5 19,4-16,0-34,-4-34,-4-33,-10-22,-5-10,-2 11,6 28,8 32,4 38,5 25,-1 13,4 6,3-18,-2-30,-5-32,-10-34,-7-29,-8-15,-3-5,0 15,9 38,4 35,8 39,2 30,-1 13,-1-14,-4-37,-7-36,-9-35,-3-25,1-12,3 11,3 27,2 31,9 33,2 23,7 19,1 9,-13-15,-7-31,-14-38,-15-37,-8-34,-2-23,7 12,10 37,9 38,20 37,15 32,11 17,1 7,-5-23,-17-38,-16-35,-12-33,-13-26,-1-12,5 14,9 35,13 47,14 33,6 20,2 10,-2-19,-3-25,-2-18</inkml:trace>
  <inkml:trace contextRef="#ctx0" brushRef="#br0" timeOffset="115946.82">1350 1086,'0'5,"0"20,0 17,0 12,6-8,2-23,-1-28,-1-24,-1-25,-3-14,0-7,-2-3,0 18,0 37,0 38,-1 30,7 17,1 17,0-18,-1-36,-2-33,-2-34,0-20,-7-12,-3 14,1 27,6 37,4 29,2 27,-1 14,5-11,2-33,-2-34,-2-28,-3-19,-1-13,-2-7,-6-9,-3 21,0 38,1 33,9 33,8 20,3 10,6 5,-1-19,-4-35,-4-35,-3-26,-4-20,-1-11,-2 11,-1 26,1 30,4 26,3 20,6-4,0-26,-8-28,-4-23,-3-18,-18-5,-17 6,-8 1,3 20,10 27,9 26,9 20,7 14,4 9,4-12,0-27,1-30,0-26,-1-19,0-19,-6 14,-2 27,0 29,1 32,2 21,1 13,8 12,2 3,6-23,0-40,-1-35,-3-32,-3-26,-3-12,5-3,11 13,9 36,6 37,-4 35,-7 23,-1-3,-4-23,-6-33,-5-6,-3 11,-3 16,-1 16,0 14,-1 10,-6-10,-1-26,-6-28,1-24,-5-2,2 15,3 23,4 22,3-1,4-16,0-27,-3-23,-2-22,0 10,2 26,2 28,1 25,1 20,-11 0,-4-19,-4-32,1-4,3 11,5 15,4 16,10-3,3-20,-5-22,-2-5,11 11,14 13,10-2,-2-13,-5-18,-8 2,-7 20,-6 23,8 25,7-8,0-21,-3-26,-5-22,-5-19,-4 6,4 21,0 26,4 30,7-3,-1-18,-3-28,-4-24,-4-16,8 7,2 23,-2 27,2 31,-2-2,-3-23,-4-25,-3-21,-2-16,-3-9,0 11,0 26,4 28,3 33,6 26,0 15,4 6,-1-17,-3-31,-4-38,-4-31,-2-25,-2-16,-1-5,0 17,-1 36,0 40,1 30,-1 25,1 12,12-18,3-32,-1-31,-2-28,-3-25,-4-22,-2-8,-2-2,-1 20,-1 33,1 40,-1 29,1 22,-1 17,-5 14,-1 3,-12-19,-8-34,-5-35,-3-11,4 6,8 15,1 0,6-14,-2-18,4 0,3 14,3 3,4-10,3-20,12 6,10 20,2 22,15 3,0-14,-7-24,-7-22,-9-14,-7-15,-4-14,-3-3,-2 18,-7 33,-1 40,1 30,1 21,2-4,2-23,2-33,0-27,1-20,0 5,-5 27,-3 29,1 25,-4 23,-7 13,1-10,2-27,4-36,5-36,-4-5,1 17,2 24,1 24,3 3,1-14,1-21,1-25,1-18,-1 5,0 24,6 9,8-4,18 2,-7 4,-14 10,-15 16,-12 2,-3-14,-10-6,-18-3,-1 12,14 11,13 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0:37:58.1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71 425,'-6'6,"-2"13,1 15,1-3,1-20,-3-23,-1-3,1 13,8 17,4 18,7-2,1-18,0-23,-4-21,-2-23,-2-19,-2 14,-2 29,0 31,5 27,8 19,7 21,1-9,-4-36,-5-35,-4-31,-9-26,-10-14,-4 15,1 29,3 33,9 35,11 24,9 14,2-9,-2-27,-5-35,-4-29,-10-26,-10-15,-3-6,1-1,2 19,3 32,3 32,8 33,10 23,2-5,-1-29,-4-35,-2-28,-10-18,3 6,6 23,7 33,8 6,0-12,1 6,4 14,-4 15,1 13,-5 11,-4-11,-6-25,-4-28,-3-24,-2-18,0 4,-1 21,0 33,0 31,6 20,8-6,2-24,-2-28,-3-33,-9-22,-4-14,-3 10,7 32,2 31,7 27,2 18,4 12,-1-10,-2-26,-4-36,-3-27,-3-19,-2-18,0 14,-2 30,6 36,8 34,1 21,-1 12,3-13,-2-28,-2-32,-4-33,-9-29,-5-15,0 16,5 30,4 31,7 33,2 21,-2-3,-2-24,-2-27,-3-26,-1-20,-2 3,6 19,1 26,6 24,6 18,-1 18,-2-6,-5-32,-4-30,-3-27,-8-26,-9-14,-2 11,7 27,5 30,8 28,4 26,0 17,-1 8,-3 2,-1-17,-2-32,-12-42,-5-37,-6-22,-4 8,1 31,11 34,8 33,4 22,8 14,4-11,-1-27,-8-31,-9-38,-10-24,-2-14,-4 12,3 28,4 43,11 38,6 22,3-6,-5-31,-8-32,-8-28,-2-20,-2-13,1 9,4 31,12 32,11 24,5 19,6 17,0 9,-3-22,-10-36,-12-35,-4-25,-6-18,-12-11,-1 12,10 32,9 33,12 26,6 18,1-5,-6-23,-9-27,-9-7,-2 9,2 17,-2-2,-4-13,-3-2,2 10,-1-2,-2 4,-2 11,-8-5,-15-10,1-1,9 9,11-3,17-4,22-3,21-9,5-16,-3-15,-1-3,6 17,7 12,-3-4,-3 5,-2 16,4 0,-5-12,-7-24,-4-24,0 9,2-1,-3-5,-6-11,-6-7,-5-4,-3 16,-2 29,4 12,2-3,5 8,0 15,-1 25,-3 18,-2 1</inkml:trace>
  <inkml:trace contextRef="#ctx0" brushRef="#br0" timeOffset="15308.24">139 188,'-12'-11,"-3"1,0 15,3 23,4 19,3-5,2-26,2-34,1-25,-6 6,-1 22,-5 24,-1 22,2 0,3-16,2-23,3-27,2-20,6 7,3 27,0 36,-2 25,-2 25,-1 12,-1-19,-1-36,-1-34,5-25,3-19,-1-17,4 16,1 34,4 39,-1 28,-3 18,-4 10,3-13,0-28,-3-31,-2-32,-3-29,-1-15,11 0,13 6,16 22,10 19,4 13,-9 11</inkml:trace>
  <inkml:trace contextRef="#ctx0" brushRef="#br0" timeOffset="16315.23">579 19,'6'6,"7"13,14 9,7-5,-13-13,-23-9,-3-14,-3-18,-4 2,-2 18,3 23,3 8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0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25,-6 168,4-428,2-66,-3 80,-1 68,19-347,1-17</inkml:trace>
  <inkml:trace contextRef="#ctx0" brushRef="#br0" timeOffset="1">2 3928,'6'0,"13"0,15 0,13-5,11-3,12-5,-6 0</inkml:trace>
  <inkml:trace contextRef="#ctx0" brushRef="#br0" timeOffset="2">306 3455,'-2'1,"1"0,-1 1,0-1,0 1,1-1,-1 1,1 0,-1 0,1 0,0 0,-1 0,1 0,0 0,1 0,-1 0,0 0,0 1,1-1,-1 1,0 1,-2 6,0 0,0 1,1-1,1 1,0-1,0 1,1 0,0 0,1-1,1 7,-2-14,1 0,-1 0,1 0,0-1,0 1,0 0,0 0,1-1,-1 1,1-1,-1 1,1-1,0 0,0 0,0 0,0 0,0 0,0 0,1 0,-1-1,1 1,-1-1,1 0,0 1,-1-1,1-1,0 1,0 0,0-1,-1 1,1-1,0 0,0 0,0 0,0 0,0 0,0-1,-1 1,1-1,3-1,3-1,1-1,-1 0,0 0,0-1,0 0,0-1,-1 0,0 0,0-1,-1 1,0-2,0 1,-1-1,0 0,0-1,0 1,-1-1,-1 0,1-1,0 0,-1-1,1 1,-1-1,-1 0,0 0,-1 0,0-1,-1 1,0 0,0-1,-2 1,1-1,-1 1,-1-1,0 1,-3-9,4 18,1-1,-1 0,0 1,-1-1,1 1,0-1,-1 1,1 0,-1 0,0-1,1 1,-1 0,0 0,0 1,-1-1,1 0,0 1,-1-1,1 1,-1 0,1 0,-1 0,1 0,-1 0,0 1,1-1,-1 1,0-1,0 1,0 0,1 0,-1 0,-2 1,-2 1,1 0,-1 0,1 0,0 1,0 0,0 0,1 1,-1 0,1 0,0 0,0 0,0 1,0 0,1 0,-8 12,1 0,0 1,2 0,0 0,1 1,1 1,1-1,1 1,0 0,0 9,-7 41</inkml:trace>
  <inkml:trace contextRef="#ctx0" brushRef="#br0" timeOffset="3">273 3928,'6'-5,"13"-3,15 1,19-5,12-5,6-7,3 2,-11 4</inkml:trace>
  <inkml:trace contextRef="#ctx0" brushRef="#br0" timeOffset="4">849 3150,'-6'6,"-2"13,1 15,1 13,2 11,-5 12,0 5,2 3,1-2,2-13</inkml:trace>
  <inkml:trace contextRef="#ctx0" brushRef="#br0" timeOffset="5">70 3251,'5'0,"20"0,17 0,13 0,8 0,11-5,5-3,0-5,-2-1,-3 3,-1 2,3-2,-11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1654,6-1963,2-82</inkml:trace>
  <inkml:trace contextRef="#ctx0" brushRef="#br0" timeOffset="1">1151 3386,'-5'1,"0"0,0 0,0 0,0 0,1 1,-1 0,0 0,1 0,-1 1,1 0,0-1,0 1,0 1,0-1,0 1,1-1,0 1,-3 3,-2 3,1 0,0 1,0 0,1 1,0-1,-2 10,5-14,1 0,0 1,1-1,-1 1,2-1,-1 1,1-1,0 1,0-1,1 1,0-1,1 5,-1-9,0 0,0 0,0-1,0 1,1 0,-1-1,1 1,-1-1,1 0,0 1,0-1,0 0,0 0,1 0,-1-1,0 1,1 0,0-1,-1 0,1 1,0-1,-1 0,1 0,0-1,0 1,0-1,0 1,0-1,-1 0,1 0,0 0,0 0,2-1,3 0,1-1,-1 0,1-1,-1 0,0 0,0-1,0 0,0 0,0-1,-1 0,0 0,0-1,-1 0,1 0,-1 0,-1-1,1 0,-1 0,0 0,-1-1,1 0,0-4,1 2,-2-1,1 1,-2-1,1 0,-1 0,-1 0,0 0,-1-1,0 1,0 0,-1-1,-1 1,0 0,0-1,-1 1,-1 0,-1-4,3 11,0 0,-1 0,1 1,-1-1,0 1,0-1,0 1,0-1,-1 1,1 0,-1 0,0 0,0 1,0-1,0 1,0-1,-1 1,1 0,-1 0,1 1,-1-1,0 1,0 0,1 0,-1 0,0 0,0 1,0-1,0 1,0 0,0 0,0 1,0-1,0 1,-3 0,-1 2,0 0,0 0,1 1,-1 0,1 0,0 1,0 0,0 0,1 1,0-1,0 1,1 1,-1-1,1 1,0 0,1 0,0 1,-8 18,2 1,1 0,1 1,1 0,1 0,2 0,-1 18,0 21</inkml:trace>
  <inkml:trace contextRef="#ctx0" brushRef="#br0" timeOffset="2">575 4065,'12'-12,"14"-3,16-6,11 2,15 3,6-1,9-3,7-5,0 3,-4 5,-11 5,-18 4</inkml:trace>
  <inkml:trace contextRef="#ctx0" brushRef="#br0" timeOffset="3">1490 3048,'0'6,"0"13,0 15,0 13,0 11,-6 6,-1 10,-7 4,1 0,2-2,2-2,9-14,5-16</inkml:trace>
  <inkml:trace contextRef="#ctx0" brushRef="#br0" timeOffset="4">542 3353,'5'-6,"15"-7,14-2,13-4,16 1,15 4,10 5,3-3,-2 1,-6-4,-5-4,-4 0,2 4,-5 5,-16 3</inkml:trace>
  <inkml:trace contextRef="#ctx0" brushRef="#br0" timeOffset="5">135 4403,'0'-12,"0"-15,11 3,5 17,-2 21,-2 26,8 5,12-10,1-22,6-26,-4-27,-7-7</inkml:trace>
  <inkml:trace contextRef="#ctx0" brushRef="#br0" timeOffset="6">406 4234,'0'5,"-11"20,-5 17,2 13,-4 8,2 5,4 9,3 2,4 5,-3 0,-7-3,-11-3,-19-10,-14-16,-2-35,9-30,14-15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1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378 813,'5'0,"14"6,21 7,15 14,10 1,5 3,8 1,3 1,-2 1,-2 0,-3-5,3 3,1 3,-3-6,-1-1,-3 0,5-4,0-1,0-5,-3-4,-2 0,-1-2,4 3,2-1,-1 2,-1 0,-3-4,5-4,0-3,0-2,-3-2,-1-2,-2 1,-2-1,6 0,2 1,-2 0,0-1,-3 1,-1-6,5-1,1-7,-1 1,-8-4,3-5,0-5,1 3,-1 0,-1-3,5-1,2-2,-6-8,-4-15,-2-3,-17 7,-22 12,-16 13</inkml:trace>
  <inkml:trace contextRef="#ctx0" brushRef="#br0" timeOffset="1">2207 1423,'0'-11,"6"-5,13 2,15 2,13-8,-7-12,-28-6,-27 3,-23 7,-16 9,1 19,15 21,26 7,26-2,28-4,7-13,-4-19,-23-13,-25-3,-30 3,-21 6,-13 5,0 16,16 19,35 12,31-1,24-5,18-9,11-18,-19-16,-28-11,-30-1,-25 3,-23 6,-14 12,5 18,20 6,28 7,30-2,24-4,23-6,1-17,-14-20,-33-5,-30 2,-24 5,-22 17,-1 22,23 8,29 4,35-2,24-7,16-11,3-20,-16-8,-33-1,-37 3,-26 4,-12 10,10 11,25 3,28 1,24-2,14-15,-7-13,-21-2,-24 0,-29 5,-19 10,-11 6,-5 2,-3 1,1 0,-4-2,-1-1,3-6,19-3,37-1,34 2,26 2,24 1,18 1,7 2,0 0,-3-6,-22-1,-34 0,-32 2,-34 1,-22 1,-18 2,-7 0,-1 1,19 6,33 2,39 0,30-2,21-2,12-1,11-2,4 0,-1-1,-3-1,2 1,-1 0,-3-1,-3 13,-3 3,3 0,1-4,-1-2,-19-4,-31-2,-37-2,-27-1,-20-1,-16-5,-7-2,16 0,31 2,39 7,35 4,23 7,13 1,5 4,0 0,-2-4,-20-4,-31-3,-32-3,-27-8,-19-2,-18-1,-9 2,-3 1,1 2,20 1,32 1,31 1,34 0,21 0,13 1,-12-1,-28 0,-36 0,-28 1,-21-1,-18 0,-8 0,15 0,30 0,32 0,35 0,23-1,-4 1,-28 0,-28-5,-26-9,-2-1,16 2,29 3,1 3,-14 3,-18 2,-17 2,2 6,3 2,-6 0,-8-8,-13-3,-15-7,-12-2,-8-5,-1-4,5 0,6 5,22 4,34 5,32 3,34 8,-3-2,-18-2,-23 0,-30-7,-24-7,-15-8,-18-5,-4-4,8-9,25 3,34 14,35 16,32 21,-1 8,-18-6,-24-5,-23-10,-18-11,-19-10,-9-7,-4-5,0 3,18 6,32 8,38 11,33 13,28 11,13 12,4 2,-19-5,-33-7,-40-20,-36-15,-28-12,-15-7,-5-4,2-7,-2-2,2 6,4 5,5 2,4 6,20 8,30 12,31 14,32 10,31 15,15 6,11 3,1 0,0-1,6-2,4 3,0 7,-7-5,-2 2,-8-2,-25-9,-40-15,-37-17,-33-14,-21-18,-17-3,-6-9,-5-2,-4 6,-3 4,27 7,38 13,36 16,35 12,29 10,20 12,20 5,8 2,-3-1,-9-3,-10-7,-26-10,-36-14,-34-9,-28-4,-20-2,6 0,21 7,32 4,28 6,24 8,21-1,13 4,8 3,5-2,-3-6,-9 1,-25-3,-36-5,-18-3,1-3,8-2,13-2,11 0,16 5,8 2,9 0,8 4,1 0,-20-1,-34-9,-40-3,-36-3,-23-6,5 0,31 0,30 4,27 1,26 3,15 2,7 0,8 1,7 1,-1-1,-22 1,-40-1,-36 0,-28 1,-20-1,-18 0,15 0,35 0,38 0,34 0,20 0,16 0,5-6,-2-2,-21 1,-34 1,-33 2,-35 2,-23 0,11 2,30 0,29 0,25-5,22-9,14 0,6-11,-17 0,-30 4,-33 10,-32 9,-23 15,-19 11,15 2,29-4,31-11,28-13,25-12,22-16,9-2,3-7,-3-9,2-13,-26 9,-34 20,-33 26,-32 26,-39 15,-23 8,-12 7,2 2,2-8,26-12,50-12,48-14,32-14,27-12,17-8,10-10,0-5,-6-7,-7-6,-19 12,-33 25,-39 22,-37 16,-34 16,-17 2,-9 0,-6-5,4-9,2-2,7-5,7 1,13-3,18-3</inkml:trace>
  <inkml:trace contextRef="#ctx0" brushRef="#br0" timeOffset="2">513 847,'-5'-11,"-15"-10,-14-1,-19-9,-12-4,-7-3,15 6,29 14,42 15,30 9,-4 3,-20-5,-26-5,-22 0,-18-2,4 1,21 0,25 1,7 0,-11 0,-16 1,-17 0,3 0,17 1,24-1,20 11,6 5</inkml:trace>
  <inkml:trace contextRef="#ctx0" brushRef="#br0" timeOffset="3">3967 881,'6'0,"2"0</inkml:trace>
  <inkml:trace contextRef="#ctx0" brushRef="#br0" timeOffset="4">4205 1051,'0'-6,"17"-8,18-12,-4 3,-24 6,-25 17,-20 15,-16 10,7 1,24-21,26-18,31-17,-2-4,-19 15,-5 5,13 0,-2 1,-17 15,-14 13,-5 4</inkml:trace>
  <inkml:trace contextRef="#ctx0" brushRef="#br1" timeOffset="5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6">73 440,'6'-5,"13"-9,15-6,13-1,11 4,11-2,7-2,2 1,-2 5,-1-1,3 2,0-2,-1 1,-3-2,-2 2,-2 3,4-2,2 1,-1 4,-2 2,-2 3,-1 2,5 1,1 7,-1 14,-2 9,-2 11,0 11,-2 1,-1-7,-12-11</inkml:trace>
  <inkml:trace contextRef="#ctx0" brushRef="#br1" timeOffset="7">2003 339,'0'6,"12"7,20 8,17 11,12 1,6-6,4-7,2-7,4-6,2-4,-1-2,-3-2,-2-1,-2 1,-2 0,5 0,1 6,-1 3,0-1,-3-1,5-8,0-8,0-4,-3-4,-1 0,-2 3,-1 5,5 4,1 2,0 3,-2 1,-2-5,-1-2,5 0,-11 2</inkml:trace>
  <inkml:trace contextRef="#ctx0" brushRef="#br1" timeOffset="8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8,35 11,40 21,36 22,22 14,18 12,-11 0,-35-15,-42-23,-36-14,-29-16,-14-5,12 3,31 5,34 7,29 5,23 3,20 10,12 8,3 9,-17 1,-31-11,-38-12,-36-6,-21-8,-13-2,-9-3,-3 1,2 4,28 9,35 7,39 2,27 0,25 6,18 2,5-3,-18-1,-39-4,-37-1,-29-7,-21-4,-18-5,-9-1,-3 2,25 3,34 3,37 3,35 2,21 0,9 7,3 2,-17 0,-32-2,-38-1,-30-2,-25-2,-15 0,-6-1,0 0,20-1,31 1,39 0,29-1,20-4,12-3,5 1,-15-5,-35 0,-39 2,-28 3,-24 2,-13 2,-3 2,-6 1,24 0,35 1,33-1,29 1,20-6,12-3,13-5,-18 0,-31 1,-31 4,-33 2,-22 3,-12 1,-6 8,-7 2,-2 6,21 0,37-2,41-4,30-2,30-8,20-10,5-3,-2 2,-24 2,-41 4,-38 2,-35 3,-33 7,-22 8,-12 3,-5 3,6 11,9 0,10 1,26 1,34-6,35-6,26-13,26-13,14-12,-17-2,-30 2,-36 9,-28 8,-25 8,-13 9,-5 8,-1 6,-3 8,18-1,39-13,40-17,30-15,25-17,13-11,10-4,1-8,-3 5,-23 9,-33 11,-34 9,-34 19,-28 8,-26 8,-10 12,-4 6,-8 2,3 0,26-2,45-12,40-18,32-15,26-12,21-10,8-5,6-3,-24 5,-36 13,-35 10,-36 12,-22 11,-13 8,-13 1,-2-3,1-1,21-3,33-10,39-12,36-11,21-3,12-4,3-3,-17 1,-30 13,-39 7,-35 16,-29 12,-18 8,-7-2,2 1,4-5,24-7,35-13,33-12,33-11,23-2,13 2,5-2,1 3,-18 4,-31 10,-32 12,-33 9,-21 2,-13 3,-6 4,-2 3,19-4,30-12,32-14,33-13,21-9,13-8,6 2,-16 6,-29 12,-38 13,-28 12,-27 10,-13 6,-6-3,17-5,13-7,21-6,33-17,28-12,25-15,16-7,6-3,1 1,6 7,4 5,0 1,-5 0,-4 0,-5-1,2 4,0 2,-2 4,-2 7,-2-1,-1 3,4-3,1 1,0 3,-2 4,-1 2,-3 9,6 3,1 6,-1 13,-2 7,-1 10,-2 15,-19-15,-29-13,-41-25,-30-17,-17-14,-9-8,-4 2,-5 1,0 5,25 14,35 13,33 14,27 9,18 0,17 9,8 3,3-3,-19-8,-31-8,-39-19,-18 3,1 1,4 1</inkml:trace>
  <inkml:trace contextRef="#ctx0" brushRef="#br1" timeOffset="9">2037 102,'-18'0,"-16"-6,8 5,21 12,22 12,20 12,21 7,-11-4,-25-14,-27-18,-26-14,-23-13,-15-8,10 1,33 11,9 8,-4 6,-10-2,-12-1,-9 1,-8 1,-11 2,19-5,29-2,30-4,31 0,27 1,13 10,5 10,0 16,-19 3,-39-8,-35-14,-26-13,-20-5,-17-6,-8 0,-7-3,0 9,9 17,18 3,30-5,39-10,29-3,20 1,11 1,6 3,8 8,1 9,-2 15,-3 8,3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10">4137 1253,'-11'0,"-16"0,2 0,7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684 442,'-12'0,"-15"12,-20 15,3-3,16-17,29-27,20-21,7 1,-13 26,-21 20,-15 21,-3 0,13-16,20-21,15-21,20-17,-9 1,-16 24,-23 23,-28 23,4 1,17-15,22-25,21-23,16-10,-5 4,-22 15,-32 24,-31 30,-20 17,12-4,21-21,31-23,28-23,21-23,12-15,-16 11,-27 20,-34 29,-27 26,-23 22,-13 16,-4 4,17-14,31-21,39-37,29-22,20-18,19-16,-10 2,-32 25,-34 31,-27 22,-27 27,-15 12,-7 15,-2 3,19-18,31-28,32-29,27-26,15-24,-6-3,-22 8,-29 31,-31 25,-20 22,8-5,25-17,28-16,10-5,-8 11,-22 18,-17 24,-3 11,6-2</inkml:trace>
  <inkml:trace contextRef="#ctx0" brushRef="#br1" timeOffset="1">176 510,'11'-6,"16"-19,-3 1,-17 15,-27 21,8 3,22-19,22-19,22-13,13-17,-9 12,-28 25,-29 20,-38 28,-25 19,-7 12,14-3,33-31,44-30,30-28,17-25,-9 7,-20 23,-41 28,-24 25,-27 18,-15 7,9-5,32-23,32-27,26-25,20-20,6-19,-1-10,-16 14,-26 28,-33 26,-25 31,-17 17,-15 20,-7 10,17-13,36-27,35-25,28-36,26-25,7-21,5-13,-16 7,-35 35,-26 37,-25 26,-23 34,-15 14,4-10,25-26,30-40,22-30,22-19,-9 0,-12 29,-22 30,-20 28,-17 20,-13 21,10-14,18-26,27-30,18-32,14-21,12-19,-11 16,-18 28,-21 32,-16 27,-14 26,-2-8,13-23,17-33,15-31,14-22,9-16,0 17,-11 29,-13 39,-7 30,-9 19,-8 19,-1 7,-1 2,13-13,10-30,15-33,12-36,7-24,8-14,-8 15,-15 28,-23 36,-17 27,-9 19,-13 10,-3 12,10-14,30-30,27-38,21-25,16-18,3-20,3-4,-15 15,-22 28,-33 37,-26 27,-20 18,-13 18,0 8,22-11,29-23,30-31,28-30,25-30,11-19,-12 7,-37 24,-28 28,-26 28,-27 19,6 4,29-13,28-18,23-24,18-21,16-18,-10 10,-20 23,-29 20,-10 8,6-4,14-16,14-17,19-18,-12 4,-24 26,-21 26,-4 4,5-13,2-24,-4-10,-13 0,-15 16,-14 10,-16 17,8 5,30-6,32-24,25-15,7-4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360 446,'-6'-6,"-19"-1,-17-1,10-3,23-13,18-13,1 0,-11 12,-24 21,-25 24,-15 13,9-4,26-18,29-24,27-20,-3-5,-17 10,-21 27,-2 8,13-3,25-14,20-11,15-7,9-11,-6 13,-25 17,-35 21,-30 25,-20 20,-13 10,9-6,27-19,40-28,36-34,21-20,16-13,5-10,-1 0,-21 16,-35 28,-39 23,-31 28,-25 20,-27 13,3 6,28-13,34-30,39-30,41-26,21-20,9-14,3-2,2-1,-3 5,-21 11,-46 33,-43 30,-30 30,-17 19,-9 10,15-7,30-21,37-29,30-24,15-21,10-12,13-10,-18 9,-29 17,-30 31,-33 31,-20 21,-6 12,13-6,27-19,29-29,31-29,21-24,-5 7,-23 19,-22 23,-24 21,-15 23,4 1,18-20,23-29,20-20,22-27,1 0,-19 24,-23 26,-19 22,-3 6,6-21,14-25,11-23,8-18,4-12,1-13,-4-6,-20 16,-24 25,-20 30,-23 28,4 5,17-19,25-22,19-20,4 2,-7 18,-17 29,-11 24,-9 17,7-6,19-23,9-4,5 6,0 10,-1 10,-2-9,3-28,0-27,-2-28,4-30,5-13,-5 20,-6 33,-3 39,-14 37,-10 23,-9 11,8-12,19-34,10-34,15-33,9-27,0-20,0-8,-10 13,-21 31,-16 42,-17 44,-9 28,4 14,13-6,17-27,21-33,14-30,3-30,-16-6,-9 17,-6 26,-3 32,-7 24,-7 15,0-2</inkml:trace>
  <inkml:trace contextRef="#ctx0" brushRef="#br1" timeOffset="1">428 446,'-6'-6,"-14"-1,-20 11,-15 17,8-1,23-15,10-9,-5 2,-9 7,-13 21,8-1,19-16,31-26,17-23,-2 3,-18 23,-24 27,-21 22,7 5,18-10,22-16,19-27,22-17,12-22,-11 11,-33 23,-32 26,-27 29,-24 26,-8 14,-5 4,16-10,34-24,33-31,25-30,29-36,11-20,2-5,0-6,-20 22,-31 32,-32 27,-26 30,-26 17,-15 16,-18 16,0 6,4-1,27-14,42-30,34-40,38-31,21-28,19-20,6-15,-3-3,-7 4,-25 17,-41 45,-48 45,-38 43,-19 24,-15 9,15-11,39-18,37-32,30-32,23-26,14-21,2-19,7-9,-21 15,-30 35,-25 34,-35 32,-22 29,-7 13,13-6,34-28,32-39,25-26,17-22,12-20,6-12,-15 12,-29 34,-36 33,-23 27,-12 25,8-3,32-23,28-33,22-29,20-20,-7 4,-26 15,-29 31,-22 26,-3 9,15-7,25-8,-3-14,-4-7</inkml:trace>
  <inkml:trace contextRef="#ctx0" brushRef="#br1" timeOffset="2">597 446,'-6'11,"4"-1,-4 3,-17 10,-17 14,-13 12,-15 2,16-18,28-26,30-26,25-27,2 0,-22 13,-25 25,-21 18,-16 20,-17 10,-8 5,20-12,31-23,31-36,33-25,14-21,10-10,-11 15,-31 30,-32 33,-25 34,-24 18,10-4,25-34,34-29,16-24,14-15,-4 2,-26 21,-26 35,-22 29,-3 3,5-15,14-28,17-23,9-18,5 6,-5 28,-4 29,-6 23,-3 19,7 10,15-4,17-25,20-34,3-12,-20 7,-26 17,-20 17,-20 21,3 2,29-19,32-27,34-31,18-24,-11 3,-23 21,-32 31,-18 27,3 2,13-11,14-16,16-14,-7 0,-15 11,-5 6,6-5,-1 2,-5-1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995 420,'6'0,"13"0,20 0,16 0,10 0,5 0,2-6,1-7,-1-8,5 0,-11 3</inkml:trace>
  <inkml:trace contextRef="#ctx0" brushRef="#br0" timeOffset="1">1232 352,'-12'-6,"-15"-2,-14 1,-13 1,-13 2,16 1,28 2,29 0,31 1,21 0,12 1,6-1,1 0,5 0,-23 1,-33-1,-33 0,-26 0,-20 0,-11 0,-7 0,-9 0,21 0,32 0,33 0,25 5,21 3,11 0,14 3,4 1,-11-2</inkml:trace>
  <inkml:trace contextRef="#ctx0" brushRef="#br0" timeOffset="2">1197 352,'12'0,"14"0,16 0,11 0,9 0,-12 0,-27 0,-27 6,-26 1,-25 1,-14-3,-13-1,-4-1,24-7,40-3,41 0,35 1,19 1,9 2,-15 2,-37 0,-34 1,-34 0,-22 0,-13 1,-5-1,-1-6,2-7,-4-8,18 0,37 4,35 4,26 16,3 8,-18 1,-23 0,-29-9,-25-4,-16-3,-11-6,-5-7,26-6,40 0,42 5,29 10,23 13,17 6,6 0,-20-1,-39-3,-38-2,-29-2,-27-7,-14-9,-7-2,-13-5,-2-4,27 2,36 5,41 4,31 12,25 5,20 7,6 9,-18 0,-33-3,-40-5,-32-9,-28-7,-15-1,-6-6,-7-7,-6-7,2-3,-1-10,4-4,17 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0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25,-6 168,4-428,2-66,-3 80,-1 68,19-347,1-17</inkml:trace>
  <inkml:trace contextRef="#ctx0" brushRef="#br0" timeOffset="1">2 3928,'6'0,"13"0,15 0,13-5,11-3,12-5,-6 0</inkml:trace>
  <inkml:trace contextRef="#ctx0" brushRef="#br0" timeOffset="2">306 3455,'-2'1,"1"0,-1 1,0-1,0 1,1-1,-1 1,1 0,-1 0,1 0,0 0,-1 0,1 0,0 0,1 0,-1 0,0 0,0 1,1-1,-1 1,0 1,-2 6,0 0,0 1,1-1,1 1,0-1,0 1,1 0,0 0,1-1,1 7,-2-14,1 0,-1 0,1 0,0-1,0 1,0 0,0 0,1-1,-1 1,1-1,-1 1,1-1,0 0,0 0,0 0,0 0,0 0,0 0,1 0,-1-1,1 1,-1-1,1 0,0 1,-1-1,1-1,0 1,0 0,0-1,-1 1,1-1,0 0,0 0,0 0,0 0,0 0,0-1,-1 1,1-1,3-1,3-1,1-1,-1 0,0 0,0-1,0 0,0-1,-1 0,0 0,0-1,-1 1,0-2,0 1,-1-1,0 0,0-1,0 1,-1-1,-1 0,1-1,0 0,-1-1,1 1,-1-1,-1 0,0 0,-1 0,0-1,-1 1,0 0,0-1,-2 1,1-1,-1 1,-1-1,0 1,-3-9,4 18,1-1,-1 0,0 1,-1-1,1 1,0-1,-1 1,1 0,-1 0,0-1,1 1,-1 0,0 0,0 1,-1-1,1 0,0 1,-1-1,1 1,-1 0,1 0,-1 0,1 0,-1 0,0 1,1-1,-1 1,0-1,0 1,0 0,1 0,-1 0,-2 1,-2 1,1 0,-1 0,1 0,0 1,0 0,0 0,1 1,-1 0,1 0,0 0,0 0,0 1,0 0,1 0,-8 12,1 0,0 1,2 0,0 0,1 1,1 1,1-1,1 1,0 0,0 9,-7 41</inkml:trace>
  <inkml:trace contextRef="#ctx0" brushRef="#br0" timeOffset="3">273 3928,'6'-5,"13"-3,15 1,19-5,12-5,6-7,3 2,-11 4</inkml:trace>
  <inkml:trace contextRef="#ctx0" brushRef="#br0" timeOffset="4">849 3150,'-6'6,"-2"13,1 15,1 13,2 11,-5 12,0 5,2 3,1-2,2-13</inkml:trace>
  <inkml:trace contextRef="#ctx0" brushRef="#br0" timeOffset="5">70 3251,'5'0,"20"0,17 0,13 0,8 0,11-5,5-3,0-5,-2-1,-3 3,-1 2,3-2,-11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20:11:48.52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32,'6'-5,"15"-2,21 1,13 0,6 3,4 0,0 2,5 1,0 5,-2 2,-2 0,-3-2,-1 4,-2 0,4-1,-8-3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1654,6-1963,2-82</inkml:trace>
  <inkml:trace contextRef="#ctx0" brushRef="#br0" timeOffset="1">1151 3386,'-5'1,"0"0,0 0,0 0,0 0,1 1,-1 0,0 0,1 0,-1 1,1 0,0-1,0 1,0 1,0-1,0 1,1-1,0 1,-3 3,-2 3,1 0,0 1,0 0,1 1,0-1,-2 10,5-14,1 0,0 1,1-1,-1 1,2-1,-1 1,1-1,0 1,0-1,1 1,0-1,1 5,-1-9,0 0,0 0,0-1,0 1,1 0,-1-1,1 1,-1-1,1 0,0 1,0-1,0 0,0 0,1 0,-1-1,0 1,1 0,0-1,-1 0,1 1,0-1,-1 0,1 0,0-1,0 1,0-1,0 1,0-1,-1 0,1 0,0 0,0 0,2-1,3 0,1-1,-1 0,1-1,-1 0,0 0,0-1,0 0,0 0,0-1,-1 0,0 0,0-1,-1 0,1 0,-1 0,-1-1,1 0,-1 0,0 0,-1-1,1 0,0-4,1 2,-2-1,1 1,-2-1,1 0,-1 0,-1 0,0 0,-1-1,0 1,0 0,-1-1,-1 1,0 0,0-1,-1 1,-1 0,-1-4,3 11,0 0,-1 0,1 1,-1-1,0 1,0-1,0 1,0-1,-1 1,1 0,-1 0,0 0,0 1,0-1,0 1,0-1,-1 1,1 0,-1 0,1 1,-1-1,0 1,0 0,1 0,-1 0,0 0,0 1,0-1,0 1,0 0,0 0,0 1,0-1,0 1,-3 0,-1 2,0 0,0 0,1 1,-1 0,1 0,0 1,0 0,0 0,1 1,0-1,0 1,1 1,-1-1,1 1,0 0,1 0,0 1,-8 18,2 1,1 0,1 1,1 0,1 0,2 0,-1 18,0 21</inkml:trace>
  <inkml:trace contextRef="#ctx0" brushRef="#br0" timeOffset="2">575 4065,'12'-12,"14"-3,16-6,11 2,15 3,6-1,9-3,7-5,0 3,-4 5,-11 5,-18 4</inkml:trace>
  <inkml:trace contextRef="#ctx0" brushRef="#br0" timeOffset="3">1490 3048,'0'6,"0"13,0 15,0 13,0 11,-6 6,-1 10,-7 4,1 0,2-2,2-2,9-14,5-16</inkml:trace>
  <inkml:trace contextRef="#ctx0" brushRef="#br0" timeOffset="4">542 3353,'5'-6,"15"-7,14-2,13-4,16 1,15 4,10 5,3-3,-2 1,-6-4,-5-4,-4 0,2 4,-5 5,-16 3</inkml:trace>
  <inkml:trace contextRef="#ctx0" brushRef="#br0" timeOffset="5">135 4403,'0'-12,"0"-15,11 3,5 17,-2 21,-2 26,8 5,12-10,1-22,6-26,-4-27,-7-7</inkml:trace>
  <inkml:trace contextRef="#ctx0" brushRef="#br0" timeOffset="6">406 4234,'0'5,"-11"20,-5 17,2 13,-4 8,2 5,4 9,3 2,4 5,-3 0,-7-3,-11-3,-19-10,-14-16,-2-35,9-30,14-15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1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378 813,'5'0,"14"6,21 7,15 14,10 1,5 3,8 1,3 1,-2 1,-2 0,-3-5,3 3,1 3,-3-6,-1-1,-3 0,5-4,0-1,0-5,-3-4,-2 0,-1-2,4 3,2-1,-1 2,-1 0,-3-4,5-4,0-3,0-2,-3-2,-1-2,-2 1,-2-1,6 0,2 1,-2 0,0-1,-3 1,-1-6,5-1,1-7,-1 1,-8-4,3-5,0-5,1 3,-1 0,-1-3,5-1,2-2,-6-8,-4-15,-2-3,-17 7,-22 12,-16 13</inkml:trace>
  <inkml:trace contextRef="#ctx0" brushRef="#br0" timeOffset="1">2207 1423,'0'-11,"6"-5,13 2,15 2,13-8,-7-12,-28-6,-27 3,-23 7,-16 9,1 19,15 21,26 7,26-2,28-4,7-13,-4-19,-23-13,-25-3,-30 3,-21 6,-13 5,0 16,16 19,35 12,31-1,24-5,18-9,11-18,-19-16,-28-11,-30-1,-25 3,-23 6,-14 12,5 18,20 6,28 7,30-2,24-4,23-6,1-17,-14-20,-33-5,-30 2,-24 5,-22 17,-1 22,23 8,29 4,35-2,24-7,16-11,3-20,-16-8,-33-1,-37 3,-26 4,-12 10,10 11,25 3,28 1,24-2,14-15,-7-13,-21-2,-24 0,-29 5,-19 10,-11 6,-5 2,-3 1,1 0,-4-2,-1-1,3-6,19-3,37-1,34 2,26 2,24 1,18 1,7 2,0 0,-3-6,-22-1,-34 0,-32 2,-34 1,-22 1,-18 2,-7 0,-1 1,19 6,33 2,39 0,30-2,21-2,12-1,11-2,4 0,-1-1,-3-1,2 1,-1 0,-3-1,-3 13,-3 3,3 0,1-4,-1-2,-19-4,-31-2,-37-2,-27-1,-20-1,-16-5,-7-2,16 0,31 2,39 7,35 4,23 7,13 1,5 4,0 0,-2-4,-20-4,-31-3,-32-3,-27-8,-19-2,-18-1,-9 2,-3 1,1 2,20 1,32 1,31 1,34 0,21 0,13 1,-12-1,-28 0,-36 0,-28 1,-21-1,-18 0,-8 0,15 0,30 0,32 0,35 0,23-1,-4 1,-28 0,-28-5,-26-9,-2-1,16 2,29 3,1 3,-14 3,-18 2,-17 2,2 6,3 2,-6 0,-8-8,-13-3,-15-7,-12-2,-8-5,-1-4,5 0,6 5,22 4,34 5,32 3,34 8,-3-2,-18-2,-23 0,-30-7,-24-7,-15-8,-18-5,-4-4,8-9,25 3,34 14,35 16,32 21,-1 8,-18-6,-24-5,-23-10,-18-11,-19-10,-9-7,-4-5,0 3,18 6,32 8,38 11,33 13,28 11,13 12,4 2,-19-5,-33-7,-40-20,-36-15,-28-12,-15-7,-5-4,2-7,-2-2,2 6,4 5,5 2,4 6,20 8,30 12,31 14,32 10,31 15,15 6,11 3,1 0,0-1,6-2,4 3,0 7,-7-5,-2 2,-8-2,-25-9,-40-15,-37-17,-33-14,-21-18,-17-3,-6-9,-5-2,-4 6,-3 4,27 7,38 13,36 16,35 12,29 10,20 12,20 5,8 2,-3-1,-9-3,-10-7,-26-10,-36-14,-34-9,-28-4,-20-2,6 0,21 7,32 4,28 6,24 8,21-1,13 4,8 3,5-2,-3-6,-9 1,-25-3,-36-5,-18-3,1-3,8-2,13-2,11 0,16 5,8 2,9 0,8 4,1 0,-20-1,-34-9,-40-3,-36-3,-23-6,5 0,31 0,30 4,27 1,26 3,15 2,7 0,8 1,7 1,-1-1,-22 1,-40-1,-36 0,-28 1,-20-1,-18 0,15 0,35 0,38 0,34 0,20 0,16 0,5-6,-2-2,-21 1,-34 1,-33 2,-35 2,-23 0,11 2,30 0,29 0,25-5,22-9,14 0,6-11,-17 0,-30 4,-33 10,-32 9,-23 15,-19 11,15 2,29-4,31-11,28-13,25-12,22-16,9-2,3-7,-3-9,2-13,-26 9,-34 20,-33 26,-32 26,-39 15,-23 8,-12 7,2 2,2-8,26-12,50-12,48-14,32-14,27-12,17-8,10-10,0-5,-6-7,-7-6,-19 12,-33 25,-39 22,-37 16,-34 16,-17 2,-9 0,-6-5,4-9,2-2,7-5,7 1,13-3,18-3</inkml:trace>
  <inkml:trace contextRef="#ctx0" brushRef="#br0" timeOffset="2">513 847,'-5'-11,"-15"-10,-14-1,-19-9,-12-4,-7-3,15 6,29 14,42 15,30 9,-4 3,-20-5,-26-5,-22 0,-18-2,4 1,21 0,25 1,7 0,-11 0,-16 1,-17 0,3 0,17 1,24-1,20 11,6 5</inkml:trace>
  <inkml:trace contextRef="#ctx0" brushRef="#br0" timeOffset="3">3967 881,'6'0,"2"0</inkml:trace>
  <inkml:trace contextRef="#ctx0" brushRef="#br0" timeOffset="4">4205 1051,'0'-6,"17"-8,18-12,-4 3,-24 6,-25 17,-20 15,-16 10,7 1,24-21,26-18,31-17,-2-4,-19 15,-5 5,13 0,-2 1,-17 15,-14 13,-5 4</inkml:trace>
  <inkml:trace contextRef="#ctx0" brushRef="#br1" timeOffset="5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6">73 440,'6'-5,"13"-9,15-6,13-1,11 4,11-2,7-2,2 1,-2 5,-1-1,3 2,0-2,-1 1,-3-2,-2 2,-2 3,4-2,2 1,-1 4,-2 2,-2 3,-1 2,5 1,1 7,-1 14,-2 9,-2 11,0 11,-2 1,-1-7,-12-11</inkml:trace>
  <inkml:trace contextRef="#ctx0" brushRef="#br1" timeOffset="7">2003 339,'0'6,"12"7,20 8,17 11,12 1,6-6,4-7,2-7,4-6,2-4,-1-2,-3-2,-2-1,-2 1,-2 0,5 0,1 6,-1 3,0-1,-3-1,5-8,0-8,0-4,-3-4,-1 0,-2 3,-1 5,5 4,1 2,0 3,-2 1,-2-5,-1-2,5 0,-11 2</inkml:trace>
  <inkml:trace contextRef="#ctx0" brushRef="#br1" timeOffset="8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8,35 11,40 21,36 22,22 14,18 12,-11 0,-35-15,-42-23,-36-14,-29-16,-14-5,12 3,31 5,34 7,29 5,23 3,20 10,12 8,3 9,-17 1,-31-11,-38-12,-36-6,-21-8,-13-2,-9-3,-3 1,2 4,28 9,35 7,39 2,27 0,25 6,18 2,5-3,-18-1,-39-4,-37-1,-29-7,-21-4,-18-5,-9-1,-3 2,25 3,34 3,37 3,35 2,21 0,9 7,3 2,-17 0,-32-2,-38-1,-30-2,-25-2,-15 0,-6-1,0 0,20-1,31 1,39 0,29-1,20-4,12-3,5 1,-15-5,-35 0,-39 2,-28 3,-24 2,-13 2,-3 2,-6 1,24 0,35 1,33-1,29 1,20-6,12-3,13-5,-18 0,-31 1,-31 4,-33 2,-22 3,-12 1,-6 8,-7 2,-2 6,21 0,37-2,41-4,30-2,30-8,20-10,5-3,-2 2,-24 2,-41 4,-38 2,-35 3,-33 7,-22 8,-12 3,-5 3,6 11,9 0,10 1,26 1,34-6,35-6,26-13,26-13,14-12,-17-2,-30 2,-36 9,-28 8,-25 8,-13 9,-5 8,-1 6,-3 8,18-1,39-13,40-17,30-15,25-17,13-11,10-4,1-8,-3 5,-23 9,-33 11,-34 9,-34 19,-28 8,-26 8,-10 12,-4 6,-8 2,3 0,26-2,45-12,40-18,32-15,26-12,21-10,8-5,6-3,-24 5,-36 13,-35 10,-36 12,-22 11,-13 8,-13 1,-2-3,1-1,21-3,33-10,39-12,36-11,21-3,12-4,3-3,-17 1,-30 13,-39 7,-35 16,-29 12,-18 8,-7-2,2 1,4-5,24-7,35-13,33-12,33-11,23-2,13 2,5-2,1 3,-18 4,-31 10,-32 12,-33 9,-21 2,-13 3,-6 4,-2 3,19-4,30-12,32-14,33-13,21-9,13-8,6 2,-16 6,-29 12,-38 13,-28 12,-27 10,-13 6,-6-3,17-5,13-7,21-6,33-17,28-12,25-15,16-7,6-3,1 1,6 7,4 5,0 1,-5 0,-4 0,-5-1,2 4,0 2,-2 4,-2 7,-2-1,-1 3,4-3,1 1,0 3,-2 4,-1 2,-3 9,6 3,1 6,-1 13,-2 7,-1 10,-2 15,-19-15,-29-13,-41-25,-30-17,-17-14,-9-8,-4 2,-5 1,0 5,25 14,35 13,33 14,27 9,18 0,17 9,8 3,3-3,-19-8,-31-8,-39-19,-18 3,1 1,4 1</inkml:trace>
  <inkml:trace contextRef="#ctx0" brushRef="#br1" timeOffset="9">2037 102,'-18'0,"-16"-6,8 5,21 12,22 12,20 12,21 7,-11-4,-25-14,-27-18,-26-14,-23-13,-15-8,10 1,33 11,9 8,-4 6,-10-2,-12-1,-9 1,-8 1,-11 2,19-5,29-2,30-4,31 0,27 1,13 10,5 10,0 16,-19 3,-39-8,-35-14,-26-13,-20-5,-17-6,-8 0,-7-3,0 9,9 17,18 3,30-5,39-10,29-3,20 1,11 1,6 3,8 8,1 9,-2 15,-3 8,3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10">4137 1253,'-11'0,"-16"0,2 0,7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684 442,'-12'0,"-15"12,-20 15,3-3,16-17,29-27,20-21,7 1,-13 26,-21 20,-15 21,-3 0,13-16,20-21,15-21,20-17,-9 1,-16 24,-23 23,-28 23,4 1,17-15,22-25,21-23,16-10,-5 4,-22 15,-32 24,-31 30,-20 17,12-4,21-21,31-23,28-23,21-23,12-15,-16 11,-27 20,-34 29,-27 26,-23 22,-13 16,-4 4,17-14,31-21,39-37,29-22,20-18,19-16,-10 2,-32 25,-34 31,-27 22,-27 27,-15 12,-7 15,-2 3,19-18,31-28,32-29,27-26,15-24,-6-3,-22 8,-29 31,-31 25,-20 22,8-5,25-17,28-16,10-5,-8 11,-22 18,-17 24,-3 11,6-2</inkml:trace>
  <inkml:trace contextRef="#ctx0" brushRef="#br1" timeOffset="1">176 510,'11'-6,"16"-19,-3 1,-17 15,-27 21,8 3,22-19,22-19,22-13,13-17,-9 12,-28 25,-29 20,-38 28,-25 19,-7 12,14-3,33-31,44-30,30-28,17-25,-9 7,-20 23,-41 28,-24 25,-27 18,-15 7,9-5,32-23,32-27,26-25,20-20,6-19,-1-10,-16 14,-26 28,-33 26,-25 31,-17 17,-15 20,-7 10,17-13,36-27,35-25,28-36,26-25,7-21,5-13,-16 7,-35 35,-26 37,-25 26,-23 34,-15 14,4-10,25-26,30-40,22-30,22-19,-9 0,-12 29,-22 30,-20 28,-17 20,-13 21,10-14,18-26,27-30,18-32,14-21,12-19,-11 16,-18 28,-21 32,-16 27,-14 26,-2-8,13-23,17-33,15-31,14-22,9-16,0 17,-11 29,-13 39,-7 30,-9 19,-8 19,-1 7,-1 2,13-13,10-30,15-33,12-36,7-24,8-14,-8 15,-15 28,-23 36,-17 27,-9 19,-13 10,-3 12,10-14,30-30,27-38,21-25,16-18,3-20,3-4,-15 15,-22 28,-33 37,-26 27,-20 18,-13 18,0 8,22-11,29-23,30-31,28-30,25-30,11-19,-12 7,-37 24,-28 28,-26 28,-27 19,6 4,29-13,28-18,23-24,18-21,16-18,-10 10,-20 23,-29 20,-10 8,6-4,14-16,14-17,19-18,-12 4,-24 26,-21 26,-4 4,5-13,2-24,-4-10,-13 0,-15 16,-14 10,-16 17,8 5,30-6,32-24,25-15,7-4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360 446,'-6'-6,"-19"-1,-17-1,10-3,23-13,18-13,1 0,-11 12,-24 21,-25 24,-15 13,9-4,26-18,29-24,27-20,-3-5,-17 10,-21 27,-2 8,13-3,25-14,20-11,15-7,9-11,-6 13,-25 17,-35 21,-30 25,-20 20,-13 10,9-6,27-19,40-28,36-34,21-20,16-13,5-10,-1 0,-21 16,-35 28,-39 23,-31 28,-25 20,-27 13,3 6,28-13,34-30,39-30,41-26,21-20,9-14,3-2,2-1,-3 5,-21 11,-46 33,-43 30,-30 30,-17 19,-9 10,15-7,30-21,37-29,30-24,15-21,10-12,13-10,-18 9,-29 17,-30 31,-33 31,-20 21,-6 12,13-6,27-19,29-29,31-29,21-24,-5 7,-23 19,-22 23,-24 21,-15 23,4 1,18-20,23-29,20-20,22-27,1 0,-19 24,-23 26,-19 22,-3 6,6-21,14-25,11-23,8-18,4-12,1-13,-4-6,-20 16,-24 25,-20 30,-23 28,4 5,17-19,25-22,19-20,4 2,-7 18,-17 29,-11 24,-9 17,7-6,19-23,9-4,5 6,0 10,-1 10,-2-9,3-28,0-27,-2-28,4-30,5-13,-5 20,-6 33,-3 39,-14 37,-10 23,-9 11,8-12,19-34,10-34,15-33,9-27,0-20,0-8,-10 13,-21 31,-16 42,-17 44,-9 28,4 14,13-6,17-27,21-33,14-30,3-30,-16-6,-9 17,-6 26,-3 32,-7 24,-7 15,0-2</inkml:trace>
  <inkml:trace contextRef="#ctx0" brushRef="#br1" timeOffset="1">428 446,'-6'-6,"-14"-1,-20 11,-15 17,8-1,23-15,10-9,-5 2,-9 7,-13 21,8-1,19-16,31-26,17-23,-2 3,-18 23,-24 27,-21 22,7 5,18-10,22-16,19-27,22-17,12-22,-11 11,-33 23,-32 26,-27 29,-24 26,-8 14,-5 4,16-10,34-24,33-31,25-30,29-36,11-20,2-5,0-6,-20 22,-31 32,-32 27,-26 30,-26 17,-15 16,-18 16,0 6,4-1,27-14,42-30,34-40,38-31,21-28,19-20,6-15,-3-3,-7 4,-25 17,-41 45,-48 45,-38 43,-19 24,-15 9,15-11,39-18,37-32,30-32,23-26,14-21,2-19,7-9,-21 15,-30 35,-25 34,-35 32,-22 29,-7 13,13-6,34-28,32-39,25-26,17-22,12-20,6-12,-15 12,-29 34,-36 33,-23 27,-12 25,8-3,32-23,28-33,22-29,20-20,-7 4,-26 15,-29 31,-22 26,-3 9,15-7,25-8,-3-14,-4-7</inkml:trace>
  <inkml:trace contextRef="#ctx0" brushRef="#br1" timeOffset="2">597 446,'-6'11,"4"-1,-4 3,-17 10,-17 14,-13 12,-15 2,16-18,28-26,30-26,25-27,2 0,-22 13,-25 25,-21 18,-16 20,-17 10,-8 5,20-12,31-23,31-36,33-25,14-21,10-10,-11 15,-31 30,-32 33,-25 34,-24 18,10-4,25-34,34-29,16-24,14-15,-4 2,-26 21,-26 35,-22 29,-3 3,5-15,14-28,17-23,9-18,5 6,-5 28,-4 29,-6 23,-3 19,7 10,15-4,17-25,20-34,3-12,-20 7,-26 17,-20 17,-20 21,3 2,29-19,32-27,34-31,18-24,-11 3,-23 21,-32 31,-18 27,3 2,13-11,14-16,16-14,-7 0,-15 11,-5 6,6-5,-1 2,-5-1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995 420,'6'0,"13"0,20 0,16 0,10 0,5 0,2-6,1-7,-1-8,5 0,-11 3</inkml:trace>
  <inkml:trace contextRef="#ctx0" brushRef="#br0" timeOffset="1">1232 352,'-12'-6,"-15"-2,-14 1,-13 1,-13 2,16 1,28 2,29 0,31 1,21 0,12 1,6-1,1 0,5 0,-23 1,-33-1,-33 0,-26 0,-20 0,-11 0,-7 0,-9 0,21 0,32 0,33 0,25 5,21 3,11 0,14 3,4 1,-11-2</inkml:trace>
  <inkml:trace contextRef="#ctx0" brushRef="#br0" timeOffset="2">1197 352,'12'0,"14"0,16 0,11 0,9 0,-12 0,-27 0,-27 6,-26 1,-25 1,-14-3,-13-1,-4-1,24-7,40-3,41 0,35 1,19 1,9 2,-15 2,-37 0,-34 1,-34 0,-22 0,-13 1,-5-1,-1-6,2-7,-4-8,18 0,37 4,35 4,26 16,3 8,-18 1,-23 0,-29-9,-25-4,-16-3,-11-6,-5-7,26-6,40 0,42 5,29 10,23 13,17 6,6 0,-20-1,-39-3,-38-2,-29-2,-27-7,-14-9,-7-2,-13-5,-2-4,27 2,36 5,41 4,31 12,25 5,20 7,6 9,-18 0,-33-3,-40-5,-32-9,-28-7,-15-1,-6-6,-7-7,-6-7,2-3,-1-10,4-4,17 6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21:17.32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553 0,'-25'2,"0"0,0 2,1 1,-1 1,1 1,0 0,1 2,0 1,1 1,0 1,0 1,1 1,1 1,0 0,2 1,-1 2,2 0,0 0,2 2,0 0,1 1,1 0,0 1,-6 18,10-19,1 1,1 0,0 1,2 0,1 0,1 0,0 0,2 16,1-26,2 0,0 1,0-1,1 0,1 0,0-1,0 1,2-1,-1 0,2 0,-1 0,2-1,-1 0,2-1,6 8,2-1,1 0,0-2,1 1,1-2,1-1,30 17</inkml:trace>
  <inkml:trace contextRef="#ctx0" brushRef="#br0" timeOffset="1154.82">352 669,'0'5,"0"14,6 15,7 19,-10 5,-16-6,-18-7,-15-5,-5 1,6-5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21:24.83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200 2106,'-1'-9,"-1"0,1 1,-2-1,0 1,0-1,0 1,-1 0,0 0,-1 1,-3-5,-1-5,-22-37,3 0,2-1,-18-59,38 94,1 0,0 0,2 0,0 0,2 0,0-1,1 1,1 0,1-1,1 1,0 0,2 0,0 0,2-2,0 6,0-1,1 1,1 1,0-1,1 1,1 1,0 0,1 0,0 1,1 1,1 0,0 1,1 1,0 0,0 0,1 2,0 0,0 1,1 0,13-2,1 1,0 1,1 1,0 2,0 2,0 1,0 1,0 1,0 2,-1 2,1 1,8 3,31 12,-9 0</inkml:trace>
  <inkml:trace contextRef="#ctx0" brushRef="#br0" timeOffset="1780.65">836 1103,'-17'-11,"-6"-16,2 4,15 16,20 15,19 12,15 14,17 7,-14-4,-28-2,-28-2,-25 0,-19 5,-7 14,1 8,9-5</inkml:trace>
  <inkml:trace contextRef="#ctx0" brushRef="#br0" timeOffset="-131019.39">535 0,'1'13,"1"0,0 0,1 0,1 0,0-1,0 1,2-1,-1 0,6 7,2 7,18 36,3-3,3 0,2-3,3 0,53 59,38 30,-104-116,1-1,2-1,0-2,2-1,1-2,0-2,2-1,0-1,22 6,42 15,79 45,-129-56</inkml:trace>
  <inkml:trace contextRef="#ctx0" brushRef="#br0" timeOffset="-129804.6">1739 836,'0'6,"0"13,0 14,5 14,8 10,-4 0,-15 3,-23-10,-13 5,1-8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0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25,-6 168,4-428,2-66,-3 80,-1 68,19-347,1-17</inkml:trace>
  <inkml:trace contextRef="#ctx0" brushRef="#br0" timeOffset="1">2 3928,'6'0,"13"0,15 0,13-5,11-3,12-5,-6 0</inkml:trace>
  <inkml:trace contextRef="#ctx0" brushRef="#br0" timeOffset="2">306 3455,'-2'1,"1"0,-1 1,0-1,0 1,1-1,-1 1,1 0,-1 0,1 0,0 0,-1 0,1 0,0 0,1 0,-1 0,0 0,0 1,1-1,-1 1,0 1,-2 6,0 0,0 1,1-1,1 1,0-1,0 1,1 0,0 0,1-1,1 7,-2-14,1 0,-1 0,1 0,0-1,0 1,0 0,0 0,1-1,-1 1,1-1,-1 1,1-1,0 0,0 0,0 0,0 0,0 0,0 0,1 0,-1-1,1 1,-1-1,1 0,0 1,-1-1,1-1,0 1,0 0,0-1,-1 1,1-1,0 0,0 0,0 0,0 0,0 0,0-1,-1 1,1-1,3-1,3-1,1-1,-1 0,0 0,0-1,0 0,0-1,-1 0,0 0,0-1,-1 1,0-2,0 1,-1-1,0 0,0-1,0 1,-1-1,-1 0,1-1,0 0,-1-1,1 1,-1-1,-1 0,0 0,-1 0,0-1,-1 1,0 0,0-1,-2 1,1-1,-1 1,-1-1,0 1,-3-9,4 18,1-1,-1 0,0 1,-1-1,1 1,0-1,-1 1,1 0,-1 0,0-1,1 1,-1 0,0 0,0 1,-1-1,1 0,0 1,-1-1,1 1,-1 0,1 0,-1 0,1 0,-1 0,0 1,1-1,-1 1,0-1,0 1,0 0,1 0,-1 0,-2 1,-2 1,1 0,-1 0,1 0,0 1,0 0,0 0,1 1,-1 0,1 0,0 0,0 0,0 1,0 0,1 0,-8 12,1 0,0 1,2 0,0 0,1 1,1 1,1-1,1 1,0 0,0 9,-7 41</inkml:trace>
  <inkml:trace contextRef="#ctx0" brushRef="#br0" timeOffset="3">273 3928,'6'-5,"13"-3,15 1,19-5,12-5,6-7,3 2,-11 4</inkml:trace>
  <inkml:trace contextRef="#ctx0" brushRef="#br0" timeOffset="4">849 3150,'-6'6,"-2"13,1 15,1 13,2 11,-5 12,0 5,2 3,1-2,2-13</inkml:trace>
  <inkml:trace contextRef="#ctx0" brushRef="#br0" timeOffset="5">70 3251,'5'0,"20"0,17 0,13 0,8 0,11-5,5-3,0-5,-2-1,-3 3,-1 2,3-2,-11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0 202,'11'-3,"-1"-1,2 0,-1 2,0 0,0 0,1 1,0 0,25-3,583-108,-509 95,13 4,23-4,0 4,2 7,76 8,-42 0,11-3,209 3,-72 21,-45-2,64 2,-18-2,-20 9,-159-12,38-6,79-9,2 0,-103 8,59 0,117 1,-108-1,81-11,-107-3,39 2,272 3,-323 9,74 0,-40-11,31-14,100-9,-201 14,-29 2,42-11,211-25,-172 15,-81 10,37 3,217-7,-261 14,275-7,644 15,-941 5,-59-1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1654,6-1963,2-82</inkml:trace>
  <inkml:trace contextRef="#ctx0" brushRef="#br0" timeOffset="1">1151 3386,'-5'1,"0"0,0 0,0 0,0 0,1 1,-1 0,0 0,1 0,-1 1,1 0,0-1,0 1,0 1,0-1,0 1,1-1,0 1,-3 3,-2 3,1 0,0 1,0 0,1 1,0-1,-2 10,5-14,1 0,0 1,1-1,-1 1,2-1,-1 1,1-1,0 1,0-1,1 1,0-1,1 5,-1-9,0 0,0 0,0-1,0 1,1 0,-1-1,1 1,-1-1,1 0,0 1,0-1,0 0,0 0,1 0,-1-1,0 1,1 0,0-1,-1 0,1 1,0-1,-1 0,1 0,0-1,0 1,0-1,0 1,0-1,-1 0,1 0,0 0,0 0,2-1,3 0,1-1,-1 0,1-1,-1 0,0 0,0-1,0 0,0 0,0-1,-1 0,0 0,0-1,-1 0,1 0,-1 0,-1-1,1 0,-1 0,0 0,-1-1,1 0,0-4,1 2,-2-1,1 1,-2-1,1 0,-1 0,-1 0,0 0,-1-1,0 1,0 0,-1-1,-1 1,0 0,0-1,-1 1,-1 0,-1-4,3 11,0 0,-1 0,1 1,-1-1,0 1,0-1,0 1,0-1,-1 1,1 0,-1 0,0 0,0 1,0-1,0 1,0-1,-1 1,1 0,-1 0,1 1,-1-1,0 1,0 0,1 0,-1 0,0 0,0 1,0-1,0 1,0 0,0 0,0 1,0-1,0 1,-3 0,-1 2,0 0,0 0,1 1,-1 0,1 0,0 1,0 0,0 0,1 1,0-1,0 1,1 1,-1-1,1 1,0 0,1 0,0 1,-8 18,2 1,1 0,1 1,1 0,1 0,2 0,-1 18,0 21</inkml:trace>
  <inkml:trace contextRef="#ctx0" brushRef="#br0" timeOffset="2">575 4065,'12'-12,"14"-3,16-6,11 2,15 3,6-1,9-3,7-5,0 3,-4 5,-11 5,-18 4</inkml:trace>
  <inkml:trace contextRef="#ctx0" brushRef="#br0" timeOffset="3">1490 3048,'0'6,"0"13,0 15,0 13,0 11,-6 6,-1 10,-7 4,1 0,2-2,2-2,9-14,5-16</inkml:trace>
  <inkml:trace contextRef="#ctx0" brushRef="#br0" timeOffset="4">542 3353,'5'-6,"15"-7,14-2,13-4,16 1,15 4,10 5,3-3,-2 1,-6-4,-5-4,-4 0,2 4,-5 5,-16 3</inkml:trace>
  <inkml:trace contextRef="#ctx0" brushRef="#br0" timeOffset="5">135 4403,'0'-12,"0"-15,11 3,5 17,-2 21,-2 26,8 5,12-10,1-22,6-26,-4-27,-7-7</inkml:trace>
  <inkml:trace contextRef="#ctx0" brushRef="#br0" timeOffset="6">406 4234,'0'5,"-11"20,-5 17,2 13,-4 8,2 5,4 9,3 2,4 5,-3 0,-7-3,-11-3,-19-10,-14-16,-2-35,9-30,14-15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1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378 813,'5'0,"14"6,21 7,15 14,10 1,5 3,8 1,3 1,-2 1,-2 0,-3-5,3 3,1 3,-3-6,-1-1,-3 0,5-4,0-1,0-5,-3-4,-2 0,-1-2,4 3,2-1,-1 2,-1 0,-3-4,5-4,0-3,0-2,-3-2,-1-2,-2 1,-2-1,6 0,2 1,-2 0,0-1,-3 1,-1-6,5-1,1-7,-1 1,-8-4,3-5,0-5,1 3,-1 0,-1-3,5-1,2-2,-6-8,-4-15,-2-3,-17 7,-22 12,-16 13</inkml:trace>
  <inkml:trace contextRef="#ctx0" brushRef="#br0" timeOffset="1">2207 1423,'0'-11,"6"-5,13 2,15 2,13-8,-7-12,-28-6,-27 3,-23 7,-16 9,1 19,15 21,26 7,26-2,28-4,7-13,-4-19,-23-13,-25-3,-30 3,-21 6,-13 5,0 16,16 19,35 12,31-1,24-5,18-9,11-18,-19-16,-28-11,-30-1,-25 3,-23 6,-14 12,5 18,20 6,28 7,30-2,24-4,23-6,1-17,-14-20,-33-5,-30 2,-24 5,-22 17,-1 22,23 8,29 4,35-2,24-7,16-11,3-20,-16-8,-33-1,-37 3,-26 4,-12 10,10 11,25 3,28 1,24-2,14-15,-7-13,-21-2,-24 0,-29 5,-19 10,-11 6,-5 2,-3 1,1 0,-4-2,-1-1,3-6,19-3,37-1,34 2,26 2,24 1,18 1,7 2,0 0,-3-6,-22-1,-34 0,-32 2,-34 1,-22 1,-18 2,-7 0,-1 1,19 6,33 2,39 0,30-2,21-2,12-1,11-2,4 0,-1-1,-3-1,2 1,-1 0,-3-1,-3 13,-3 3,3 0,1-4,-1-2,-19-4,-31-2,-37-2,-27-1,-20-1,-16-5,-7-2,16 0,31 2,39 7,35 4,23 7,13 1,5 4,0 0,-2-4,-20-4,-31-3,-32-3,-27-8,-19-2,-18-1,-9 2,-3 1,1 2,20 1,32 1,31 1,34 0,21 0,13 1,-12-1,-28 0,-36 0,-28 1,-21-1,-18 0,-8 0,15 0,30 0,32 0,35 0,23-1,-4 1,-28 0,-28-5,-26-9,-2-1,16 2,29 3,1 3,-14 3,-18 2,-17 2,2 6,3 2,-6 0,-8-8,-13-3,-15-7,-12-2,-8-5,-1-4,5 0,6 5,22 4,34 5,32 3,34 8,-3-2,-18-2,-23 0,-30-7,-24-7,-15-8,-18-5,-4-4,8-9,25 3,34 14,35 16,32 21,-1 8,-18-6,-24-5,-23-10,-18-11,-19-10,-9-7,-4-5,0 3,18 6,32 8,38 11,33 13,28 11,13 12,4 2,-19-5,-33-7,-40-20,-36-15,-28-12,-15-7,-5-4,2-7,-2-2,2 6,4 5,5 2,4 6,20 8,30 12,31 14,32 10,31 15,15 6,11 3,1 0,0-1,6-2,4 3,0 7,-7-5,-2 2,-8-2,-25-9,-40-15,-37-17,-33-14,-21-18,-17-3,-6-9,-5-2,-4 6,-3 4,27 7,38 13,36 16,35 12,29 10,20 12,20 5,8 2,-3-1,-9-3,-10-7,-26-10,-36-14,-34-9,-28-4,-20-2,6 0,21 7,32 4,28 6,24 8,21-1,13 4,8 3,5-2,-3-6,-9 1,-25-3,-36-5,-18-3,1-3,8-2,13-2,11 0,16 5,8 2,9 0,8 4,1 0,-20-1,-34-9,-40-3,-36-3,-23-6,5 0,31 0,30 4,27 1,26 3,15 2,7 0,8 1,7 1,-1-1,-22 1,-40-1,-36 0,-28 1,-20-1,-18 0,15 0,35 0,38 0,34 0,20 0,16 0,5-6,-2-2,-21 1,-34 1,-33 2,-35 2,-23 0,11 2,30 0,29 0,25-5,22-9,14 0,6-11,-17 0,-30 4,-33 10,-32 9,-23 15,-19 11,15 2,29-4,31-11,28-13,25-12,22-16,9-2,3-7,-3-9,2-13,-26 9,-34 20,-33 26,-32 26,-39 15,-23 8,-12 7,2 2,2-8,26-12,50-12,48-14,32-14,27-12,17-8,10-10,0-5,-6-7,-7-6,-19 12,-33 25,-39 22,-37 16,-34 16,-17 2,-9 0,-6-5,4-9,2-2,7-5,7 1,13-3,18-3</inkml:trace>
  <inkml:trace contextRef="#ctx0" brushRef="#br0" timeOffset="2">513 847,'-5'-11,"-15"-10,-14-1,-19-9,-12-4,-7-3,15 6,29 14,42 15,30 9,-4 3,-20-5,-26-5,-22 0,-18-2,4 1,21 0,25 1,7 0,-11 0,-16 1,-17 0,3 0,17 1,24-1,20 11,6 5</inkml:trace>
  <inkml:trace contextRef="#ctx0" brushRef="#br0" timeOffset="3">3967 881,'6'0,"2"0</inkml:trace>
  <inkml:trace contextRef="#ctx0" brushRef="#br0" timeOffset="4">4205 1051,'0'-6,"17"-8,18-12,-4 3,-24 6,-25 17,-20 15,-16 10,7 1,24-21,26-18,31-17,-2-4,-19 15,-5 5,13 0,-2 1,-17 15,-14 13,-5 4</inkml:trace>
  <inkml:trace contextRef="#ctx0" brushRef="#br1" timeOffset="5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6">73 440,'6'-5,"13"-9,15-6,13-1,11 4,11-2,7-2,2 1,-2 5,-1-1,3 2,0-2,-1 1,-3-2,-2 2,-2 3,4-2,2 1,-1 4,-2 2,-2 3,-1 2,5 1,1 7,-1 14,-2 9,-2 11,0 11,-2 1,-1-7,-12-11</inkml:trace>
  <inkml:trace contextRef="#ctx0" brushRef="#br1" timeOffset="7">2003 339,'0'6,"12"7,20 8,17 11,12 1,6-6,4-7,2-7,4-6,2-4,-1-2,-3-2,-2-1,-2 1,-2 0,5 0,1 6,-1 3,0-1,-3-1,5-8,0-8,0-4,-3-4,-1 0,-2 3,-1 5,5 4,1 2,0 3,-2 1,-2-5,-1-2,5 0,-11 2</inkml:trace>
  <inkml:trace contextRef="#ctx0" brushRef="#br1" timeOffset="8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8,35 11,40 21,36 22,22 14,18 12,-11 0,-35-15,-42-23,-36-14,-29-16,-14-5,12 3,31 5,34 7,29 5,23 3,20 10,12 8,3 9,-17 1,-31-11,-38-12,-36-6,-21-8,-13-2,-9-3,-3 1,2 4,28 9,35 7,39 2,27 0,25 6,18 2,5-3,-18-1,-39-4,-37-1,-29-7,-21-4,-18-5,-9-1,-3 2,25 3,34 3,37 3,35 2,21 0,9 7,3 2,-17 0,-32-2,-38-1,-30-2,-25-2,-15 0,-6-1,0 0,20-1,31 1,39 0,29-1,20-4,12-3,5 1,-15-5,-35 0,-39 2,-28 3,-24 2,-13 2,-3 2,-6 1,24 0,35 1,33-1,29 1,20-6,12-3,13-5,-18 0,-31 1,-31 4,-33 2,-22 3,-12 1,-6 8,-7 2,-2 6,21 0,37-2,41-4,30-2,30-8,20-10,5-3,-2 2,-24 2,-41 4,-38 2,-35 3,-33 7,-22 8,-12 3,-5 3,6 11,9 0,10 1,26 1,34-6,35-6,26-13,26-13,14-12,-17-2,-30 2,-36 9,-28 8,-25 8,-13 9,-5 8,-1 6,-3 8,18-1,39-13,40-17,30-15,25-17,13-11,10-4,1-8,-3 5,-23 9,-33 11,-34 9,-34 19,-28 8,-26 8,-10 12,-4 6,-8 2,3 0,26-2,45-12,40-18,32-15,26-12,21-10,8-5,6-3,-24 5,-36 13,-35 10,-36 12,-22 11,-13 8,-13 1,-2-3,1-1,21-3,33-10,39-12,36-11,21-3,12-4,3-3,-17 1,-30 13,-39 7,-35 16,-29 12,-18 8,-7-2,2 1,4-5,24-7,35-13,33-12,33-11,23-2,13 2,5-2,1 3,-18 4,-31 10,-32 12,-33 9,-21 2,-13 3,-6 4,-2 3,19-4,30-12,32-14,33-13,21-9,13-8,6 2,-16 6,-29 12,-38 13,-28 12,-27 10,-13 6,-6-3,17-5,13-7,21-6,33-17,28-12,25-15,16-7,6-3,1 1,6 7,4 5,0 1,-5 0,-4 0,-5-1,2 4,0 2,-2 4,-2 7,-2-1,-1 3,4-3,1 1,0 3,-2 4,-1 2,-3 9,6 3,1 6,-1 13,-2 7,-1 10,-2 15,-19-15,-29-13,-41-25,-30-17,-17-14,-9-8,-4 2,-5 1,0 5,25 14,35 13,33 14,27 9,18 0,17 9,8 3,3-3,-19-8,-31-8,-39-19,-18 3,1 1,4 1</inkml:trace>
  <inkml:trace contextRef="#ctx0" brushRef="#br1" timeOffset="9">2037 102,'-18'0,"-16"-6,8 5,21 12,22 12,20 12,21 7,-11-4,-25-14,-27-18,-26-14,-23-13,-15-8,10 1,33 11,9 8,-4 6,-10-2,-12-1,-9 1,-8 1,-11 2,19-5,29-2,30-4,31 0,27 1,13 10,5 10,0 16,-19 3,-39-8,-35-14,-26-13,-20-5,-17-6,-8 0,-7-3,0 9,9 17,18 3,30-5,39-10,29-3,20 1,11 1,6 3,8 8,1 9,-2 15,-3 8,3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10">4137 1253,'-11'0,"-16"0,2 0,7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1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684 442,'-12'0,"-15"12,-20 15,3-3,16-17,29-27,20-21,7 1,-13 26,-21 20,-15 21,-3 0,13-16,20-21,15-21,20-17,-9 1,-16 24,-23 23,-28 23,4 1,17-15,22-25,21-23,16-10,-5 4,-22 15,-32 24,-31 30,-20 17,12-4,21-21,31-23,28-23,21-23,12-15,-16 11,-27 20,-34 29,-27 26,-23 22,-13 16,-4 4,17-14,31-21,39-37,29-22,20-18,19-16,-10 2,-32 25,-34 31,-27 22,-27 27,-15 12,-7 15,-2 3,19-18,31-28,32-29,27-26,15-24,-6-3,-22 8,-29 31,-31 25,-20 22,8-5,25-17,28-16,10-5,-8 11,-22 18,-17 24,-3 11,6-2</inkml:trace>
  <inkml:trace contextRef="#ctx0" brushRef="#br1" timeOffset="1">176 510,'11'-6,"16"-19,-3 1,-17 15,-27 21,8 3,22-19,22-19,22-13,13-17,-9 12,-28 25,-29 20,-38 28,-25 19,-7 12,14-3,33-31,44-30,30-28,17-25,-9 7,-20 23,-41 28,-24 25,-27 18,-15 7,9-5,32-23,32-27,26-25,20-20,6-19,-1-10,-16 14,-26 28,-33 26,-25 31,-17 17,-15 20,-7 10,17-13,36-27,35-25,28-36,26-25,7-21,5-13,-16 7,-35 35,-26 37,-25 26,-23 34,-15 14,4-10,25-26,30-40,22-30,22-19,-9 0,-12 29,-22 30,-20 28,-17 20,-13 21,10-14,18-26,27-30,18-32,14-21,12-19,-11 16,-18 28,-21 32,-16 27,-14 26,-2-8,13-23,17-33,15-31,14-22,9-16,0 17,-11 29,-13 39,-7 30,-9 19,-8 19,-1 7,-1 2,13-13,10-30,15-33,12-36,7-24,8-14,-8 15,-15 28,-23 36,-17 27,-9 19,-13 10,-3 12,10-14,30-30,27-38,21-25,16-18,3-20,3-4,-15 15,-22 28,-33 37,-26 27,-20 18,-13 18,0 8,22-11,29-23,30-31,28-30,25-30,11-19,-12 7,-37 24,-28 28,-26 28,-27 19,6 4,29-13,28-18,23-24,18-21,16-18,-10 10,-20 23,-29 20,-10 8,6-4,14-16,14-17,19-18,-12 4,-24 26,-21 26,-4 4,5-13,2-24,-4-10,-13 0,-15 16,-14 10,-16 17,8 5,30-6,32-24,25-15,7-4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360 446,'-6'-6,"-19"-1,-17-1,10-3,23-13,18-13,1 0,-11 12,-24 21,-25 24,-15 13,9-4,26-18,29-24,27-20,-3-5,-17 10,-21 27,-2 8,13-3,25-14,20-11,15-7,9-11,-6 13,-25 17,-35 21,-30 25,-20 20,-13 10,9-6,27-19,40-28,36-34,21-20,16-13,5-10,-1 0,-21 16,-35 28,-39 23,-31 28,-25 20,-27 13,3 6,28-13,34-30,39-30,41-26,21-20,9-14,3-2,2-1,-3 5,-21 11,-46 33,-43 30,-30 30,-17 19,-9 10,15-7,30-21,37-29,30-24,15-21,10-12,13-10,-18 9,-29 17,-30 31,-33 31,-20 21,-6 12,13-6,27-19,29-29,31-29,21-24,-5 7,-23 19,-22 23,-24 21,-15 23,4 1,18-20,23-29,20-20,22-27,1 0,-19 24,-23 26,-19 22,-3 6,6-21,14-25,11-23,8-18,4-12,1-13,-4-6,-20 16,-24 25,-20 30,-23 28,4 5,17-19,25-22,19-20,4 2,-7 18,-17 29,-11 24,-9 17,7-6,19-23,9-4,5 6,0 10,-1 10,-2-9,3-28,0-27,-2-28,4-30,5-13,-5 20,-6 33,-3 39,-14 37,-10 23,-9 11,8-12,19-34,10-34,15-33,9-27,0-20,0-8,-10 13,-21 31,-16 42,-17 44,-9 28,4 14,13-6,17-27,21-33,14-30,3-30,-16-6,-9 17,-6 26,-3 32,-7 24,-7 15,0-2</inkml:trace>
  <inkml:trace contextRef="#ctx0" brushRef="#br1" timeOffset="1">428 446,'-6'-6,"-14"-1,-20 11,-15 17,8-1,23-15,10-9,-5 2,-9 7,-13 21,8-1,19-16,31-26,17-23,-2 3,-18 23,-24 27,-21 22,7 5,18-10,22-16,19-27,22-17,12-22,-11 11,-33 23,-32 26,-27 29,-24 26,-8 14,-5 4,16-10,34-24,33-31,25-30,29-36,11-20,2-5,0-6,-20 22,-31 32,-32 27,-26 30,-26 17,-15 16,-18 16,0 6,4-1,27-14,42-30,34-40,38-31,21-28,19-20,6-15,-3-3,-7 4,-25 17,-41 45,-48 45,-38 43,-19 24,-15 9,15-11,39-18,37-32,30-32,23-26,14-21,2-19,7-9,-21 15,-30 35,-25 34,-35 32,-22 29,-7 13,13-6,34-28,32-39,25-26,17-22,12-20,6-12,-15 12,-29 34,-36 33,-23 27,-12 25,8-3,32-23,28-33,22-29,20-20,-7 4,-26 15,-29 31,-22 26,-3 9,15-7,25-8,-3-14,-4-7</inkml:trace>
  <inkml:trace contextRef="#ctx0" brushRef="#br1" timeOffset="2">597 446,'-6'11,"4"-1,-4 3,-17 10,-17 14,-13 12,-15 2,16-18,28-26,30-26,25-27,2 0,-22 13,-25 25,-21 18,-16 20,-17 10,-8 5,20-12,31-23,31-36,33-25,14-21,10-10,-11 15,-31 30,-32 33,-25 34,-24 18,10-4,25-34,34-29,16-24,14-15,-4 2,-26 21,-26 35,-22 29,-3 3,5-15,14-28,17-23,9-18,5 6,-5 28,-4 29,-6 23,-3 19,7 10,15-4,17-25,20-34,3-12,-20 7,-26 17,-20 17,-20 21,3 2,29-19,32-27,34-31,18-24,-11 3,-23 21,-32 31,-18 27,3 2,13-11,14-16,16-14,-7 0,-15 11,-5 6,6-5,-1 2,-5-1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995 420,'6'0,"13"0,20 0,16 0,10 0,5 0,2-6,1-7,-1-8,5 0,-11 3</inkml:trace>
  <inkml:trace contextRef="#ctx0" brushRef="#br0" timeOffset="1">1232 352,'-12'-6,"-15"-2,-14 1,-13 1,-13 2,16 1,28 2,29 0,31 1,21 0,12 1,6-1,1 0,5 0,-23 1,-33-1,-33 0,-26 0,-20 0,-11 0,-7 0,-9 0,21 0,32 0,33 0,25 5,21 3,11 0,14 3,4 1,-11-2</inkml:trace>
  <inkml:trace contextRef="#ctx0" brushRef="#br0" timeOffset="2">1197 352,'12'0,"14"0,16 0,11 0,9 0,-12 0,-27 0,-27 6,-26 1,-25 1,-14-3,-13-1,-4-1,24-7,40-3,41 0,35 1,19 1,9 2,-15 2,-37 0,-34 1,-34 0,-22 0,-13 1,-5-1,-1-6,2-7,-4-8,18 0,37 4,35 4,26 16,3 8,-18 1,-23 0,-29-9,-25-4,-16-3,-11-6,-5-7,26-6,40 0,42 5,29 10,23 13,17 6,6 0,-20-1,-39-3,-38-2,-29-2,-27-7,-14-9,-7-2,-13-5,-2-4,27 2,36 5,41 4,31 12,25 5,20 7,6 9,-18 0,-33-3,-40-5,-32-9,-28-7,-15-1,-6-6,-7-7,-6-7,2-3,-1-10,4-4,17 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21:24.83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200 2106,'-1'-9,"-1"0,1 1,-2-1,0 1,0-1,0 1,-1 0,0 0,-1 1,-3-5,-1-5,-22-37,3 0,2-1,-18-59,38 94,1 0,0 0,2 0,0 0,2 0,0-1,1 1,1 0,1-1,1 1,0 0,2 0,0 0,2-2,0 6,0-1,1 1,1 1,0-1,1 1,1 1,0 0,1 0,0 1,1 1,1 0,0 1,1 1,0 0,0 0,1 2,0 0,0 1,1 0,13-2,1 1,0 1,1 1,0 2,0 2,0 1,0 1,0 1,0 2,-1 2,1 1,8 3,31 12,-9 0</inkml:trace>
  <inkml:trace contextRef="#ctx0" brushRef="#br0" timeOffset="1780.65">836 1103,'-17'-11,"-6"-16,2 4,15 16,20 15,19 12,15 14,17 7,-14-4,-28-2,-28-2,-25 0,-19 5,-7 14,1 8,9-5</inkml:trace>
  <inkml:trace contextRef="#ctx0" brushRef="#br0" timeOffset="-131019.39">535 0,'1'13,"1"0,0 0,1 0,1 0,0-1,0 1,2-1,-1 0,6 7,2 7,18 36,3-3,3 0,2-3,3 0,53 59,38 30,-104-116,1-1,2-1,0-2,2-1,1-2,0-2,2-1,0-1,22 6,42 15,79 45,-129-56</inkml:trace>
  <inkml:trace contextRef="#ctx0" brushRef="#br0" timeOffset="-129804.6">1739 836,'0'6,"0"13,0 14,5 14,8 10,-4 0,-15 3,-23-10,-13 5,1-8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33:40.00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1 502,'11'-6,"15"-7,21-8,24 0,29-7,9-5,3-3,-1 0,-7 5,-23 8</inkml:trace>
  <inkml:trace contextRef="#ctx0" brushRef="#br0" timeOffset="1040.26">67 602,'5'0,"15"0,13-6,20-1,17 0,13-11,11-7,0-5,-5 2,-5 7,-18 6</inkml:trace>
  <inkml:trace contextRef="#ctx0" brushRef="#br0" timeOffset="2059.77">635 0,'0'6,"6"7,13 13,15 3,18 6,18 4,8 1,2-1,-18-6,-19-10</inkml:trace>
  <inkml:trace contextRef="#ctx0" brushRef="#br0" timeOffset="2680.37">1037 301,'-6'0,"-13"11,-9 21,-11 23,-11 12,-2 7,8 2,11 5,12-11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35:05.7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1 316,'7'-3,"9"-6,13-4,16 0,19-5,4-3,3-1,-1-1,-5 3,-14 6</inkml:trace>
  <inkml:trace contextRef="#ctx0" brushRef="#br0" timeOffset="1">42 379,'4'0,"8"0,9-3,12-2,11 0,9-5,6-6,0-3,-3 1,-3 5,-11 3</inkml:trace>
  <inkml:trace contextRef="#ctx0" brushRef="#br0" timeOffset="2">400 0,'0'4,"4"4,8 9,9 0,12 6,11 2,5 0,2-1,-12-3,-12-7</inkml:trace>
  <inkml:trace contextRef="#ctx0" brushRef="#br0" timeOffset="3">653 190,'-3'0,"-9"7,-6 13,-7 14,-6 9,-2 3,6 2,6 3,7-7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1:02.81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8221 314,'-6'6,"-18"13,-18 14,-6 14,-12 10,-3 6,0 10,15-13,33-29,30-36,36-29,26-31,23-16,5-17,-4-3,-35 21,-35 42,-35 38,-33 36,-27 35,-20 22,-2 7,-2-8,18-19,33-34,40-35,42-41,25-31,17-26,6-10,-8 3,-24 29,-39 38,-35 49,-32 32,-25 30,-19 21,-5 4,20-16,33-32,41-38,37-45,35-33,17-18,5-7,3 0,-21 15,-40 42,-37 38,-42 34,-24 28,-24 12,-8 10,2 1,28-22,49-33,45-47,30-27,27-31,18-20,14-18,-24 14,-43 34,-48 44,-46 41,-32 32,-19 19,-5 6,21-11,41-24,45-32,44-41,26-29,17-22,10-4,0-6,-7 5,-24 17,-37 30,-39 31,-37 34,-28 28,-13 20,-4 8,-3 1,7-5,24-15,34-33,37-32,41-41,39-37,28-22,9-19,2 5,-34 21,-45 31,-47 48,-47 42,-29 34,-18 15,-5 6,2 5,22-13,35-32,46-41,39-45,39-38,21-18,10-4,-4 4,-28 22,-45 36,-41 35,-32 29,-34 27,-17 15,-6 13,1 4,26-19,41-32,40-45,41-33,25-31,23-9,-3-8,-25 23,-37 34,-50 40,-39 30,-31 31,-13 10,-8 3,6 5,25-18,34-26,46-37,49-43,31-31,10-10,5-3,-5 1,-25 20,-44 26,-45 42,-31 31,-33 20,-13 13,-5 4,2 7,23-16,39-25,42-37,29-24,37-26,15-17,9-8,-2-5,-1-5,-30 27,-43 30,-43 40,-32 24,-24 22,-17 12,-4 4,6 1,25-19,39-25,46-42,31-24,28-31,23-21,11-14,2-2,-31 22,-47 36,-41 41,-45 32,-30 33,-21 12,-4 10,19-11,42-29,44-33,43-43,32-28,18-20,10-9,-24 15,-39 38,-43 35,-40 41,-24 23,-19 13,-7 3,17-11,44-30,37-33,40-40,35-32,30-23,8-12,-1 10,-32 25,-48 47,-54 38,-37 32,-27 18,-11 9,-3 7,20-10,38-36,48-42,39-38,37-34,26-17,5-5,-24 15,-47 32,-43 41,-40 33,-38 29,-23 22,-9 16,25-15,43-31,37-41,36-33,28-23,25-20,14-15,6 1,-28 21,-40 32,-38 32,-39 34,-29 22,-17 13,-6 0,0 5,19-16,39-23,35-36,26-22,32-31,14-12,17-12,3 1,1 3,-34 25,-39 31,-37 37,-39 25,-29 23,-24 11,-6 9,8 0,28-19,42-34,49-39,37-30,21-21,20-19,15-13,5-3,-34 19,-43 39,-51 36,-42 40,-29 18,-17 16,1 6,23-12,36-23,40-37,43-32,36-35,22-20,9-9,-2-1,-32 20,-41 32,-43 38,-44 31,-26 25,-21 14,-7 11,26-8,37-30,49-34,44-36,26-26,10-11,7-12,5 1,-5 0,-23 18,-47 35,-39 32,-41 30,-21 18,-11 11,-1 10,19-11,45-33,37-36,44-35,30-29,23-22,9-14,-21 10,-39 30,-41 36,-46 39,-36 33,-25 19,-2 9,20-9,38-29,42-32,36-34,22-20,22-25,7-12,-2 3,-28 25,-37 33,-46 37,-37 33,-28 19,-5 10,1 2,26-13,40-35,46-39,47-37,28-27,8-8,2-2,-6 7,-27 16,-44 29,-40 30,-35 33,-34 21,-22 18,-5 8,3 1,23-13,42-30,50-33,49-40,32-33,9-9,5-10,-1 4,-30 16,-45 36,-47 34,-44 39,-30 23,-22 18,0 5,25-12,43-25,39-34,49-36,38-38,22-21,9-15,-33 19,-42 34,-50 40,-37 37,-33 23,-8 12,-3 5,27-10,34-24,33-30,39-35,28-25,24-28,14-19,10-4,-5 7,-26 26,-47 34,-42 34,-37 32,-31 22,-14 12,-5 12,-6 2,19-13,40-30,35-34,47-35,32-35,30-20,8-11,-22 14,-44 39,-49 37,-36 36,-24 24,-19 13,-4 12,19-7,30-23,37-32,29-30,20-19,23-27,9-11,7-4,5 4,-27 13,-37 21,-36 29,-34 31,-24 22,-13 15,-6 8,5 8,26-15,38-24,31-36,23-25,33-26,31-27,19-8,0-1,-29 19,-42 26,-42 30,-47 29,-29 15,-16 19,-13 11,4 5,22-8,33-22,45-29,36-34,21-19,21-26,6-6,4-4,-28 13,-44 27,-43 37,-32 30,-19 21,-16 18,5 10,21-10,31-22,30-31,37-29,34-30,25-25,7-6,-21 8,-38 33,-49 34,-32 27,-22 25,-14 16,4-4</inkml:trace>
  <inkml:trace contextRef="#ctx0" brushRef="#br1" timeOffset="14823.81">634 448,'-5'0,"-20"17,-11 17,-10 14,-15 22,-9 4,-19 18,-8-6,-3-1,26-15,43-25,38-32,41-40,23-27,11-16,9-25,6-12,-3-1,-22 19,-41 42,-37 51,-34 36,-23 35,-10 15,-17 10,-4-7,19-19,40-33,43-35,37-42,34-37,15-12,2-2,-3 1,-1 5,-21 21,-41 32,-41 39,-37 34,-32 26,-26 24,-23 13,-1-1,27-18,43-24,48-30,44-37,44-35,33-29,25-31,7-11,-8 8,-11 3,-31 24,-48 36,-49 35,-40 36,-35 34,-21 18,-10 4,3-1,20-4,30-17,37-25,34-32,31-29,32-34,14-14,8-7,1-2,-1-6,1-1,-28 20,-42 32,-38 32,-40 39,-28 28,-24 16,-6 3,4-1,32-16,44-31,38-34,36-29,31-34,26-24,7-9,-4-1,-32 20,-50 46,-42 37,-28 24,-24 22,-11 18,-3 2,1-1,20-13,33-24,44-24,36-32,39-30,21-24,14-23,-2-8,-5 3,-34 18,-42 33,-40 43,-36 32,-25 24,-18 19,-14 10,-1 2,19-14,46-23,39-31,34-36,33-36,25-26,13-16,-2-2,-27 16,-33 33,-43 43,-35 35,-24 23,-28 27,-17 23,-9 7,17-16,40-28,40-37,32-33,34-38,18-17,12-21,14-7,1 0,-25 17,-36 31,-37 34,-33 36,-27 25,-17 21,-9 9,-7 1,22-12,33-19,27-29,31-36,28-33,28-31,10-9,6-5,4 5,-28 25,-38 33,-48 44,-39 36,-35 27,-14 11,-1 7,9-1,27-17,35-28,39-39,30-34,30-35,20-25,6-5,4-3,-5 0,-23 17,-36 38,-42 41,-36 31,-29 27,-13 14,-5-1,2 3,27-12,35-28,38-39,39-35,23-14,15-20,20-21,3-2,-23 20,-51 46,-48 38,-35 33,-27 21,-7 11,15-9,30-21,31-25,33-28,23-23,24-31,16-16,3-7,-20 16,-41 31,-38 33,-36 27,-29 28,-20 15,-6 8,5 2,30-12,36-23,33-24,31-28,26-22,17-24,13-19,-1-9,-22 10,-41 29,-37 39,-31 31,-26 23,-14 15,-2 7,19-8,30-20,37-24,33-26,26-29,24-31,13-16,11-10,-25 16,-41 33,-40 34,-39 42,-33 28,-16 20,-8 7,17-4,31-29,38-28,31-36,26-28,26-31,16-13,8-6,-27 19,-38 32,-37 34,-33 34,-28 23,-16 15,-8 11,16-6,29-23,31-31,39-36,31-26,26-30,14-18,-17 10,-35 32,-39 34,-39 31,-27 25,-17 16,-8 15,8 6,21-15,41-25,33-30,28-28,27-28,17-23,2-16,1 6,-29 16,-44 32,-33 31,-39 28,-24 21,-12 13,-5 14,1 4,20-9,36-24,41-31,34-34,31-32,19-29,10-8,-25 13,-39 29,-33 34,-35 30,-32 36,-23 19,2 9,24-10,33-28,30-27,25-34,23-26,13-10,11-20,8-8,-23 15,-34 30,-35 33,-29 28,-20 32,-14 18,-7 8,14-10,33-24,44-36,29-33,23-29,11-13,3-6,-20 19,-38 29,-35 30,-23 24,-23 13,-2 9,13-5,30-22,35-34,25-26,14-21,15-12,10-6,-15 8,-37 27,-31 35,-32 30,-24 21,-14 19,9-3,26-24,35-30,34-35,21-31,18-11,-16 4,-41 30,-36 31,-26 27,-18 26,-10 15,18-10,30-20,28-29,37-33,33-41,15-15,9-11,-1-2,-18 20,-34 35,-43 39,-38 43,-32 25,-21 24,-13 6,5-1,23-19,36-34,41-30,30-35,38-31,23-30,13-13,3-8,-5 9,-26 19,-40 33,-37 35,-31 30,-35 28,-17 21,-13 16,-2 3,8-2,26-17,33-26,33-34,32-29,20-19,18-26,24-25,18-10,-23 11,-39 37,-41 38,-45 38,-30 25,-21 14,-4 14,19-8,38-28,39-33,36-35,32-43,14-11,14-14,-7-4,-25 20,-37 29,-43 32,-31 37,-22 24,-12 17,-6 7,4 10,20-16,36-24,37-37,27-30,16-22,19-21,8-4,-1 5,1 2,-21 23,-33 25,-35 27,-41 28,-25 25,-19 19,-7 6,1 1,26-16,35-31,34-35,38-40,22-21,30-30,8-5,4 0,-22 15,-38 27,-44 37,-34 38,-29 37,-16 19,-13 6,3 5,22-13,37-27,41-34,29-37,18-22,16-22,11-11,13-12,0-2,-22 19,-38 26,-36 31,-37 35,-30 29,-28 23,-10 9,-6 13,21-11,41-32,45-42,34-36,33-31,15-12,6-12,-2 0,-5 3,1 7,-20 16,-33 27,-38 29,-30 25,-20 30,-23 15,-4 13,-5 2,13-3,24-16,39-32,26-35,34-34,26-30,28-27,20-17,-5-1,-28 16,-41 35,-45 38,-30 38,-26 32,-10 19,-6 13,3 4,18-20,30-33,34-46,37-38,21-24,15-21,9-7,6-5,-4 11,-25 20,-36 34,-42 35,-26 35,-26 28,-14 23,-12 7,18-11,32-25,32-33,39-43,23-23,14-15,9-4,3-1,2-2,-19 11,-40 37,-41 34,-32 31,-19 31,-11 7,-5 1,-1-2,18-16,31-30,37-33,34-34,38-35,17-12,14-15,11-4,-32 26,-44 36,-40 41,-45 36,-32 29,-22 12,-1 10,21-12,40-36,37-32,40-36,41-36,22-31,6-7,-1 3,-25 16,-44 27,-42 45,-37 35,-31 34,-14 19,-6 6,6 5,23-14,38-26,33-33,26-32,29-31,19-31,18-14,3-5,-24 15,-43 30,-34 36,-36 42,-24 21,-9 14,-6 12,3 4,24-17,30-31,22-33,32-34,26-28,23-26,8-5,-20 15,-34 30,-37 41,-31 38,-30 26,-11 19,10-9,26-21,39-36,35-32,21-17,21-19,7-1,-19 11,-40 23,-37 34,-31 26,-21 19,-8 11,6-6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1:30.79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75,'12'-17,"8"-11,2-2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20:11:52.7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1,'531'17,"129"-4,-462-14,-146 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09:47.41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17277.08594"/>
      <inkml:brushProperty name="anchorY" value="-74138.53906"/>
      <inkml:brushProperty name="scaleFactor" value="0.5"/>
    </inkml:brush>
  </inkml:definitions>
  <inkml:trace contextRef="#ctx0" brushRef="#br0">0 69,'0'0,"6"0,21-7,14 0,12 0,9 2,5-6,2 1,8 2,0 2,-1 2,-1 2,-3 1,-2 0,-2 1,0 1,5-1,1 1,-1-1,-1 0,-1 0,-2 0,6 0,-1 0,0 0,-2 0,-1 0,-2 0,-1 0,-1 0,7 0,-1 0,0 0,0 0,-3 0,0 0,4 0,1 0,-2 0,0 0,-3 0,-1 0,6 0,-1 0,0 0,-2 0,-1 7,-2-1,-1 1,6-1,-1-2,1 5,-9 6,-14-1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5.58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25,-6 168,4-428,2-66,12-207</inkml:trace>
  <inkml:trace contextRef="#ctx0" brushRef="#br0" timeOffset="1">20 3422,'-1'19,"-18"386,19-347,1-17</inkml:trace>
  <inkml:trace contextRef="#ctx0" brushRef="#br0" timeOffset="-1">2 3928,'6'0,"6"0</inkml:trace>
  <inkml:trace contextRef="#ctx0" brushRef="#br0" timeOffset="-2">855 3170,'2'-1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0.39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1510</inkml:trace>
  <inkml:trace contextRef="#ctx0" brushRef="#br0" timeOffset="3.64">135 4403,'0'-12,"0"-15,11 3,5 17,-2 21,-2 26,8 5,12-10,1-22,6-26,-4-27,-7-7</inkml:trace>
  <inkml:trace contextRef="#ctx0" brushRef="#br0" timeOffset="213026.01">401 4251,'-6'13,"-10"29,2 13,-4 8,2 5,4 9,3 2,4 5,-3 0,-7-3,-11-3,-19-10,-14-16,-2-35,9-30,14-15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10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378 813,'5'0,"14"6,21 7,15 14,10 1,5 3,8 1,3 1,-2 1,-2 0,-3-5,3 3,1 3,-3-6,-1-1,-3 0,5-4,0-1,0-5,-3-4,-2 0,-1-2,4 3,2-1,-1 2,-1 0,-3-4,5-4,0-3,0-2,-3-2,-1-2,-2 1,-2-1,6 0,2 1,-2 0,0-1,-3 1,-1-6,5-1,1-7,-1 1,-8-4,3-5,0-5,1 3,-1 0,-1-3,5-1,2-2,-6-8,-4-15,-2-3,-17 7,-22 12,-16 13</inkml:trace>
  <inkml:trace contextRef="#ctx0" brushRef="#br0" timeOffset="1">2207 1423,'0'-11,"6"-5,13 2,15 2,13-8,-7-12,-28-6,-27 3,-23 7,-16 9,1 19,15 21,26 7,26-2,28-4,7-13,-4-19,-23-13,-25-3,-30 3,-21 6,-13 5,0 16,16 19,35 12,31-1,24-5,18-9,11-18,-19-16,-28-11,-30-1,-25 3,-23 6,-14 12,5 18,20 6,28 7,30-2,24-4,23-6,1-17,-14-20,-33-5,-30 2,-24 5,-22 17,-1 22,23 8,29 4,35-2,24-7,16-11,3-20,-16-8,-33-1,-37 3,-26 4,-12 10,10 11,25 3,28 1,24-2,14-15,-7-13,-21-2,-24 0,-29 5,-19 10,-11 6,-5 2,-3 1,1 0,-4-2,-1-1,3-6,19-3,37-1,34 2,26 2,24 1,18 1,7 2,0 0,-3-6,-22-1,-34 0,-32 2,-34 1,-22 1,-18 2,-7 0,-1 1,19 6,33 2,39 0,30-2,21-2,12-1,11-2,4 0,-1-1,-3-1,2 1,-1 0,-3-1,-3 13,-3 3,3 0,1-4,-1-2,-19-4,-31-2,-37-2,-27-1,-20-1,-16-5,-7-2,16 0,31 2,39 7,35 4,23 7,13 1,5 4,0 0,-2-4,-20-4,-31-3,-32-3,-27-8,-19-2,-18-1,-9 2,-3 1,1 2,20 1,32 1,31 1,34 0,21 0,13 1,-12-1,-28 0,-36 0,-28 1,-21-1,-18 0,-8 0,15 0,30 0,32 0,35 0,23-1,-4 1,-28 0,-28-5,-26-9,-2-1,16 2,29 3,1 3,-14 3,-18 2,-17 2,2 6,3 2,-6 0,-8-8,-13-3,-15-7,-12-2,-8-5,-1-4,5 0,6 5,22 4,34 5,32 3,34 8,-3-2,-18-2,-23 0,-30-7,-24-7,-15-8,-18-5,-4-4,8-9,25 3,34 14,35 16,32 21,-1 8,-18-6,-24-5,-23-10,-18-11,-19-10,-9-7,-4-5,0 3,18 6,32 8,38 11,33 13,28 11,13 12,4 2,-19-5,-33-7,-40-20,-36-15,-28-12,-15-7,-5-4,2-7,-2-2,2 6,4 5,5 2,4 6,20 8,30 12,31 14,32 10,31 15,15 6,11 3,1 0,0-1,6-2,4 3,0 7,-7-5,-2 2,-8-2,-25-9,-40-15,-37-17,-33-14,-21-18,-17-3,-6-9,-5-2,-4 6,-3 4,27 7,38 13,36 16,35 12,29 10,20 12,20 5,8 2,-3-1,-9-3,-10-7,-26-10,-36-14,-34-9,-28-4,-20-2,6 0,21 7,32 4,28 6,24 8,21-1,13 4,8 3,5-2,-3-6,-9 1,-25-3,-36-5,-18-3,1-3,8-2,13-2,11 0,16 5,8 2,9 0,8 4,1 0,-20-1,-34-9,-40-3,-36-3,-23-6,5 0,31 0,30 4,27 1,26 3,15 2,7 0,8 1,7 1,-1-1,-22 1,-40-1,-36 0,-28 1,-20-1,-18 0,15 0,35 0,38 0,34 0,20 0,16 0,5-6,-2-2,-21 1,-34 1,-33 2,-35 2,-23 0,11 2,30 0,29 0,25-5,22-9,14 0,6-11,-17 0,-30 4,-33 10,-32 9,-23 15,-19 11,15 2,29-4,31-11,28-13,25-12,22-16,9-2,3-7,-3-9,2-13,-26 9,-34 20,-33 26,-32 26,-39 15,-23 8,-12 7,2 2,2-8,26-12,50-12,48-14,32-14,27-12,17-8,10-10,0-5,-6-7,-7-6,-19 12,-33 25,-39 22,-37 16,-34 16,-17 2,-9 0,-6-5,4-9,2-2,7-5,7 1,13-3,18-3</inkml:trace>
  <inkml:trace contextRef="#ctx0" brushRef="#br0" timeOffset="3.64">513 847,'-5'-11,"-15"-10,-14-1,-19-9,-12-4,-7-3,15 6,29 14,42 15,30 9,-4 3,-20-5,-26-5,-22 0,-18-2,4 1,21 0,25 1,7 0,-11 0,-16 1,-17 0,3 0,19 1</inkml:trace>
  <inkml:trace contextRef="#ctx0" brushRef="#br0" timeOffset="3.64">79 644,'9'0,"22"11,6 5</inkml:trace>
  <inkml:trace contextRef="#ctx0" brushRef="#br0" timeOffset="3">3967 881,'6'0,"2"0</inkml:trace>
  <inkml:trace contextRef="#ctx0" brushRef="#br0" timeOffset="3.64">4205 1051,'0'-6,"17"-8,-5 5</inkml:trace>
  <inkml:trace contextRef="#ctx0" brushRef="#br0" timeOffset="3.64">4269 996,'19'-14,"-12"-3,-25 17,-20 15,-16 10,7 1,24-21,26-18,31-17,-2-4,-19 15,-5 5,13 0,-2 1,-17 15,-14 13,-5 4</inkml:trace>
  <inkml:trace contextRef="#ctx0" brushRef="#br1" timeOffset="5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3.64">79 435,'19'-14,"15"-6,13-1,11 4,11-2,7-2,2 1,-2 5,-1-1,3 2,0-2,-1 1,-3-2,-2 2,-2 3,4-2,2 1,-1 4,-2 2,-2 3,-1 2,5 1,1 7,-1 14,-2 9,-2 11,0 11,-2 1,-1-7,-12-11</inkml:trace>
  <inkml:trace contextRef="#ctx0" brushRef="#br1" timeOffset="7">2003 339,'0'6,"12"7,20 8,17 11,12 1,6-6,4-7,2-7,4-6,2-4,-1-2,-3-2,-2-1,-2 1,-2 0,5 0,1 6,-1 3,0-1,-3-1,5-8,0-8,0-4,-3-4,-1 0,-2 3,-1 5,5 4,1 2,0 3,-2 1,-2-5,-1-2,5 0,-11 2</inkml:trace>
  <inkml:trace contextRef="#ctx0" brushRef="#br1" timeOffset="3.64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8,35 11,40 21,36 22,22 14,18 12,-11 0,-35-15,-42-23,-36-14,-29-16,-14-5,12 3,31 5,34 7,29 5,23 3,20 10,12 8,3 9,-17 1,-31-11,-38-12,-36-6,-21-8,-13-2,-9-3,-3 1,2 4,28 9,35 7,39 2,27 0,25 6,18 2,5-3,-18-1,-39-4,-37-1,-29-7,-21-4,-18-5,-9-1,-3 2,25 3,34 3,37 3,35 2,21 0,9 7,3 2,-17 0,-32-2,-38-1,-30-2,-25-2,-15 0,-6-1,0 0,20-1,31 1,39 0,29-1,20-4,12-3,5 1,-15-5,-35 0,-39 2,-28 3,-24 2,-13 2,-3 2,-6 1,24 0,35 1,33-1,29 1,20-6,12-3,13-5,-18 0,-31 1,-31 4,-33 2,-22 3,-12 1,-6 8,-7 2,-2 6,21 0,37-2,41-4,30-2,30-8,20-10,5-3,-2 2,-24 2,-41 4,-38 2,-35 3,-33 7,-22 8,-12 3,-5 3,6 11,9 0,10 1,26 1,34-6,35-6,26-13,26-13,14-12,-17-2,-30 2,-36 9,-28 8,-25 8,-13 9,-5 8,-1 6,-3 8,18-1,39-13,40-17,30-15,25-17,13-11,10-4,1-8,-3 5,-23 9,-33 11,-34 9,-34 19,-28 8,-26 8,-10 12,-4 6,-8 2,3 0,26-2,45-12,40-18,32-15,26-12,21-10,8-5,6-3,-24 5,-36 13,-35 10,-36 12,-22 11,-13 8,-13 1,-2-3,1-1,21-3,33-10,39-12,36-11,21-3,12-4,3-3,-17 1,-30 13,-39 7,-35 16,-29 12,-18 8,-7-2,2 1,4-5,24-7,48-15</inkml:trace>
  <inkml:trace contextRef="#ctx0" brushRef="#br1" timeOffset="3.64">79 453,'26'-13,"33"-7,13 2,5-2,1 3,-18 4,-31 10,-32 12,-33 9,-21 2,-13 3,-6 4,-2 3,19-4,37-15</inkml:trace>
  <inkml:trace contextRef="#ctx0" brushRef="#br1" timeOffset="3.64">79 515,'32'-12,"25"-10,13-8,6 2,-16 6,-29 12,-38 13,-28 12,-27 10,-13 6,-6-3,17-5,62-22</inkml:trace>
  <inkml:trace contextRef="#ctx0" brushRef="#br1" timeOffset="3.64">79 489,'11'-7,"61"-34,6-3,1 1,6 7,4 5,0 1,-5 0,-4 0,-5-1,2 4,0 2,-2 4,-2 7,-2-1,-1 3,4-3,1 1,0 3,-2 4,-1 2,-3 9,6 3,1 6,-1 13,-2 7,-1 10,-2 15,-19-15,-29-13,-41-25,-30-17,-17-14,-9-8,-4 2,-5 1,0 5,25 14,35 13,33 14,27 9,18 0,17 9,8 3,3-3,-19-8,-31-8,-39-19,-18 3,1 1,4 1</inkml:trace>
  <inkml:trace contextRef="#ctx0" brushRef="#br1" timeOffset="9">2037 102,'-18'0,"-16"-6,8 5,21 12,22 12,20 12,21 7,-11-4,-25-14,-27-18,-26-14,-23-13,-15-8,10 1,33 11,9 8,-4 6,-10-2,-12-1,-9 1,-8 1,-11 2,19-5,29-2,30-4,31 0,27 1,13 10,5 10,0 16,-19 3,-39-8,-35-14,-26-13,-20-5,-17-6,-8 0,-7-3,0 9,9 17,18 3,30-5,39-10,29-3,20 1,11 1,6 3,8 8,1 9,-2 15,-3 8,3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10">4137 1253,'-11'0,"-16"0,2 0,7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0.39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38 380,'-1'-13,"2"12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2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995 420,'6'0,"13"0,20 0,16 0,10 0,5 0,2-6,1-7,-1-8,5 0,-11 3</inkml:trace>
  <inkml:trace contextRef="#ctx0" brushRef="#br0" timeOffset="1">1232 352,'-12'-6,"-15"-2,-14 1,-13 1,-13 2,16 1,28 2,29 0,31 1,21 0,12 1,6-1,1 0,5 0,-23 1,-33-1,-33 0,-26 0,-20 0,-11 0,-7 0,-9 0,21 0,32 0,33 0,25 5,21 3,11 0,14 3,4 1,-11-2</inkml:trace>
  <inkml:trace contextRef="#ctx0" brushRef="#br0" timeOffset="2">1197 352,'12'0,"14"0,16 0,11 0,9 0,-12 0,-27 0,-27 6,-26 1,-25 1,-14-3,-13-1,-4-1,24-7,40-3,41 0,35 1,19 1,9 2,-15 2,-37 0,-34 1,-34 0,-22 0,-13 1,-5-1,-1-6,2-7,-4-8,18 0,37 4,35 4,26 16,3 8,-18 1,-23 0,-29-9,-25-4,-16-3,-11-6,-5-7,26-6,40 0,42 5,29 10,23 13,17 6,6 0,-20-1,-39-3,-38-2,-29-2,-27-7,-14-9,-7-2,-13-5,-2-4,27 2,36 5,41 4,31 12,25 5,20 7,6 9,-18 0,-33-3,-40-5,-32-9,-28-7,-15-1,-6-6,-7-7,-6-7,2-3,-1-10,4-4,17 6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33:40.00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1 502,'11'-6,"15"-7,21-8,24 0,29-7,9-5,3-3,-1 0,-7 5,-23 8</inkml:trace>
  <inkml:trace contextRef="#ctx0" brushRef="#br0" timeOffset="1040.26">67 602,'5'0,"15"0,13-6,20-1,17 0,13-11,11-7,0-5,-5 2,-5 7,-18 6</inkml:trace>
  <inkml:trace contextRef="#ctx0" brushRef="#br0" timeOffset="2059.77">635 0,'0'6,"6"7,13 13,15 3,18 6,18 4,8 1,2-1,-18-6,-19-10</inkml:trace>
  <inkml:trace contextRef="#ctx0" brushRef="#br0" timeOffset="2680.37">1037 301,'-6'0,"-13"11,-9 21,-11 23,-11 12,-2 7,8 2,11 5,12-11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35:05.7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1 316,'7'-3,"9"-6,13-4,16 0,19-5,4-3,3-1,-1-1,-5 3,-14 6</inkml:trace>
  <inkml:trace contextRef="#ctx0" brushRef="#br0" timeOffset="1">42 379,'4'0,"8"0,9-3,12-2,11 0,9-5,6-6,0-3,-3 1,-3 5,-11 3</inkml:trace>
  <inkml:trace contextRef="#ctx0" brushRef="#br0" timeOffset="2">400 0,'0'4,"4"4,8 9,9 0,12 6,11 2,5 0,2-1,-12-3,-12-7</inkml:trace>
  <inkml:trace contextRef="#ctx0" brushRef="#br0" timeOffset="3">653 190,'-3'0,"-9"7,-6 13,-7 14,-6 9,-2 3,6 2,6 3,7-7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1:02.81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8221 314,'-6'6,"-18"13,-18 14,-6 14,-12 10,-3 6,0 10,15-13,33-29,30-36,36-29,26-31,23-16,5-17,-4-3,-35 21,-35 42,-35 38,-33 36,-27 35,-20 22,-2 7,-2-8,18-19,33-34,40-35,42-41,25-31,17-26,6-10,-8 3,-24 29,-39 38,-35 49,-32 32,-25 30,-19 21,-5 4,20-16,33-32,41-38,37-45,35-33,17-18,5-7,3 0,-21 15,-40 42,-37 38,-42 34,-24 28,-24 12,-8 10,2 1,28-22,49-33,45-47,30-27,27-31,18-20,14-18,-24 14,-43 34,-48 44,-46 41,-32 32,-19 19,-5 6,21-11,41-24,45-32,44-41,26-29,17-22,10-4,0-6,-7 5,-24 17,-37 30,-39 31,-37 34,-28 28,-13 20,-4 8,-3 1,7-5,24-15,34-33,37-32,41-41,39-37,28-22,9-19,2 5,-34 21,-45 31,-47 48,-47 42,-29 34,-18 15,-5 6,2 5,22-13,35-32,46-41,39-45,39-38,21-18,10-4,-4 4,-28 22,-45 36,-41 35,-32 29,-34 27,-17 15,-6 13,1 4,26-19,41-32,40-45,41-33,25-31,23-9,-3-8,-25 23,-37 34,-50 40,-39 30,-31 31,-13 10,-8 3,6 5,25-18,34-26,46-37,49-43,31-31,10-10,5-3,-5 1,-25 20,-44 26,-45 42,-31 31,-33 20,-13 13,-5 4,2 7,23-16,39-25,42-37,29-24,37-26,15-17,9-8,-2-5,-1-5,-30 27,-43 30,-43 40,-32 24,-24 22,-17 12,-4 4,6 1,25-19,39-25,46-42,31-24,28-31,23-21,11-14,2-2,-31 22,-47 36,-41 41,-45 32,-30 33,-21 12,-4 10,19-11,42-29,44-33,43-43,32-28,18-20,10-9,-24 15,-39 38,-43 35,-40 41,-24 23,-19 13,-7 3,17-11,44-30,37-33,40-40,35-32,30-23,8-12,-1 10,-32 25,-48 47,-54 38,-37 32,-27 18,-11 9,-3 7,20-10,38-36,48-42,39-38,37-34,26-17,5-5,-24 15,-47 32,-43 41,-40 33,-38 29,-23 22,-9 16,25-15,43-31,37-41,36-33,28-23,25-20,14-15,6 1,-28 21,-40 32,-38 32,-39 34,-29 22,-17 13,-6 0,0 5,19-16,39-23,35-36,26-22,32-31,14-12,17-12,3 1,1 3,-34 25,-39 31,-37 37,-39 25,-29 23,-24 11,-6 9,8 0,28-19,42-34,49-39,37-30,21-21,20-19,15-13,5-3,-34 19,-43 39,-51 36,-42 40,-29 18,-17 16,1 6,23-12,36-23,40-37,43-32,36-35,22-20,9-9,-2-1,-32 20,-41 32,-43 38,-44 31,-26 25,-21 14,-7 11,26-8,37-30,49-34,44-36,26-26,10-11,7-12,5 1,-5 0,-23 18,-47 35,-39 32,-41 30,-21 18,-11 11,-1 10,19-11,45-33,37-36,44-35,30-29,23-22,9-14,-21 10,-39 30,-41 36,-46 39,-36 33,-25 19,-2 9,20-9,38-29,42-32,36-34,22-20,22-25,7-12,-2 3,-28 25,-37 33,-46 37,-37 33,-28 19,-5 10,1 2,26-13,40-35,46-39,47-37,28-27,8-8,2-2,-6 7,-27 16,-44 29,-40 30,-35 33,-34 21,-22 18,-5 8,3 1,23-13,42-30,50-33,49-40,32-33,9-9,5-10,-1 4,-30 16,-45 36,-47 34,-44 39,-30 23,-22 18,0 5,25-12,43-25,39-34,49-36,38-38,22-21,9-15,-33 19,-42 34,-50 40,-37 37,-33 23,-8 12,-3 5,27-10,34-24,33-30,39-35,28-25,24-28,14-19,10-4,-5 7,-26 26,-47 34,-42 34,-37 32,-31 22,-14 12,-5 12,-6 2,19-13,40-30,35-34,47-35,32-35,30-20,8-11,-22 14,-44 39,-49 37,-36 36,-24 24,-19 13,-4 12,19-7,30-23,37-32,29-30,20-19,23-27,9-11,7-4,5 4,-27 13,-37 21,-36 29,-34 31,-24 22,-13 15,-6 8,5 8,26-15,38-24,31-36,23-25,33-26,31-27,19-8,0-1,-29 19,-42 26,-42 30,-47 29,-29 15,-16 19,-13 11,4 5,22-8,33-22,45-29,36-34,21-19,21-26,6-6,4-4,-28 13,-44 27,-43 37,-32 30,-19 21,-16 18,5 10,21-10,31-22,30-31,37-29,34-30,25-25,7-6,-21 8,-38 33,-49 34,-32 27,-22 25,-14 16,4-4</inkml:trace>
  <inkml:trace contextRef="#ctx0" brushRef="#br1" timeOffset="14823.81">634 448,'-5'0,"-20"17,-11 17,-10 14,-15 22,-9 4,-19 18,-8-6,-3-1,26-15,43-25,38-32,41-40,23-27,11-16,9-25,6-12,-3-1,-22 19,-41 42,-37 51,-34 36,-23 35,-10 15,-17 10,-4-7,19-19,40-33,43-35,37-42,34-37,15-12,2-2,-3 1,-1 5,-21 21,-41 32,-41 39,-37 34,-32 26,-26 24,-23 13,-1-1,27-18,43-24,48-30,44-37,44-35,33-29,25-31,7-11,-8 8,-11 3,-31 24,-48 36,-49 35,-40 36,-35 34,-21 18,-10 4,3-1,20-4,30-17,37-25,34-32,31-29,32-34,14-14,8-7,1-2,-1-6,1-1,-28 20,-42 32,-38 32,-40 39,-28 28,-24 16,-6 3,4-1,32-16,44-31,38-34,36-29,31-34,26-24,7-9,-4-1,-32 20,-50 46,-42 37,-28 24,-24 22,-11 18,-3 2,1-1,20-13,33-24,44-24,36-32,39-30,21-24,14-23,-2-8,-5 3,-34 18,-42 33,-40 43,-36 32,-25 24,-18 19,-14 10,-1 2,19-14,46-23,39-31,34-36,33-36,25-26,13-16,-2-2,-27 16,-33 33,-43 43,-35 35,-24 23,-28 27,-17 23,-9 7,17-16,40-28,40-37,32-33,34-38,18-17,12-21,14-7,1 0,-25 17,-36 31,-37 34,-33 36,-27 25,-17 21,-9 9,-7 1,22-12,33-19,27-29,31-36,28-33,28-31,10-9,6-5,4 5,-28 25,-38 33,-48 44,-39 36,-35 27,-14 11,-1 7,9-1,27-17,35-28,39-39,30-34,30-35,20-25,6-5,4-3,-5 0,-23 17,-36 38,-42 41,-36 31,-29 27,-13 14,-5-1,2 3,27-12,35-28,38-39,39-35,23-14,15-20,20-21,3-2,-23 20,-51 46,-48 38,-35 33,-27 21,-7 11,15-9,30-21,31-25,33-28,23-23,24-31,16-16,3-7,-20 16,-41 31,-38 33,-36 27,-29 28,-20 15,-6 8,5 2,30-12,36-23,33-24,31-28,26-22,17-24,13-19,-1-9,-22 10,-41 29,-37 39,-31 31,-26 23,-14 15,-2 7,19-8,30-20,37-24,33-26,26-29,24-31,13-16,11-10,-25 16,-41 33,-40 34,-39 42,-33 28,-16 20,-8 7,17-4,31-29,38-28,31-36,26-28,26-31,16-13,8-6,-27 19,-38 32,-37 34,-33 34,-28 23,-16 15,-8 11,16-6,29-23,31-31,39-36,31-26,26-30,14-18,-17 10,-35 32,-39 34,-39 31,-27 25,-17 16,-8 15,8 6,21-15,41-25,33-30,28-28,27-28,17-23,2-16,1 6,-29 16,-44 32,-33 31,-39 28,-24 21,-12 13,-5 14,1 4,20-9,36-24,41-31,34-34,31-32,19-29,10-8,-25 13,-39 29,-33 34,-35 30,-32 36,-23 19,2 9,24-10,33-28,30-27,25-34,23-26,13-10,11-20,8-8,-23 15,-34 30,-35 33,-29 28,-20 32,-14 18,-7 8,14-10,33-24,44-36,29-33,23-29,11-13,3-6,-20 19,-38 29,-35 30,-23 24,-23 13,-2 9,13-5,30-22,35-34,25-26,14-21,15-12,10-6,-15 8,-37 27,-31 35,-32 30,-24 21,-14 19,9-3,26-24,35-30,34-35,21-31,18-11,-16 4,-41 30,-36 31,-26 27,-18 26,-10 15,18-10,30-20,28-29,37-33,33-41,15-15,9-11,-1-2,-18 20,-34 35,-43 39,-38 43,-32 25,-21 24,-13 6,5-1,23-19,36-34,41-30,30-35,38-31,23-30,13-13,3-8,-5 9,-26 19,-40 33,-37 35,-31 30,-35 28,-17 21,-13 16,-2 3,8-2,26-17,33-26,33-34,32-29,20-19,18-26,24-25,18-10,-23 11,-39 37,-41 38,-45 38,-30 25,-21 14,-4 14,19-8,38-28,39-33,36-35,32-43,14-11,14-14,-7-4,-25 20,-37 29,-43 32,-31 37,-22 24,-12 17,-6 7,4 10,20-16,36-24,37-37,27-30,16-22,19-21,8-4,-1 5,1 2,-21 23,-33 25,-35 27,-41 28,-25 25,-19 19,-7 6,1 1,26-16,35-31,34-35,38-40,22-21,30-30,8-5,4 0,-22 15,-38 27,-44 37,-34 38,-29 37,-16 19,-13 6,3 5,22-13,37-27,41-34,29-37,18-22,16-22,11-11,13-12,0-2,-22 19,-38 26,-36 31,-37 35,-30 29,-28 23,-10 9,-6 13,21-11,41-32,45-42,34-36,33-31,15-12,6-12,-2 0,-5 3,1 7,-20 16,-33 27,-38 29,-30 25,-20 30,-23 15,-4 13,-5 2,13-3,24-16,39-32,26-35,34-34,26-30,28-27,20-17,-5-1,-28 16,-41 35,-45 38,-30 38,-26 32,-10 19,-6 13,3 4,18-20,30-33,34-46,37-38,21-24,15-21,9-7,6-5,-4 11,-25 20,-36 34,-42 35,-26 35,-26 28,-14 23,-12 7,18-11,32-25,32-33,39-43,23-23,14-15,9-4,3-1,2-2,-19 11,-40 37,-41 34,-32 31,-19 31,-11 7,-5 1,-1-2,18-16,31-30,37-33,34-34,38-35,17-12,14-15,11-4,-32 26,-44 36,-40 41,-45 36,-32 29,-22 12,-1 10,21-12,40-36,37-32,40-36,41-36,22-31,6-7,-1 3,-25 16,-44 27,-42 45,-37 35,-31 34,-14 19,-6 6,6 5,23-14,38-26,33-33,26-32,29-31,19-31,18-14,3-5,-24 15,-43 30,-34 36,-36 42,-24 21,-9 14,-6 12,3 4,24-17,30-31,22-33,32-34,26-28,23-26,8-5,-20 15,-34 30,-37 41,-31 38,-30 26,-11 19,10-9,26-21,39-36,35-32,21-17,21-19,7-1,-19 11,-40 23,-37 34,-31 26,-21 19,-8 11,6-6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20:11:54.26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61,'76'0,"574"-17,-249-14,-207 20,-139 10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1:30.79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75,'12'-17,"8"-11,2-2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15.4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81745.3125"/>
      <inkml:brushProperty name="anchorY" value="-47456.62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84510.15625"/>
      <inkml:brushProperty name="anchorY" value="-48793.69141"/>
      <inkml:brushProperty name="scaleFactor" value="0.5"/>
    </inkml:brush>
  </inkml:definitions>
  <inkml:trace contextRef="#ctx0" brushRef="#br0">1 401,'0'0,"5"0,16 0,20 0,12 0,10 0,12 0,3 0,0 6,-1 1,4 7,-3-1,-1-3,-4-1,-2-4,-2-2,-1-1,6-2,-1 0,1-1,-3 1,0-1,-2 1,-14 0</inkml:trace>
  <inkml:trace contextRef="#ctx0" brushRef="#br1" timeOffset="2088.84">1103 0,'0'0,"0"6,20 15,8 19,12 7,18 9,7 6,6 3,2 3,-20-7,-53-57,2 0,1 1,-1-1,0 1,0 0,0 0,-1-1,0 1,0 0,0 4,0-5,-1-1,0 0,0 0,0 1,-1-1,1 0,-1 0,0 0,0 1,0-1,-1 0,1 0,-1 0,0 0,-1 5,-1-1,0-1,-1 0,0 0,0 0,-5 4,-44 34,-11 11,-6-3,-2 5,13-4,15-11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25.68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153 184,'-4'-2,"1"0,-1 0,1 0,-1-1,1 1,0-1,0 0,0 0,1 0,-1-1,1 1,-1-1,1 1,-1-2,3 5,0-1,0 1,0 0,0 0,0-1,0 1,0 0,0 0,0-1,0 1,0 0,0 0,0-1,1 1,-1 0,0 0,0-1,0 1,0 0,0 0,0 0,1-1,-1 1,0 0,0 0,0 0,0 0,1-1,-1 1,0 0,0 0,1 0,-1 0,0 0,0 0,0 0,1 0,-1-1,0 1,0 0,1 0,-1 0,0 0,0 0,1 0,-1 0,0 1,0-1,1 0,-1 0,0 0,0 0,1 0,-1 0,0 0,0 0,0 1,1-1,-1 0,0 0,0 0,0 0,0 1,1-1,-1 0,0 0,0 0,0 1,0-1,22 13,7 8,0 2,-1 2,-2 0,-1 2,12 16,-103-130,-18-13,14 17,43 47,25 30,7 8,13 14,1 5,78 87,68 55,-145-147,-23-21,-28-29,-116-135,129 152,23 29,26 36,-24-39,12 18,1-1,1 0,1-2,23 20,-38-41,-9-10,-13-16,-175-223,159 216,31 30,1 0,-1 0,0 1,0-1,0 0,0 0,0 1,0-1,0 0,0 1,0-1,0 0,0 0,0 1,0-1,0 0,0 1,0-1,0 0,0 0,0 1,0-1,0 0,0 0,0 1,-1-1,1 0,0 0,0 1,0-1,0 0,-1 0,1 0,0 1,0-1,-1 0,1 0,0 0,0 0,-1 0,1 1,0-1,0 0,-1 0,1 0,0 0,-1 0,1 0,0 0,0 0,-1 0,1 0,0 0,-1 0,1 0,0 0,0 0,-1-1,1 1,0 0,0 0,-1 0,1 0,0 0,0-1,-1 1,1 0,0 0,0 0,0-1,6 25,15 23,3-2,1-1,2-1,2-1,12 11,-6-15,-23-32,-9-13,-10-19,-8-12,-1 1,-3 1,0 0,-3 1,-1 1,-23-26,54 92,35 55,53 80,-93-161,1 0,-1 0,0 0,0 0,-1 0,0 1,0-1,1 6,-3-9,0 1,0-1,0 0,-1 0,1 0,-1 0,0 0,0 0,0 0,0 0,0 0,0 0,-1 0,0 0,1-1,-1 1,0-1,0 1,-2 0,-26 26,-1-1,-16 9,14-11,14-13,22-23,26-30,-24 32,33-40,-2-2,2-9,-64 75,-18 24,-89 108,144-161,45-50,-3-4,28-47,-70 89,-9 16,-5 8,-42 45,2 2,2 2,1 2,24-30,16-19,-17 19,2 0,0 1,1 1,1 1,13-19,7-8,11-12,50-52,-4-3,2-9,-53 60,-24 23,-27 29,-33 38,4 2,-27 41,77-89,23-27,31-38,-2-2,2 1,3 2,29-23,-51 49,1 0,0 1,1 1,1 1,0 0,1 2,-1 1,2 0,-1 2,8-1,-7 2,-1 2,1 1,0 0,0 2,0 1,0 0,-1 2,1 0,3 3,-125-12,-54-16,199 39,-39-13,0-1,0 0,0-1,1 1,-1-1,1-1,-1 1,1-1,6 0,-42-16,-50-4,117 30,17 5,45 6,-81-21,-18-3,-30-8,-74-5,54 9,0-2,-14-6,108 29,-9-2,-1-2,2-2,14 1,-28-8,-21-6,-38-6,-21 2,-4 2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30.50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154 86,'-1'-1,"0"0,0 0,0 0,0 0,0 0,0 0,0 0,-1 0,1 1,0-1,0 0,-1 1,1-1,0 1,-1-1,1 1,-1 0,1 0,0-1,-2 1,3 1,-1-1,0 0,1 1,-1-1,1 1,-1-1,0 1,1 0,-1-1,1 1,0 0,-1-1,1 1,-1 0,1-1,0 1,0 0,-1 0,1-1,0 1,0 0,0 0,0-1,0 1,0 1,0 5,0 0,0 1,1-1,0 0,0 0,1 1,2 4,4 7,1-1,1 0,1-1,0 0,2 0,-1-2,2 1,0-2,3 2,4 0,-20-16,-1 1,0-1,0 0,0 0,0 0,0 0,1 0,-1 0,0 0,0 0,0 0,0 0,1 0,-1 0,0 0,0 0,0 0,0 0,1 0,-1 0,0 0,0 0,0 0,0 0,1 0,-1 0,0 0,0 0,0 0,0 0,0-1,0 1,1 0,-1 0,0 0,0 0,0 0,0 0,0-1,0 1,0 0,0 0,1 0,-1 0,0-1,0 1,0 0,0 0,0 0,0 0,0-1,0 1,0 0,0 0,0 0,0 0,-1-5,-1 1,1 0,-1 0,1 0,-1 0,-1 0,1 0,-2-2,-44-62,-2 1,-58-56,74 91,34 32,0 0,-1-1,1 1,0 0,0 0,-1-1,1 1,0 0,0 0,-1-1,1 1,0 0,-1 0,1 0,0 0,-1 0,1-1,0 1,-1 0,1 0,0 0,-1 0,1 0,-1 0,1 0,0 0,-1 0,1 1,0-1,-1 0,1 0,0 0,-1 0,1 0,0 0,-1 1,1-1,0 0,0 0,-1 1,1-1,0 0,0 0,-1 1,1-1,0 0,0 1,0-1,-1 0,1 1,0-1,0 0,0 1,0-1,0 0,0 1,0-1,0 0,0 1,0-1,0 0,0 1,0-1,0 1,0-1,0 0,7 28,7 7,2 0,1-1,1-1,3-1,0 0,2-2,1 0,1-2,9 6,-32-32,-1-1,1 1,0 0,0-1,0 0,-1 1,1-1,1 0,-1 0,0 0,0 0,0-1,1 1,-2-1,-1 0,0 0,1 0,-1-1,0 1,1 0,-1 0,1 0,-1-1,0 1,0 0,1-1,-1 1,0 0,1 0,-1-1,0 1,0-1,0 1,1 0,-1-1,0 1,0-1,0 1,0 0,0-1,0 1,0-1,0 1,0 0,0-1,0 1,0-1,0 1,0 0,0-1,0 1,-1-1,0-8,-1 1,-1 0,1-1,-2 1,1 0,-1 0,-21-40,-1 1,-3 2,-1 1,-33-35,63 79,0 0,0 0,0 0,0 0,0 1,0-1,0 0,0 0,0 0,0 0,0 0,-1 0,1 1,0-1,0 0,0 0,0 0,0 0,-1 0,1 0,0 0,0 0,0 0,0 0,0 0,-1 0,1 0,0 0,0 0,0 0,0 0,-1 0,1 0,0 0,0 0,0 0,0 0,0 0,-1 0,1 0,0 0,0 0,0 0,0 0,0-1,0 1,-1 0,1 0,0 0,0 0,0 0,0 0,0 0,0-1,0 1,0 0,0 0,0 0,0 0,-1-1,1 1,0 0,0 0,0 0,0 0,0 0,5 19,12 28,0-10,3 8,1 0,3-1,1-2,16 19,-13-34,-26-26,0 1,0-1,0 1,0-1,0 1,-1 0,1 0,0 0,-1 0,0 0,1 0,0 2,-2-2,0 0,0 0,-1 0,1-1,0 1,-1 0,1-1,-1 1,0 0,1-1,-1 1,0 0,0-1,0 1,0-1,0 0,0 1,-1-1,1 0,0 0,-1 1,0 0,-97 81,66-57,1 1,2 1,-20 24,139-149,-54 56,-10 12,0-2,-2 0,4-11,-27 38,-7 7,-14 13,-21 21,1 2,2 2,1 1,-2 8,110-109,-9-7,4-10,-85 100,-8 9,1 1,2 1,1 2,2 0,-11 25,33-62,1 0,-1 0,0 0,0 0,0 0,0 0,0 0,1 0,-1 0,0 0,0 0,0 0,0 0,1 0,-1 0,0 0,0 0,0 0,0 0,1 0,-1 0,0 0,0 0,0 0,0 0,0 0,0 1,1-1,-1 0,0 0,0 0,0 0,0 0,0 0,0 1,0-1,0 0,1 0,-1 0,0 0,0 0,0 1,0-1,16-17,23-34,-22 28,0 1,1 0,1 2,1 0,1 1,1 1,3-1,0 5,1 1,1 1,0 1,1 2,0 0,28-3,22-9,-57 13,-21 8,0 0,0 0,0-1,1 1,-1 0,0 0,0 0,0 0,0 0,0 0,0 0,0 0,0-1,1 1,-1 0,0 0,0 0,0 0,0 0,0 0,0-1,0 1,0 0,0 0,0 0,0 0,0 0,0-1,0 1,0 0,0 0,0 0,0 0,0 0,0-1,0 1,0 0,0 0,-1 0,1 0,0 0,0 0,0-1,0 1,0 0,0 0,0 0,0 0,-1 0,1 0,0 0,0 0,0 0,0 0,0 0,-35-7,-149 7,573 1,-761-1,476 8,-76-4,0-1,0-2,0-1,21-3,-111-5,26 1,-50-2,39 5,0-2,-3-3,129 5,219 5,-384-1,18-2,0 4,-18 4,60 2,25-8,1 0,0 0,0 0,0 0,0 0,-1 1,1-1,0 0,0 0,0 0,0 0,0 1,0-1,-1 0,1 0,0 1,0-1,0 0,0 0,0 0,0 1,0-1,0 0,0 0,0 1,0-1,0 0,0 0,0 0,0 1,0-1,1 0,-1 0,0 0,0 1,0-1,0 0,0 0,0 0,1 0,-1 1,0-1,0 0,0 0,0 0,1 0,-1 0,0 1,0-1,5 2,0 1,0-1,0 1,0-2,0 1,1 0,1-1,39 10,1-3,-1-2,22-1,-99-5,-39 2,67-2,-1 0,1 1,0 0,-1-1,1 1,0 0,-1 1,1-1,0 1,0-1,0 1,0 0,0 0,1 0,-1 0,-1 2,4-3,0-1,0 1,0-1,0 1,-1 0,1-1,0 1,0 0,0-1,1 1,-1 0,0-1,0 1,0 0,0-1,0 1,1-1,-1 1,0 0,1-1,-1 1,0-1,1 1,-1-1,1 1,-1-1,1 1,-1-1,1 0,-1 1,1-1,-1 0,1 1,-1-1,1 0,0 0,-1 1,1-1,0 0,-1 0,1 0,0 0,33 12,-30-11,1 3,-18-1,-18-1,-8-2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58.10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985 63,'-45'-12,"-1"3,0 1,-1 3,1 2,-1 1,-22 4,-105-7,92-3,16 1,1 3,-13 3,71 1,0 0,0 1,1 0,-1 0,0 1,0 0,1 0,-1 0,1 1,0 0,0 1,0-1,0 1,0 0,1 0,-1 2,0 0,1 0,0 1,0 0,0 0,1 1,0-1,0 1,1 0,0 0,0 0,1 0,-1 8,-3 23,2 1,1 0,3-1,1 1,1 0,3-1,1 1,3 4,-6-35,-1 1,1 0,0 0,1-1,0 0,1 1,0-2,0 1,1 0,0-1,1 0,-1-1,2 0,-1 0,1 1,3-1,0 0,0 0,1-1,0-1,0 0,0 0,1-1,-1-1,1 0,0-1,6 1,61 3,0-4,0-3,21-5,-30 0,0 4,1 3,-1 3,16 5,-50-2</inkml:trace>
  <inkml:trace contextRef="#ctx0" brushRef="#br0" timeOffset="2263.91">551 130,'2'113,"1"-48,-7 63,12-183,-3 31,-1-1,-1 0,-1 0,-1 0,-1 0,-2 0,-3-21,5 44,-1 0,1-1,-1 1,1 0,-1 0,0 0,0 0,0 0,0 0,0 0,0 1,0-1,-1 0,1 1,-1-1,1 0,-1 1,1 0,-1-1,0 1,0 0,0 0,0 0,0 0,0 0,0 1,0-1,0 0,0 1,0 0,0-1,0 1,-1 0,1 0,0 0,0 1,0-1,0 0,-1 1,-1 0,-6 3,1 0,-1 0,1 1,0 0,0 0,0 1,-6 6,-29 27,10-2</inkml:trace>
  <inkml:trace contextRef="#ctx0" brushRef="#br0" timeOffset="32281.89">1018 731,'-1'0,"0"0,0 0,0 0,0 0,0 0,0 0,0 0,1 0,-1 0,0 1,0-1,0 0,0 1,0-1,0 0,0 1,1 0,-1-1,0 1,0-1,1 1,-1 0,0-1,1 1,-1 0,0 0,1 0,-1 0,1-1,0 1,-1 0,1 0,0 1,0-1,0 0,0 0,1 0,-1 0,0 0,1 0,-1 0,0 0,1 0,0 0,-1 0,1 0,-1 0,1 0,0 0,0 0,0 0,-1-1,1 1,0 0,0-1,0 1,0-1,0 1,0-1,0 1,0-1,1 0,5 3</inkml:trace>
  <inkml:trace contextRef="#ctx0" brushRef="#br0" timeOffset="32282.89">1020 785,'-5'-1,"-25"-6,18 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9:03.41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136 269,'-5'5,"-3"14,0 20,-3 15,-1 10,3 5,-4 3,0-1,-2 6,5-25</inkml:trace>
  <inkml:trace contextRef="#ctx0" brushRef="#br0" timeOffset="-1">222 970,'2'0,"65"0,3 0,1 0,5 0,1 0,-1 0,-14 0</inkml:trace>
  <inkml:trace contextRef="#ctx0" brushRef="#br0" timeOffset="-192224.31">404 336,'-4'1,"0"0,0 0,0 1,0 0,0 0,1 0,-1 0,0 1,1-1,0 1,0 0,0 0,-2 2,-3 2,-3 5,-1 0,2 0,0 1,0 1,1-1,1 1,1 1,-1 0,2 0,0 0,1 0,-2 14,5-21,1 0,0-1,1 1,0 0,0-1,0 1,1 0,0-1,1 1,0-1,0 1,3 6,-3-9,1 0,1 1,-1-1,1 0,0-1,0 1,0-1,1 1,-1-1,1-1,0 1,0-1,1 1,-1-2,1 1,-1-1,5 2,-4-2,0 0,0 0,0-1,0 0,0 0,0-1,1 1,-1-1,0-1,0 1,0-1,0 0,0 0,0-1,0 0,0 0,0 0,2-2,1-1,-1-1,0 1,0-2,0 1,-1-1,1 0,-2 0,1-1,-1 0,0 0,0-3,1 0,0-1,-1 1,0-1,-1 0,-1-1,0 1,-1-1,0 0,-1 0,0 0,-1 0,0 0,-1 0,-1 0,0 0,-1 0,-3-12,3 19,0 0,-1-1,1 1,-1 0,-1 1,1-1,-1 1,0-1,0 1,-1 0,1 1,-1-1,0 1,0 0,-1 0,1 0,-1 1,0 0,0 0,0 0,0 1,-1 0,1 0,0 1,-1 0,0 0,1 0,-1 1,1 0,-1 0,0 1,1-1,-1 1,1 1,-1 0,1-1,0 2,-6 2,1 0,0 2,0-1,1 1,-4 4,-35 33</inkml:trace>
  <inkml:trace contextRef="#ctx0" brushRef="#br0" timeOffset="-188984.63">35 202,'3'-4,"0"1,-1-1,1 0,-1 0,0 0,0 0,0-1,-1 1,1 0,-1-1,0 1,0-5,0 4,0-1,0 0,1 1,0-1,0 1,0-1,4-4,0 3,0-1,1 1,0 0,1 1,-1-1,1 1,0 1,1 0,-1 0,1 0,0 1,0 1,1 0,-1 0,1 0,0 1,-1 1,3 0,22-3,1 2,-1 1,1 2,20 4,-9-2,-22-2,1 1,-1 1,-1 1,1 1,-1 1,1 2,-18-6,0 1,0 0,0 0,-1 0,1 1,-1 0,0 0,0 0,0 1,-1-1,1 1,-1 0,0 1,-1-1,1 1,-1 0,0-1,-1 1,1 1,-1-1,0 0,-1 1,1-1,-1 3,1 23,0 1,-3 0,0-1,-3 1,-5 28,-6 67,15-30,10 78,-1-17,-7-95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42.28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48 34,'0'17,"0"17,0 14,0 10,0 13,0 5,0 1,-6 5,-1-1,-1-2,2-4,2-14</inkml:trace>
  <inkml:trace contextRef="#ctx0" brushRef="#br0" timeOffset="15027.55">349 234,'-2'1,"-1"0,1 0,0 0,0 0,0 0,1 1,-1-1,0 1,0-1,1 1,-1 0,1 0,-1 0,1 0,0 0,0 0,0 0,0 0,0 0,1 0,-1 2,-1-1,-6 15,1 0,1 0,0 1,1 0,1 0,1 1,1-1,0 1,2-1,0 5,0-17,1 0,0 1,0-1,1 0,0 0,0 0,0-1,1 1,0 0,0-1,1 0,0 0,0 0,0 0,1-1,0 1,0-1,0 0,1-1,0 1,0-1,0 0,0-1,0 1,1-1,0-1,-1 1,8 1,-8-2,-1-1,1 0,0 0,0 0,-1-1,1 0,0 0,0 0,0-1,0 1,-1-1,1-1,0 1,-1-1,1 0,-1-1,0 1,0-1,1 0,1-3,0 1,0-1,0-1,-1 1,0-1,0 0,-1-1,0 1,0-1,-1 0,3-6,1-5,-1 0,-1 0,-1 0,0-1,-2 0,0 0,-1 0,-1 0,-1 0,-3-19,2 28,-2 0,1 0,-1 0,-1 1,0 0,-1-1,0 2,0-1,-1 0,0 1,-1 0,0 1,-7-8,10 13,1-1,-1 1,0 0,0 0,0 0,-1 1,1 0,-1-1,1 2,-1-1,0 0,0 1,0 0,1 0,-1 0,0 1,0 0,0 0,0 0,0 0,0 1,0 0,0 0,0 0,0 0,0 1,1 0,-1 0,1 0,-1 1,1 0,-37 32,11 3</inkml:trace>
  <inkml:trace contextRef="#ctx0" brushRef="#br0" timeOffset="18124.09">182 67,'-36'1,"17"-1,54-7,23-2,68-12,1 5,117 1,-237 15,-1 0,1 1,-1-1,1 1,-1 0,0 1,1 0,-1 0,0 0,0 0,0 1,-1 0,1 1,3 2,-5-3,-1 1,1 0,-1 0,0 0,0 1,-1-1,1 1,-1-1,0 1,0 0,0 0,-1 0,0 0,0 0,0 0,-1 0,1 1,-1 1,0 50,-3 0,-9 51,-1 23,10-77,-1 16,-5 20,6-71,-1 0,0 0,-1-1,-1 1,-1-1,-9 17,12-29,-1 1,0 0,0-1,-1 0,1 0,-1 0,-1-1,1 0,-1 0,0-1,0 0,0 0,0 0,-1-1,0 0,1-1,-1 0,0 0,0 0,-7-1,-20 2,-1-1,1-2,0-1,-12-4,9 2,-310-13,307 15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9:19.12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1,'0'5,"0"13,0 18,0 14,10-1,15-9,12-12,17-10,9-8,5-6,-9-4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03:42.384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118 46,'0'2,"-3"6,-2 8,-3 6,2-1,6-8,9-14,4-11,-1 1,-9 8,-6 7,-8 12,-3 6,-5 7,5-1,11-11,7-12,10-14,6-10,5-9,-4 5,-7 11,-10 12,-10 11,-7 10,-4 7,-1 2,-3 1,3 1,7-7,9-11,10-13,8-11,7-10,2-10,1-3,-7 5,-9 15,-11 14,-9 12,-9 10,-2 8,-5 4,2 0,0-1,7-4,11-10,11-12,9-13,5-9,3-8,3-7,2-2,-7 6,-13 16,-12 16,-10 15,-7 10,-5 6,-2 4,2 4,1-1,6-9,15-12,12-19,12-16,4-10,0 0,-10 12,-9 10,-10 14,-10 10,-8 5,-2 3,9-2,11-7,11-11,10-11,9-13,2-8,2-4,-1-4,-9 6,-10 12,-13 11,-9 13,-7 9,-3 4,1 2,7-4,10-10,14-12,9-14,12-13,7-10,7-1,-8 6,-13 11,-15 16,-12 12,-9 10,-5 5,-3 5,5-2,12-11,10-14,12-11,11-12,12-9,4-2,-8 6,-17 14,-14 15,-15 12,-8 8,-5 4,5-1,11-5,11-11,12-12,12-13,6-9,2-3,2 0,-11 8,-14 10,-14 14,-11 9,-6 8,-3 4,5-1,10-7,13-11,10-10,6-12,9-7,-6 1,-10 8,-12 16,-8 12,-7 7,1-1,9-8,10-12,7-13,9-9,4-7,1 0,-6 6,-11 11,-12 14,-6 11,-2 2,6-4,10-10,5-12,8-9,-5-3,-10 4,-11 4,-8 7,-4 2,9-4,5 0</inkml:trace>
  <inkml:trace contextRef="#ctx0" brushRef="#br1" timeOffset="11397.76">293 87,'-6'0,"-8"0,3-5,9-6,9-3,1 0,-6 3,-9 6,-9 5,-6 4,-4 5,5 1,13-4,14-2,19-4,10-7,6-3,1-3,-1 0,-10 2,-15 5,-17 9,-18 6,-9 5,-8 4,-2 0,1 2,9-2,16-5,15-4,11-6,10-5,9-6,4-5,4-3,1-4,-1-2,-11 4,-14 8,-15 10,-15 7,-11 8,-9 7,-5 3,9-1,13-4,15-8,14-11,10-8,11-4,3-6,4-2,1-2,1 2,-12 5,-15 6,-15 10,-12 9,-2 3,7-2,10-4,11-7,6-5,7-4,-5-1,-11 5,-15 9,-11 7,-1 5,8-1,8-8,11-8,8-7,7-7,-3 3,-14 5,-11 11,-9 8,-9 5,-8 7,-2 2,7-2,12-6,12-8,11-11,10-10,6-5,3-5,-7 0,-9 10,-14 9,-12 14,-8 7,-4 7,0 1,6-2,13-9,12-9,9-13,6-11,-3 1,-7 9,-13 12,-11 10,-8 10,-3 4,-1 2,7-4,12-12,12-13,9-10,6-8,7-5,-8 2,-11 9,-10 10,-12 10,-4 11,-4 5,-2 2,8-2,11-12,12-14,14-13,8-8,-5 1,-11 8,-15 12,-10 9,-8 8,-6 5,-1 6,5-2,14-6,11-11,10-11,7-9,-3 0,-10 7,-15 10,-12 9,-5 6,1 4,4-2,8-6,12-10,5-7,-3-5,-3-2</inkml:trace>
  <inkml:trace contextRef="#ctx0" brushRef="#br1" timeOffset="12418.95">442 330,'2'-7,"-1"0,-6 6,-6 10,-4 8,3 1,11-5,9-9,9-10,8-8,-5 0,-10 9,-12 11,-5 8,-6 7,-1 7,6-7,10-11,4-11,6-11,0-10,1-9,-1-2,-9 3,-8 10,-9 14,-5 16,-3 13,2 7,8-2,12-9,9-12,2-5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8:40.96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81 600,'0'-5,"6"-18,0-15,6-12,6-8,5-4,14-3,12 10,7 20,6 21,2 12,6 8,2-4,-1-12,-2-15,-7-14,-4-5,-1 4,-6 20,0 19,7 9,4-2,2-7,0-9,1-2,-12 0</inkml:trace>
  <inkml:trace contextRef="#ctx0" brushRef="#br0" timeOffset="8627.79">2001 694,'-15'0,"4"0,16 0,16 0,16 0,12 0,9 5,-12 2,-23-1,-27 0,-28-3,-19-5,-12-4,10 5,25 3,28 0,24 6,24 1,14-1,-14-1,-25-3,-28-1,-23-7,-17-3,-17 1,7 0,24 7,27 3,31 1,21 0,12-2,-8 0,-30-2,-28-5,-9-3,15 1,17 0,17 2,13-3,-7-7,-20 0,-25-4,-27-3,-19 1,-11 5,-5 4,-2 4,-1 4,-2 7,-1 9,17 1,35-1,31-3,29-3,19-3,11-2,3-1,-16 4,-32 2,-32 4,-25 1,-22 3,-18-1,-7-2,0-4,19 2,34 0,39-2,28-3,22-1,17-3,5 0,-16-1,-31 0,-37-1,-35 1,-22 0,-16-1,-7 1,-1 0,20 5,30 2,36-5,33-4,21-6,16-7,11-7,1 1,-19 4,-37 5,-34 4,-33 9,-20 5,-17 0,-6 5,-1 1,19-2,30-3,37-2,27-3,19 0,16-2,7 0,2-1,-3 1,-18-1,-35 1,-36 0,-27 0,-17-1,-13 1,-6 0,-5 0,-15 0,-11 6,-4 6,12 7,24 1</inkml:trace>
  <inkml:trace contextRef="#ctx0" brushRef="#br0" timeOffset="9916.65">19 445,'-5'-5,"3"-7,13-18,15-8,-2 2,-11 23,-23 24,-21 20,1 1,16-17,20-25,21-18,25-8,11-10,4-6,1 5,1 0,-13 8</inkml:trace>
  <inkml:trace contextRef="#ctx0" brushRef="#br1" timeOffset="46975.21">2415 1050,'-2'0,"-6"7,-8 7,-3 5,3 0,9-3,11-7,11-7,1-2,-7 4,-10 6,-6 7,-1 2,7-5,9-7,9-9,6-8,-4 0,-11 4,-17 10,-9 9,-10 8,-3 5,5 0,13-4,15-11,17-13,9-12,9-10,8-6,-6 3,-15 10,-20 15,-16 15,-10 9,-1 6,5-2,11-5,10-11,13-9,9-12,8-11,6-2,-10 3,-13 8,-14 11,-15 14,-9 8,-4 5,5-2,14-4,11-9,11-7,9-10,8-5,4-6,2-1,-1-1,-10 4,-14 9,-15 8,-13 8,-8 5,-5 8,-2 1,7 2,13-3,13-11,12-8,9-10,10-9,6-5,1-5,-9 5,-15 11,-16 13,-14 10,-9 6,2 0,8-3,17-11,10-9,9-8,6-7,5-5,2-2,-9 0,-12 5,-17 6,-13 8,-8 7,2 4,8-4,14-3,11-7,8-6,4-2,-1-5,-7 1,-12 7,-10 5,-10 8,-2 1,7-1,9-8,3-1,-4 1,-8 1,-7 6,1 0,11-6,11-3,8-8,5-4,-6 2,-9 7,-13 6,-9 4,-9 4,3-1,10-2,12-8,11-6,6-4,-1-4,-9 3,-8 6,-3 0,5-1,7-2,5-4,1-3,-5 3,-7 8,-4 11,0 9,7 8,2 10,-4 4,-3 4,-3 0,-2 3,-6 2,-2 0,-1-2,0 1,-2 0,-1-3,4-1,4-1,6-4,9 0,1 1,-3 1,-5 1,-4 0,6-2,6-4,1 0,-8 0,-4-3</inkml:trace>
  <inkml:trace contextRef="#ctx0" brushRef="#br0" timeOffset="59663.58">2510 523,'5'-2,"-2"-1,-7 3,-8 3,-6 3,-5 6,-6 1,7-1,17-1,15-2,12-6,8-8,4-5,-7-1,-14 4,-14 5,-14 5,-11 3,-8 2,-3 4,7 0,13-1,17-4,15-2,9-2,8-4,6-4,0-2,-1-1,-1-1,1-3,-10 2,-15 2,-16 7,-16 6,-17 5,-9 5,-3 4,-1 0,7 2,12-1,17-5,14-4,15-7,12-4,7-4,4-4,-1-3,0-4,1 1,1 0,-2-2,-2 1,-10 4,-13 4,-14 5,-15 7,-12 6,-8 5,-4 2,-1 1,6 1,10-3,15-3,14-5,13-7,10-4,9-6,2-5,-1-1,-8 2,-13 5,-15 7,-14 7,-4 8,3 0,11-3,11-5,11-5,7-9,6-1,2-3,-1-4,-7-4,-12 1,-16 2,-13 3,-9 2,-7 2,-3 1,7 2,15 1,14 3,15 0,10 2,6 0,2-2,0-6,-8-3,-16 0,-13 0,-14 1,-13 3,-13 0,-5 1,-5 2,2 2,6 0,6 4,9 6,10 5,4 7,-1 3,1 3,1 1,5 1,9-4,12-9,8-7,-4-4,-11 1,-10 4,-10 6,-4 5,4-2,11-3,12-4,10-7,11-6,4-5,-8-1,-12 2,-15 6,-15 6,-8 10,-4 7,5 1,13-3,17-10,11-9,10-7,5-5,-5-1,-11 4,-13 5,-12 5,-10 8,-7 5,-2 5,8 2,13-4,16-7,10-6,-2-4,-8 3,-13 3,-7 3,0 4,7-2,2 3,1-3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27:14.12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86 1,'-5'0,"-1"5,-1 12,2 12,2 18,-5 14,-4 13,-2 4,2 3,4-1,2-15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20:11:56.2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0 179,'33'-2,"-1"-2,0-1,0-1,22-9,16-2,80-10,92-1,-26 3,-32 9,2 8,101 11,-56 0,-9-1,257-5,-280-11,43-2,-188 15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09:58.88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17277.08594"/>
      <inkml:brushProperty name="anchorY" value="-74138.53906"/>
      <inkml:brushProperty name="scaleFactor" value="0.5"/>
    </inkml:brush>
  </inkml:definitions>
  <inkml:trace contextRef="#ctx0" brushRef="#br0">0 69,'0'0,"6"0,21-7,14 0,12 0,9 2,5-6,2 1,8 2,0 2,-1 2,-1 2,-3 1,-2 0,-2 1,0 1,5-1,1 1,-1-1,-1 0,-1 0,-2 0,6 0,-1 0,0 0,-2 0,-1 0,-2 0,-1 0,-1 0,7 0,-1 0,0 0,0 0,-3 0,0 0,4 0,1 0,-2 0,0 0,-3 0,-1 0,6 0,-1 0,0 0,-2 0,-1 7,-2-1,-1 1,6-1,-1-2,1 5,-9 6,-14-1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5.58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25,-6 168,4-428,2-66,12-207</inkml:trace>
  <inkml:trace contextRef="#ctx0" brushRef="#br0" timeOffset="1">20 3422,'-1'19,"-18"386,19-347,1-17</inkml:trace>
  <inkml:trace contextRef="#ctx0" brushRef="#br0" timeOffset="-1">2 3928,'6'0,"6"0</inkml:trace>
  <inkml:trace contextRef="#ctx0" brushRef="#br0" timeOffset="-2">855 3170,'2'-1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0.39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1510</inkml:trace>
  <inkml:trace contextRef="#ctx0" brushRef="#br0" timeOffset="3.64">135 4403,'0'-12,"0"-15,11 3,5 17,-2 21,-2 26,8 5,12-10,1-22,6-26,-4-27,-7-7</inkml:trace>
  <inkml:trace contextRef="#ctx0" brushRef="#br0" timeOffset="213026.01">401 4251,'-6'13,"-10"29,2 13,-4 8,2 5,4 9,3 2,4 5,-3 0,-7-3,-11-3,-19-10,-14-16,-2-35,9-30,14-15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0:18.80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4205 1051,'0'-6,"17"-8,-10 9</inkml:trace>
  <inkml:trace contextRef="#ctx0" brushRef="#br1" timeOffset="3.64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146277.84">79 435,'19'-14,"15"-6,13-1,11 4,11-2,7-2,2 1,-2 5,-1-1,3 2,0-2,-1 1,-3-2,-2 2,-2 3,4-2,2 1,-1 4,-2 2,-2 3,-1 2,5 1,1 7,-1 14,-2 9,-2 11,0 11,-2 1,-1-7,-12-11</inkml:trace>
  <inkml:trace contextRef="#ctx0" brushRef="#br1" timeOffset="3.64">2003 339,'0'6,"12"7,20 8,17 11,12 1,6-6,4-7,2-7,4-6,2-4,-1-2,-3-2,-2-1,-2 1,-2 0,5 0,1 6,-1 3,0-1,-3-1,5-8,0-8,0-4,-3-4,-1 0,-2 3,-1 5,5 4,1 2,0 3,-2 1,-2-5,-1-2,5 0,-11 2</inkml:trace>
  <inkml:trace contextRef="#ctx0" brushRef="#br1" timeOffset="146275.84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8,35 11,40 21,36 22,22 14,18 12,-11 0,-35-15,-42-23,-36-14,-29-16,-14-5,12 3,31 5,34 7,29 5,23 3,20 10,12 8,3 9,-17 1,-31-11,-38-12,-36-6,-21-8,-13-2,-9-3,-3 1,2 4,28 9,35 7,39 2,27 0,25 6,18 2,5-3,-18-1,-39-4,-37-1,-29-7,-21-4,-18-5,-9-1,-3 2,25 3,34 3,37 3,35 2,21 0,9 7,3 2,-17 0,-32-2,-38-1,-30-2,-25-2,-15 0,-6-1,0 0,20-1,31 1,39 0,29-1,20-4,12-3,5 1,-15-5,-35 0,-39 2,-28 3,-24 2,-13 2,-3 2,-6 1,24 0,35 1,33-1,29 1,20-6,12-3,13-5,-18 0,-31 1,-31 4,-33 2,-22 3,-12 1,-6 8,-7 2,-2 6,21 0,37-2,41-4,30-2,30-8,20-10,5-3,-2 2,-24 2,-41 4,-38 2,-35 3,-33 7,-22 8,-12 3,-5 3,6 11,9 0,10 1,26 1,34-6,35-6,26-13,26-13,14-12,-17-2,-30 2,-36 9,-28 8,-25 8,-13 9,-5 8,-1 6,-3 8,18-1,39-13,40-17,30-15,25-17,13-11,10-4,1-8,-3 5,-23 9,-33 11,-34 9,-34 19,-28 8,-26 8,-10 12,-4 6,-8 2,3 0,26-2,45-12,40-18,32-15,26-12,21-10,8-5,6-3,-24 5,-36 13,-35 10,-36 12,-22 11,-13 8,-13 1,-2-3,1-1,21-3,33-10,39-12,36-11,21-3,12-4,3-3,-17 1,-30 13,-39 7,-35 16,-29 12,-18 8,-7-2,2 1,4-5,24-7,48-15</inkml:trace>
  <inkml:trace contextRef="#ctx0" brushRef="#br1" timeOffset="146276.84">79 453,'26'-13,"33"-7,13 2,5-2,1 3,-18 4,-31 10,-32 12,-33 9,-21 2,-13 3,-6 4,-2 3,19-4,37-15</inkml:trace>
  <inkml:trace contextRef="#ctx0" brushRef="#br1" timeOffset="146274.84">79 515,'32'-12,"25"-10,13-8,6 2,-16 6,-29 12,-38 13,-28 12,-27 10,-13 6,-6-3,17-5,62-22</inkml:trace>
  <inkml:trace contextRef="#ctx0" brushRef="#br1" timeOffset="146272.84">79 489,'11'-7,"61"-34,6-3,1 1,6 7,4 5,0 1,-5 0,-4 0,-5-1,2 4,0 2,-2 4,-2 7,-2-1,-1 3,4-3,1 1,0 3,-2 4,-1 2,-3 9,6 3,1 6,-1 13,-2 7,-1 10,-2 15,-19-15,-29-13,-41-25,-30-17,-17-14,-9-8,-4 2,-5 1,0 5,25 14,35 13,33 14,27 9,18 0,17 9,8 3,3-3,-19-8,-31-8,-39-19,-18 3,1 1,4 1</inkml:trace>
  <inkml:trace contextRef="#ctx0" brushRef="#br1" timeOffset="3.64">2037 102,'-18'0,"-16"-6,8 5,21 12,22 12,20 12,21 7,-11-4,-25-14,-27-18,-26-14,-23-13,-15-8,10 1,33 11,9 8,-4 6,-10-2,-12-1,-9 1,-8 1,-11 2,19-5,29-2,30-4,31 0,27 1,13 10,5 10,0 16,-19 3,-39-8,-35-14,-26-13,-20-5,-17-6,-8 0,-7-3,0 9,9 17,18 3,30-5,39-10,29-3,20 1,11 1,6 3,8 8,1 9,-2 15,-3 8,3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3.64">4137 1253,'-11'0,"-16"0,2 0,7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0.39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38 380,'-1'-13,"2"12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33:40.00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1 502,'11'-6,"15"-7,21-8,24 0,29-7,9-5,3-3,-1 0,-7 5,-23 8</inkml:trace>
  <inkml:trace contextRef="#ctx0" brushRef="#br0" timeOffset="1040.26">67 602,'5'0,"15"0,13-6,20-1,17 0,13-11,11-7,0-5,-5 2,-5 7,-18 6</inkml:trace>
  <inkml:trace contextRef="#ctx0" brushRef="#br0" timeOffset="2059.77">635 0,'0'6,"6"7,13 13,15 3,18 6,18 4,8 1,2-1,-18-6,-19-10</inkml:trace>
  <inkml:trace contextRef="#ctx0" brushRef="#br0" timeOffset="2680.37">1037 301,'-6'0,"-13"11,-9 21,-11 23,-11 12,-2 7,8 2,11 5,12-11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35:05.7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1 316,'7'-3,"9"-6,13-4,16 0,19-5,4-3,3-1,-1-1,-5 3,-14 6</inkml:trace>
  <inkml:trace contextRef="#ctx0" brushRef="#br0" timeOffset="1">42 379,'4'0,"8"0,9-3,12-2,11 0,9-5,6-6,0-3,-3 1,-3 5,-11 3</inkml:trace>
  <inkml:trace contextRef="#ctx0" brushRef="#br0" timeOffset="2">400 0,'0'4,"4"4,8 9,9 0,12 6,11 2,5 0,2-1,-12-3,-12-7</inkml:trace>
  <inkml:trace contextRef="#ctx0" brushRef="#br0" timeOffset="3">653 190,'-3'0,"-9"7,-6 13,-7 14,-6 9,-2 3,6 2,6 3,7-7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1:02.81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8221 314,'-6'6,"-18"13,-18 14,-6 14,-12 10,-3 6,0 10,15-13,33-29,30-36,36-29,26-31,23-16,5-17,-4-3,-35 21,-35 42,-35 38,-33 36,-27 35,-20 22,-2 7,-2-8,18-19,33-34,40-35,42-41,25-31,17-26,6-10,-8 3,-24 29,-39 38,-35 49,-32 32,-25 30,-19 21,-5 4,20-16,33-32,41-38,37-45,35-33,17-18,5-7,3 0,-21 15,-40 42,-37 38,-42 34,-24 28,-24 12,-8 10,2 1,28-22,49-33,45-47,30-27,27-31,18-20,14-18,-24 14,-43 34,-48 44,-46 41,-32 32,-19 19,-5 6,21-11,41-24,45-32,44-41,26-29,17-22,10-4,0-6,-7 5,-24 17,-37 30,-39 31,-37 34,-28 28,-13 20,-4 8,-3 1,7-5,24-15,34-33,37-32,41-41,39-37,28-22,9-19,2 5,-34 21,-45 31,-47 48,-47 42,-29 34,-18 15,-5 6,2 5,22-13,35-32,46-41,39-45,39-38,21-18,10-4,-4 4,-28 22,-45 36,-41 35,-32 29,-34 27,-17 15,-6 13,1 4,26-19,41-32,40-45,41-33,25-31,23-9,-3-8,-25 23,-37 34,-50 40,-39 30,-31 31,-13 10,-8 3,6 5,25-18,34-26,46-37,49-43,31-31,10-10,5-3,-5 1,-25 20,-44 26,-45 42,-31 31,-33 20,-13 13,-5 4,2 7,23-16,39-25,42-37,29-24,37-26,15-17,9-8,-2-5,-1-5,-30 27,-43 30,-43 40,-32 24,-24 22,-17 12,-4 4,6 1,25-19,39-25,46-42,31-24,28-31,23-21,11-14,2-2,-31 22,-47 36,-41 41,-45 32,-30 33,-21 12,-4 10,19-11,42-29,44-33,43-43,32-28,18-20,10-9,-24 15,-39 38,-43 35,-40 41,-24 23,-19 13,-7 3,17-11,44-30,37-33,40-40,35-32,30-23,8-12,-1 10,-32 25,-48 47,-54 38,-37 32,-27 18,-11 9,-3 7,20-10,38-36,48-42,39-38,37-34,26-17,5-5,-24 15,-47 32,-43 41,-40 33,-38 29,-23 22,-9 16,25-15,43-31,37-41,36-33,28-23,25-20,14-15,6 1,-28 21,-40 32,-38 32,-39 34,-29 22,-17 13,-6 0,0 5,19-16,39-23,35-36,26-22,32-31,14-12,17-12,3 1,1 3,-34 25,-39 31,-37 37,-39 25,-29 23,-24 11,-6 9,8 0,28-19,42-34,49-39,37-30,21-21,20-19,15-13,5-3,-34 19,-43 39,-51 36,-42 40,-29 18,-17 16,1 6,23-12,36-23,40-37,43-32,36-35,22-20,9-9,-2-1,-32 20,-41 32,-43 38,-44 31,-26 25,-21 14,-7 11,26-8,37-30,49-34,44-36,26-26,10-11,7-12,5 1,-5 0,-23 18,-47 35,-39 32,-41 30,-21 18,-11 11,-1 10,19-11,45-33,37-36,44-35,30-29,23-22,9-14,-21 10,-39 30,-41 36,-46 39,-36 33,-25 19,-2 9,20-9,38-29,42-32,36-34,22-20,22-25,7-12,-2 3,-28 25,-37 33,-46 37,-37 33,-28 19,-5 10,1 2,26-13,40-35,46-39,47-37,28-27,8-8,2-2,-6 7,-27 16,-44 29,-40 30,-35 33,-34 21,-22 18,-5 8,3 1,23-13,42-30,50-33,49-40,32-33,9-9,5-10,-1 4,-30 16,-45 36,-47 34,-44 39,-30 23,-22 18,0 5,25-12,43-25,39-34,49-36,38-38,22-21,9-15,-33 19,-42 34,-50 40,-37 37,-33 23,-8 12,-3 5,27-10,34-24,33-30,39-35,28-25,24-28,14-19,10-4,-5 7,-26 26,-47 34,-42 34,-37 32,-31 22,-14 12,-5 12,-6 2,19-13,40-30,35-34,47-35,32-35,30-20,8-11,-22 14,-44 39,-49 37,-36 36,-24 24,-19 13,-4 12,19-7,30-23,37-32,29-30,20-19,23-27,9-11,7-4,5 4,-27 13,-37 21,-36 29,-34 31,-24 22,-13 15,-6 8,5 8,26-15,38-24,31-36,23-25,33-26,31-27,19-8,0-1,-29 19,-42 26,-42 30,-47 29,-29 15,-16 19,-13 11,4 5,22-8,33-22,45-29,36-34,21-19,21-26,6-6,4-4,-28 13,-44 27,-43 37,-32 30,-19 21,-16 18,5 10,21-10,31-22,30-31,37-29,34-30,25-25,7-6,-21 8,-38 33,-49 34,-32 27,-22 25,-14 16,4-4</inkml:trace>
  <inkml:trace contextRef="#ctx0" brushRef="#br1" timeOffset="14823.81">634 448,'-5'0,"-20"17,-11 17,-10 14,-15 22,-9 4,-19 18,-8-6,-3-1,26-15,43-25,38-32,41-40,23-27,11-16,9-25,6-12,-3-1,-22 19,-41 42,-37 51,-34 36,-23 35,-10 15,-17 10,-4-7,19-19,40-33,43-35,37-42,34-37,15-12,2-2,-3 1,-1 5,-21 21,-41 32,-41 39,-37 34,-32 26,-26 24,-23 13,-1-1,27-18,43-24,48-30,44-37,44-35,33-29,25-31,7-11,-8 8,-11 3,-31 24,-48 36,-49 35,-40 36,-35 34,-21 18,-10 4,3-1,20-4,30-17,37-25,34-32,31-29,32-34,14-14,8-7,1-2,-1-6,1-1,-28 20,-42 32,-38 32,-40 39,-28 28,-24 16,-6 3,4-1,32-16,44-31,38-34,36-29,31-34,26-24,7-9,-4-1,-32 20,-50 46,-42 37,-28 24,-24 22,-11 18,-3 2,1-1,20-13,33-24,44-24,36-32,39-30,21-24,14-23,-2-8,-5 3,-34 18,-42 33,-40 43,-36 32,-25 24,-18 19,-14 10,-1 2,19-14,46-23,39-31,34-36,33-36,25-26,13-16,-2-2,-27 16,-33 33,-43 43,-35 35,-24 23,-28 27,-17 23,-9 7,17-16,40-28,40-37,32-33,34-38,18-17,12-21,14-7,1 0,-25 17,-36 31,-37 34,-33 36,-27 25,-17 21,-9 9,-7 1,22-12,33-19,27-29,31-36,28-33,28-31,10-9,6-5,4 5,-28 25,-38 33,-48 44,-39 36,-35 27,-14 11,-1 7,9-1,27-17,35-28,39-39,30-34,30-35,20-25,6-5,4-3,-5 0,-23 17,-36 38,-42 41,-36 31,-29 27,-13 14,-5-1,2 3,27-12,35-28,38-39,39-35,23-14,15-20,20-21,3-2,-23 20,-51 46,-48 38,-35 33,-27 21,-7 11,15-9,30-21,31-25,33-28,23-23,24-31,16-16,3-7,-20 16,-41 31,-38 33,-36 27,-29 28,-20 15,-6 8,5 2,30-12,36-23,33-24,31-28,26-22,17-24,13-19,-1-9,-22 10,-41 29,-37 39,-31 31,-26 23,-14 15,-2 7,19-8,30-20,37-24,33-26,26-29,24-31,13-16,11-10,-25 16,-41 33,-40 34,-39 42,-33 28,-16 20,-8 7,17-4,31-29,38-28,31-36,26-28,26-31,16-13,8-6,-27 19,-38 32,-37 34,-33 34,-28 23,-16 15,-8 11,16-6,29-23,31-31,39-36,31-26,26-30,14-18,-17 10,-35 32,-39 34,-39 31,-27 25,-17 16,-8 15,8 6,21-15,41-25,33-30,28-28,27-28,17-23,2-16,1 6,-29 16,-44 32,-33 31,-39 28,-24 21,-12 13,-5 14,1 4,20-9,36-24,41-31,34-34,31-32,19-29,10-8,-25 13,-39 29,-33 34,-35 30,-32 36,-23 19,2 9,24-10,33-28,30-27,25-34,23-26,13-10,11-20,8-8,-23 15,-34 30,-35 33,-29 28,-20 32,-14 18,-7 8,14-10,33-24,44-36,29-33,23-29,11-13,3-6,-20 19,-38 29,-35 30,-23 24,-23 13,-2 9,13-5,30-22,35-34,25-26,14-21,15-12,10-6,-15 8,-37 27,-31 35,-32 30,-24 21,-14 19,9-3,26-24,35-30,34-35,21-31,18-11,-16 4,-41 30,-36 31,-26 27,-18 26,-10 15,18-10,30-20,28-29,37-33,33-41,15-15,9-11,-1-2,-18 20,-34 35,-43 39,-38 43,-32 25,-21 24,-13 6,5-1,23-19,36-34,41-30,30-35,38-31,23-30,13-13,3-8,-5 9,-26 19,-40 33,-37 35,-31 30,-35 28,-17 21,-13 16,-2 3,8-2,26-17,33-26,33-34,32-29,20-19,18-26,24-25,18-10,-23 11,-39 37,-41 38,-45 38,-30 25,-21 14,-4 14,19-8,38-28,39-33,36-35,32-43,14-11,14-14,-7-4,-25 20,-37 29,-43 32,-31 37,-22 24,-12 17,-6 7,4 10,20-16,36-24,37-37,27-30,16-22,19-21,8-4,-1 5,1 2,-21 23,-33 25,-35 27,-41 28,-25 25,-19 19,-7 6,1 1,26-16,35-31,34-35,38-40,22-21,30-30,8-5,4 0,-22 15,-38 27,-44 37,-34 38,-29 37,-16 19,-13 6,3 5,22-13,37-27,41-34,29-37,18-22,16-22,11-11,13-12,0-2,-22 19,-38 26,-36 31,-37 35,-30 29,-28 23,-10 9,-6 13,21-11,41-32,45-42,34-36,33-31,15-12,6-12,-2 0,-5 3,1 7,-20 16,-33 27,-38 29,-30 25,-20 30,-23 15,-4 13,-5 2,13-3,24-16,39-32,26-35,34-34,26-30,28-27,20-17,-5-1,-28 16,-41 35,-45 38,-30 38,-26 32,-10 19,-6 13,3 4,18-20,30-33,34-46,37-38,21-24,15-21,9-7,6-5,-4 11,-25 20,-36 34,-42 35,-26 35,-26 28,-14 23,-12 7,18-11,32-25,32-33,39-43,23-23,14-15,9-4,3-1,2-2,-19 11,-40 37,-41 34,-32 31,-19 31,-11 7,-5 1,-1-2,18-16,31-30,37-33,34-34,38-35,17-12,14-15,11-4,-32 26,-44 36,-40 41,-45 36,-32 29,-22 12,-1 10,21-12,40-36,37-32,40-36,41-36,22-31,6-7,-1 3,-25 16,-44 27,-42 45,-37 35,-31 34,-14 19,-6 6,6 5,23-14,38-26,33-33,26-32,29-31,19-31,18-14,3-5,-24 15,-43 30,-34 36,-36 42,-24 21,-9 14,-6 12,3 4,24-17,30-31,22-33,32-34,26-28,23-26,8-5,-20 15,-34 30,-37 41,-31 38,-30 26,-11 19,10-9,26-21,39-36,35-32,21-17,21-19,7-1,-19 11,-40 23,-37 34,-31 26,-21 19,-8 11,6-6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1:30.79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75,'12'-17,"8"-11,2-2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0 202,'11'-3,"-1"-1,2 0,-1 2,0 0,0 0,1 1,0 0,25-3,583-108,-509 95,13 4,23-4,0 4,2 7,76 8,-42 0,11-3,209 3,-72 21,-45-2,64 2,-18-2,-20 9,-159-12,38-6,79-9,2 0,-103 8,59 0,117 1,-108-1,81-11,-107-3,39 2,272 3,-323 9,74 0,-40-11,31-14,100-9,-201 14,-29 2,42-11,211-25,-172 15,-81 10,37 3,217-7,-261 14,275-7,644 15,-941 5,-59-1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15.4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81745.3125"/>
      <inkml:brushProperty name="anchorY" value="-47456.62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84510.15625"/>
      <inkml:brushProperty name="anchorY" value="-48793.69141"/>
      <inkml:brushProperty name="scaleFactor" value="0.5"/>
    </inkml:brush>
  </inkml:definitions>
  <inkml:trace contextRef="#ctx0" brushRef="#br0">1 401,'0'0,"5"0,16 0,20 0,12 0,10 0,12 0,3 0,0 6,-1 1,4 7,-3-1,-1-3,-4-1,-2-4,-2-2,-1-1,6-2,-1 0,1-1,-3 1,0-1,-2 1,-14 0</inkml:trace>
  <inkml:trace contextRef="#ctx0" brushRef="#br1" timeOffset="2088.84">1103 0,'0'0,"0"6,20 15,8 19,12 7,18 9,7 6,6 3,2 3,-20-7,-53-57,2 0,1 1,-1-1,0 1,0 0,0 0,-1-1,0 1,0 0,0 4,0-5,-1-1,0 0,0 0,0 1,-1-1,1 0,-1 0,0 0,0 1,0-1,-1 0,1 0,-1 0,0 0,-1 5,-1-1,0-1,-1 0,0 0,0 0,-5 4,-44 34,-11 11,-6-3,-2 5,13-4,15-11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25.68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153 184,'-4'-2,"1"0,-1 0,1 0,-1-1,1 1,0-1,0 0,0 0,1 0,-1-1,1 1,-1-1,1 1,-1-2,3 5,0-1,0 1,0 0,0 0,0-1,0 1,0 0,0 0,0-1,0 1,0 0,0 0,0-1,1 1,-1 0,0 0,0-1,0 1,0 0,0 0,0 0,1-1,-1 1,0 0,0 0,0 0,0 0,1-1,-1 1,0 0,0 0,1 0,-1 0,0 0,0 0,0 0,1 0,-1-1,0 1,0 0,1 0,-1 0,0 0,0 0,1 0,-1 0,0 1,0-1,1 0,-1 0,0 0,0 0,1 0,-1 0,0 0,0 0,0 1,1-1,-1 0,0 0,0 0,0 0,0 1,1-1,-1 0,0 0,0 0,0 1,0-1,22 13,7 8,0 2,-1 2,-2 0,-1 2,12 16,-103-130,-18-13,14 17,43 47,25 30,7 8,13 14,1 5,78 87,68 55,-145-147,-23-21,-28-29,-116-135,129 152,23 29,26 36,-24-39,12 18,1-1,1 0,1-2,23 20,-38-41,-9-10,-13-16,-175-223,159 216,31 30,1 0,-1 0,0 1,0-1,0 0,0 0,0 1,0-1,0 0,0 1,0-1,0 0,0 0,0 1,0-1,0 0,0 1,0-1,0 0,0 0,0 1,0-1,0 0,0 0,0 1,-1-1,1 0,0 0,0 1,0-1,0 0,-1 0,1 0,0 1,0-1,-1 0,1 0,0 0,0 0,-1 0,1 1,0-1,0 0,-1 0,1 0,0 0,-1 0,1 0,0 0,0 0,-1 0,1 0,0 0,-1 0,1 0,0 0,0 0,-1-1,1 1,0 0,0 0,-1 0,1 0,0 0,0-1,-1 1,1 0,0 0,0 0,0-1,6 25,15 23,3-2,1-1,2-1,2-1,12 11,-6-15,-23-32,-9-13,-10-19,-8-12,-1 1,-3 1,0 0,-3 1,-1 1,-23-26,54 92,35 55,53 80,-93-161,1 0,-1 0,0 0,0 0,-1 0,0 1,0-1,1 6,-3-9,0 1,0-1,0 0,-1 0,1 0,-1 0,0 0,0 0,0 0,0 0,0 0,0 0,-1 0,0 0,1-1,-1 1,0-1,0 1,-2 0,-26 26,-1-1,-16 9,14-11,14-13,22-23,26-30,-24 32,33-40,-2-2,2-9,-64 75,-18 24,-89 108,144-161,45-50,-3-4,28-47,-70 89,-9 16,-5 8,-42 45,2 2,2 2,1 2,24-30,16-19,-17 19,2 0,0 1,1 1,1 1,13-19,7-8,11-12,50-52,-4-3,2-9,-53 60,-24 23,-27 29,-33 38,4 2,-27 41,77-89,23-27,31-38,-2-2,2 1,3 2,29-23,-51 49,1 0,0 1,1 1,1 1,0 0,1 2,-1 1,2 0,-1 2,8-1,-7 2,-1 2,1 1,0 0,0 2,0 1,0 0,-1 2,1 0,3 3,-125-12,-54-16,199 39,-39-13,0-1,0 0,0-1,1 1,-1-1,1-1,-1 1,1-1,6 0,-42-16,-50-4,117 30,17 5,45 6,-81-21,-18-3,-30-8,-74-5,54 9,0-2,-14-6,108 29,-9-2,-1-2,2-2,14 1,-28-8,-21-6,-38-6,-21 2,-4 2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30.50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154 86,'-1'-1,"0"0,0 0,0 0,0 0,0 0,0 0,0 0,-1 0,1 1,0-1,0 0,-1 1,1-1,0 1,-1-1,1 1,-1 0,1 0,0-1,-2 1,3 1,-1-1,0 0,1 1,-1-1,1 1,-1-1,0 1,1 0,-1-1,1 1,0 0,-1-1,1 1,-1 0,1-1,0 1,0 0,-1 0,1-1,0 1,0 0,0 0,0-1,0 1,0 1,0 5,0 0,0 1,1-1,0 0,0 0,1 1,2 4,4 7,1-1,1 0,1-1,0 0,2 0,-1-2,2 1,0-2,3 2,4 0,-20-16,-1 1,0-1,0 0,0 0,0 0,0 0,1 0,-1 0,0 0,0 0,0 0,0 0,1 0,-1 0,0 0,0 0,0 0,0 0,1 0,-1 0,0 0,0 0,0 0,0 0,1 0,-1 0,0 0,0 0,0 0,0 0,0-1,0 1,1 0,-1 0,0 0,0 0,0 0,0 0,0-1,0 1,0 0,0 0,1 0,-1 0,0-1,0 1,0 0,0 0,0 0,0 0,0-1,0 1,0 0,0 0,0 0,0 0,-1-5,-1 1,1 0,-1 0,1 0,-1 0,-1 0,1 0,-2-2,-44-62,-2 1,-58-56,74 91,34 32,0 0,-1-1,1 1,0 0,0 0,-1-1,1 1,0 0,0 0,-1-1,1 1,0 0,-1 0,1 0,0 0,-1 0,1-1,0 1,-1 0,1 0,0 0,-1 0,1 0,-1 0,1 0,0 0,-1 0,1 1,0-1,-1 0,1 0,0 0,-1 0,1 0,0 0,-1 1,1-1,0 0,0 0,-1 1,1-1,0 0,0 0,-1 1,1-1,0 0,0 1,0-1,-1 0,1 1,0-1,0 0,0 1,0-1,0 0,0 1,0-1,0 0,0 1,0-1,0 0,0 1,0-1,0 1,0-1,0 0,7 28,7 7,2 0,1-1,1-1,3-1,0 0,2-2,1 0,1-2,9 6,-32-32,-1-1,1 1,0 0,0-1,0 0,-1 1,1-1,1 0,-1 0,0 0,0 0,0-1,1 1,-2-1,-1 0,0 0,1 0,-1-1,0 1,1 0,-1 0,1 0,-1-1,0 1,0 0,1-1,-1 1,0 0,1 0,-1-1,0 1,0-1,0 1,1 0,-1-1,0 1,0-1,0 1,0 0,0-1,0 1,0-1,0 1,0 0,0-1,0 1,0-1,0 1,0 0,0-1,0 1,-1-1,0-8,-1 1,-1 0,1-1,-2 1,1 0,-1 0,-21-40,-1 1,-3 2,-1 1,-33-35,63 79,0 0,0 0,0 0,0 0,0 1,0-1,0 0,0 0,0 0,0 0,0 0,-1 0,1 1,0-1,0 0,0 0,0 0,0 0,-1 0,1 0,0 0,0 0,0 0,0 0,0 0,-1 0,1 0,0 0,0 0,0 0,0 0,-1 0,1 0,0 0,0 0,0 0,0 0,0 0,-1 0,1 0,0 0,0 0,0 0,0 0,0-1,0 1,-1 0,1 0,0 0,0 0,0 0,0 0,0 0,0-1,0 1,0 0,0 0,0 0,0 0,-1-1,1 1,0 0,0 0,0 0,0 0,0 0,5 19,12 28,0-10,3 8,1 0,3-1,1-2,16 19,-13-34,-26-26,0 1,0-1,0 1,0-1,0 1,-1 0,1 0,0 0,-1 0,0 0,1 0,0 2,-2-2,0 0,0 0,-1 0,1-1,0 1,-1 0,1-1,-1 1,0 0,1-1,-1 1,0 0,0-1,0 1,0-1,0 0,0 1,-1-1,1 0,0 0,-1 1,0 0,-97 81,66-57,1 1,2 1,-20 24,139-149,-54 56,-10 12,0-2,-2 0,4-11,-27 38,-7 7,-14 13,-21 21,1 2,2 2,1 1,-2 8,110-109,-9-7,4-10,-85 100,-8 9,1 1,2 1,1 2,2 0,-11 25,33-62,1 0,-1 0,0 0,0 0,0 0,0 0,0 0,1 0,-1 0,0 0,0 0,0 0,0 0,1 0,-1 0,0 0,0 0,0 0,0 0,1 0,-1 0,0 0,0 0,0 0,0 0,0 0,0 1,1-1,-1 0,0 0,0 0,0 0,0 0,0 0,0 1,0-1,0 0,1 0,-1 0,0 0,0 0,0 1,0-1,16-17,23-34,-22 28,0 1,1 0,1 2,1 0,1 1,1 1,3-1,0 5,1 1,1 1,0 1,1 2,0 0,28-3,22-9,-57 13,-21 8,0 0,0 0,0-1,1 1,-1 0,0 0,0 0,0 0,0 0,0 0,0 0,0 0,0-1,1 1,-1 0,0 0,0 0,0 0,0 0,0 0,0-1,0 1,0 0,0 0,0 0,0 0,0 0,0-1,0 1,0 0,0 0,0 0,0 0,0 0,0-1,0 1,0 0,0 0,-1 0,1 0,0 0,0 0,0-1,0 1,0 0,0 0,0 0,0 0,-1 0,1 0,0 0,0 0,0 0,0 0,0 0,-35-7,-149 7,573 1,-761-1,476 8,-76-4,0-1,0-2,0-1,21-3,-111-5,26 1,-50-2,39 5,0-2,-3-3,129 5,219 5,-384-1,18-2,0 4,-18 4,60 2,25-8,1 0,0 0,0 0,0 0,0 0,-1 1,1-1,0 0,0 0,0 0,0 0,0 1,0-1,-1 0,1 0,0 1,0-1,0 0,0 0,0 0,0 1,0-1,0 0,0 0,0 1,0-1,0 0,0 0,0 0,0 1,0-1,1 0,-1 0,0 0,0 1,0-1,0 0,0 0,0 0,1 0,-1 1,0-1,0 0,0 0,0 0,1 0,-1 0,0 1,0-1,5 2,0 1,0-1,0 1,0-2,0 1,1 0,1-1,39 10,1-3,-1-2,22-1,-99-5,-39 2,67-2,-1 0,1 1,0 0,-1-1,1 1,0 0,-1 1,1-1,0 1,0-1,0 1,0 0,0 0,1 0,-1 0,-1 2,4-3,0-1,0 1,0-1,0 1,-1 0,1-1,0 1,0 0,0-1,1 1,-1 0,0-1,0 1,0 0,0-1,0 1,1-1,-1 1,0 0,1-1,-1 1,0-1,1 1,-1-1,1 1,-1-1,1 1,-1-1,1 0,-1 1,1-1,-1 0,1 1,-1-1,1 0,0 0,-1 1,1-1,0 0,-1 0,1 0,0 0,33 12,-30-11,1 3,-18-1,-18-1,-8-2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58.10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985 63,'-45'-12,"-1"3,0 1,-1 3,1 2,-1 1,-22 4,-105-7,92-3,16 1,1 3,-13 3,71 1,0 0,0 1,1 0,-1 0,0 1,0 0,1 0,-1 0,1 1,0 0,0 1,0-1,0 1,0 0,1 0,-1 2,0 0,1 0,0 1,0 0,0 0,1 1,0-1,0 1,1 0,0 0,0 0,1 0,-1 8,-3 23,2 1,1 0,3-1,1 1,1 0,3-1,1 1,3 4,-6-35,-1 1,1 0,0 0,1-1,0 0,1 1,0-2,0 1,1 0,0-1,1 0,-1-1,2 0,-1 0,1 1,3-1,0 0,0 0,1-1,0-1,0 0,0 0,1-1,-1-1,1 0,0-1,6 1,61 3,0-4,0-3,21-5,-30 0,0 4,1 3,-1 3,16 5,-50-2</inkml:trace>
  <inkml:trace contextRef="#ctx0" brushRef="#br0" timeOffset="2263.91">551 130,'2'113,"1"-48,-7 63,12-183,-3 31,-1-1,-1 0,-1 0,-1 0,-1 0,-2 0,-3-21,5 44,-1 0,1-1,-1 1,1 0,-1 0,0 0,0 0,0 0,0 0,0 0,0 1,0-1,-1 0,1 1,-1-1,1 0,-1 1,1 0,-1-1,0 1,0 0,0 0,0 0,0 0,0 0,0 1,0-1,0 0,0 1,0 0,0-1,0 1,-1 0,1 0,0 0,0 1,0-1,0 0,-1 1,-1 0,-6 3,1 0,-1 0,1 1,0 0,0 0,0 1,-6 6,-29 27,10-2</inkml:trace>
  <inkml:trace contextRef="#ctx0" brushRef="#br0" timeOffset="32281.89">1018 731,'-1'0,"0"0,0 0,0 0,0 0,0 0,0 0,0 0,1 0,-1 0,0 1,0-1,0 0,0 1,0-1,0 0,0 1,1 0,-1-1,0 1,0-1,1 1,-1 0,0-1,1 1,-1 0,0 0,1 0,-1 0,1-1,0 1,-1 0,1 0,0 1,0-1,0 0,0 0,1 0,-1 0,0 0,1 0,-1 0,0 0,1 0,0 0,-1 0,1 0,-1 0,1 0,0 0,0 0,0 0,-1-1,1 1,0 0,0-1,0 1,0-1,0 1,0-1,0 1,0-1,1 0,5 3</inkml:trace>
  <inkml:trace contextRef="#ctx0" brushRef="#br0" timeOffset="32282.89">1020 785,'-5'-1,"-25"-6,18 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9:03.41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136 269,'-5'5,"-3"14,0 20,-3 15,-1 10,3 5,-4 3,0-1,-2 6,5-25</inkml:trace>
  <inkml:trace contextRef="#ctx0" brushRef="#br0" timeOffset="-1">222 970,'2'0,"65"0,3 0,1 0,5 0,1 0,-1 0,-14 0</inkml:trace>
  <inkml:trace contextRef="#ctx0" brushRef="#br0" timeOffset="-192224.31">404 336,'-4'1,"0"0,0 0,0 1,0 0,0 0,1 0,-1 0,0 1,1-1,0 1,0 0,0 0,-2 2,-3 2,-3 5,-1 0,2 0,0 1,0 1,1-1,1 1,1 1,-1 0,2 0,0 0,1 0,-2 14,5-21,1 0,0-1,1 1,0 0,0-1,0 1,1 0,0-1,1 1,0-1,0 1,3 6,-3-9,1 0,1 1,-1-1,1 0,0-1,0 1,0-1,1 1,-1-1,1-1,0 1,0-1,1 1,-1-2,1 1,-1-1,5 2,-4-2,0 0,0 0,0-1,0 0,0 0,0-1,1 1,-1-1,0-1,0 1,0-1,0 0,0 0,0-1,0 0,0 0,0 0,2-2,1-1,-1-1,0 1,0-2,0 1,-1-1,1 0,-2 0,1-1,-1 0,0 0,0-3,1 0,0-1,-1 1,0-1,-1 0,-1-1,0 1,-1-1,0 0,-1 0,0 0,-1 0,0 0,-1 0,-1 0,0 0,-1 0,-3-12,3 19,0 0,-1-1,1 1,-1 0,-1 1,1-1,-1 1,0-1,0 1,-1 0,1 1,-1-1,0 1,0 0,-1 0,1 0,-1 1,0 0,0 0,0 0,0 1,-1 0,1 0,0 1,-1 0,0 0,1 0,-1 1,1 0,-1 0,0 1,1-1,-1 1,1 1,-1 0,1-1,0 2,-6 2,1 0,0 2,0-1,1 1,-4 4,-35 33</inkml:trace>
  <inkml:trace contextRef="#ctx0" brushRef="#br0" timeOffset="-188984.63">35 202,'3'-4,"0"1,-1-1,1 0,-1 0,0 0,0 0,0-1,-1 1,1 0,-1-1,0 1,0-5,0 4,0-1,0 0,1 1,0-1,0 1,0-1,4-4,0 3,0-1,1 1,0 0,1 1,-1-1,1 1,0 1,1 0,-1 0,1 0,0 1,0 1,1 0,-1 0,1 0,0 1,-1 1,3 0,22-3,1 2,-1 1,1 2,20 4,-9-2,-22-2,1 1,-1 1,-1 1,1 1,-1 1,1 2,-18-6,0 1,0 0,0 0,-1 0,1 1,-1 0,0 0,0 0,0 1,-1-1,1 1,-1 0,0 1,-1-1,1 1,-1 0,0-1,-1 1,1 1,-1-1,0 0,-1 1,1-1,-1 3,1 23,0 1,-3 0,0-1,-3 1,-5 28,-6 67,15-30,10 78,-1-17,-7-95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42.28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48 34,'0'17,"0"17,0 14,0 10,0 13,0 5,0 1,-6 5,-1-1,-1-2,2-4,2-14</inkml:trace>
  <inkml:trace contextRef="#ctx0" brushRef="#br0" timeOffset="15027.55">349 234,'-2'1,"-1"0,1 0,0 0,0 0,0 0,1 1,-1-1,0 1,0-1,1 1,-1 0,1 0,-1 0,1 0,0 0,0 0,0 0,0 0,0 0,1 0,-1 2,-1-1,-6 15,1 0,1 0,0 1,1 0,1 0,1 1,1-1,0 1,2-1,0 5,0-17,1 0,0 1,0-1,1 0,0 0,0 0,0-1,1 1,0 0,0-1,1 0,0 0,0 0,0 0,1-1,0 1,0-1,0 0,1-1,0 1,0-1,0 0,0-1,0 1,1-1,0-1,-1 1,8 1,-8-2,-1-1,1 0,0 0,0 0,-1-1,1 0,0 0,0 0,0-1,0 1,-1-1,1-1,0 1,-1-1,1 0,-1-1,0 1,0-1,1 0,1-3,0 1,0-1,0-1,-1 1,0-1,0 0,-1-1,0 1,0-1,-1 0,3-6,1-5,-1 0,-1 0,-1 0,0-1,-2 0,0 0,-1 0,-1 0,-1 0,-3-19,2 28,-2 0,1 0,-1 0,-1 1,0 0,-1-1,0 2,0-1,-1 0,0 1,-1 0,0 1,-7-8,10 13,1-1,-1 1,0 0,0 0,0 0,-1 1,1 0,-1-1,1 2,-1-1,0 0,0 1,0 0,1 0,-1 0,0 1,0 0,0 0,0 0,0 0,0 1,0 0,0 0,0 0,0 0,0 1,1 0,-1 0,1 0,-1 1,1 0,-37 32,11 3</inkml:trace>
  <inkml:trace contextRef="#ctx0" brushRef="#br0" timeOffset="-159974.29">182 67,'-36'1,"17"-1,54-7,23-2,68-12,1 5,117 1,-237 15,-1 0,1 1,-1-1,1 1,-1 0,0 1,1 0,-1 0,0 0,0 0,0 1,-1 0,1 1,3 2,-5-3,-1 1,1 0,-1 0,0 0,0 1,-1-1,1 1,-1-1,0 1,0 0,0 0,-1 0,0 0,0 0,0 0,-1 0,1 1,-1 1,0 50,-3 0,-9 51,-1 23,10-77,0 8</inkml:trace>
  <inkml:trace contextRef="#ctx0" brushRef="#br0" timeOffset="-159973.29">792 758,'-1'3,"-5"16,-1-1,-9 17,12-29,-1 1,0 0,0-1,-1 0,1 0,-1 0,-1-1,1 0,-1 0,0-1,0 0,0 0,0 0,-1-1,0 0,1-1,-1 0,0 0,0 0,-7-1,-20 2,-1-1,1-2,0-1,-12-4,9 2,-310-13,307 15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8:40.96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81 600,'0'-5,"6"-18,0-15,6-12,6-8,5-4,14-3,12 10,7 20,6 21,2 12,6 8,2-4,-1-12,-2-15,-7-14,-4-5,-1 4,-6 20,0 19,7 9,4-2,2-7,0-9,1-2,-12 0</inkml:trace>
  <inkml:trace contextRef="#ctx0" brushRef="#br0" timeOffset="8627.79">2001 694,'-15'0,"4"0,16 0,16 0,16 0,12 0,9 5,-12 2,-23-1,-27 0,-28-3,-19-5,-12-4,10 5,25 3,28 0,24 6,24 1,14-1,-14-1,-25-3,-28-1,-23-7,-17-3,-17 1,7 0,24 7,27 3,31 1,21 0,12-2,-8 0,-30-2,-28-5,-9-3,15 1,17 0,17 2,13-3,-7-7,-20 0,-25-4,-27-3,-19 1,-11 5,-5 4,-2 4,-1 4,-2 7,-1 9,17 1,35-1,31-3,29-3,19-3,11-2,3-1,-16 4,-32 2,-32 4,-25 1,-22 3,-18-1,-7-2,0-4,19 2,34 0,39-2,28-3,22-1,17-3,5 0,-16-1,-31 0,-37-1,-35 1,-22 0,-16-1,-7 1,-1 0,20 5,30 2,36-5,33-4,21-6,16-7,11-7,1 1,-19 4,-37 5,-34 4,-33 9,-20 5,-17 0,-6 5,-1 1,19-2,30-3,37-2,27-3,19 0,16-2,7 0,2-1,-3 1,-18-1,-35 1,-36 0,-27 0,-17-1,-13 1,-6 0,-5 0,-15 0,-11 6,-4 6,12 7,24 1</inkml:trace>
  <inkml:trace contextRef="#ctx0" brushRef="#br0" timeOffset="9916.65">19 445,'-5'-5,"3"-7,13-18,15-8,-2 2,-11 23,-23 24,-21 20,1 1,16-17,20-25,21-18,25-8,11-10,4-6,1 5,1 0,-13 8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9:19.12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1,'0'5,"0"13,0 18,0 14,10-1,15-9,12-12,17-10,9-8,5-6,-9-4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9:59.22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403 191,'0'5,"-5"13,-2 18,0 15,2 8,1 5,2 2,1 1,5-7,3-12</inkml:trace>
  <inkml:trace contextRef="#ctx0" brushRef="#br0" timeOffset="2635.08">0 98,'4'-2,"0"-1,0 1,1-1,-1 1,1 0,-1 1,1-1,-1 1,1 0,4 0,7-3,69-18,1 4,2 4,-1 4,1 3,0 4,36 6,-114-2,-1-1,0 1,0 1,0 0,-1 0,1 1,0 0,-1 0,7 4,-10-4,-1 0,0 0,0 1,0-1,0 1,0 0,-1 0,1 0,-1 1,0-1,0 1,-1-1,0 1,0 0,0 0,0 0,0 2,4 27,-1 0,-2 0,-1 1,-1 0,-2-1,-4 17,1 17,-4 36,-4 0,-11 30,12-75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0:59.31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941 273,'5'0,"12"0,14-5,18-7,10-2,7 2,1 3,1 3,-1 2,4 2,1 2,-2 0,-2 0,-2 1,-2 0,-1-1,4 0,2 0,-1 6,-1 1,-1 0,-2-2,4-1,2-1,-2-2,-1-1,-1 0,-2 0,-1 0,-1 0,5-1,2 1,-1 0,-1-5,-1-3,-2 2,-1 0,5 2,1 2,-1 1,-1 0,-1 1,-2 6,4 1,2 5,-2 1,-1 3,-1 10,-2 0,-17-5,-32-5,-29-11,-23-11,-16-6,-9 1,-10 1,-3 3,-10-3,-6 0,1 2,6 2,7 2,21 2,31 2,36-1,26 2,17-1,-11 1,-23-1,-36 0,-31 0,-18 1,-14-1,-15 0,-12 0,1 0,30 0,42-1,43 1,36 0,26 0,11 0,7 0,-22 0,-33 0,-39 0,-28 0,-31 0,-20 0,-12 0,0 0,6 0,28 6,35 1,37 0,34-2,24-1,17-1,3-2,-1-1,-23 0,-32 0,-32 0,-32 0,-32-1,-21 1,-12 5,-6 7,5 2,23-2,41-2,41-4,35-3,21-1,11-1,2-1,-1-1,-19-5,-35-2,-31 1,-31 1,-23 8,-29 8,-7 2,-5 0,27 2,43 0,36-4,30-2,19-3,-4-3,-21-1,-25-1,-28-1,-21-5,-17-1,-14-6,11 1,35 1,32 3,32 3,22 2,12 2,-10 1,-26 0,-32 0,-27 1,-30-6,-19-2,-8 1,-4-5,2 0,22 2,33 3,37 2,35 1,27 7,12 8,4 8,-2-1,-18-3,-32-4,-30-4,-31-4,-26-7,-29-9,-16-7,-1-1,6 3,27 5,34 4,40 3,35 4,27 5,13 4,9 4,0 2,-25-8,-39-5,-39-8,-27-2,-28-5,-23-1,-11-2,-3-4,0 1,4 5,24 4,41 10,38 5,30 2,26-1,-7 0,-28-7,-33-3,-29-1,-19 1,-15 1,-10 2,-1 0,4 2,21-1,31 1,33 1,30-1,22 0,11 0,5 0,-14 0,-27 0,-35 0,-32 0,-19 6,-17 1,-6 0,16 3,35 1,32-2,27-2,18-3,13-2,-11-1,-24 0,-26-2,-30 1,-25-1,-14 1,21 5,28 2,35 5,29 0,19-1,8-4,3-1,0-4,-19 0,-28-2,-30 0,-25-1,-23 1,-19-1,-14 1,-2 0,-3-1,24 1,40 0,33 0,27 0,18 0,10 0,5-5,-14-2,-27 1,-29 1,-24 1,-19 2,-17 0,13 2,25 0,26 0,25 0,2 1,-20-1,-22 0,-20 0,-19 0,10-5,22-8,25 0,22-5,17 2,17-2,-7 2,-29 3,-29 5,-24 3,-18 3,-12 7,9 2,24 0,27-6,7-4,-8 0,-15 4,-21 9,-15 6,7 2,26-3,26-4,23-4,16-2,-6-3,-20-2,-24 0,-28-1,2 5,16 3,21-1,19-1,15-6,-4-4,-20-1,-24 1,-21 7,-22 13,8 4,20-1,26-3,21-5,16-4,-3-2,-20-3,-23-1,-23 4,-21 8,7 1,21-7,24-10,22-14,17-5,16-3,20-3,6 4,0 6,-5 6,-22 11,-30 5,-37 8,-27 7,-18 1,4-3,22-5,32-3,24-4,24-2,19-2,-14 0,-33-1,-35 0,-28 1,-22-1,4 1,27-1,39 1,30 0,22 0,13 0,8 6,6 1,-1 0,-21-2,-33-1,-32-1,-33-2,-26-1,-20 1,-12-2,-2-4,20-3,38 1,40 7,35 3,26 1,23 0,11 0,-1-2,-7 0,-25-1,-40-1,-40 0,-35 0,-25 0,-16-6,-4-1,3-5,27-1,40 3,44 2,45 8,31 4,16 7,3 1,-7-1,-29-3,-38-2,-43-3,-36-1,-40-7,-27-2,-13-6,-2 0,8 3,27 1,45 4,38 2,30 2,25 1,19 0,7 0,-20 1,-32-1,-42 1,-40-6,-27-2,-10 0,-7-4,4 0,22 2,33 3,45 1,46 3,26 1,9 1,-1 0,-3 1,4-1,3 6,-4 1,-1 0,-5-2,-21 4,-37 1,-39 3,-26 0,-2 3,22-2,26-2,22-4,17-3,12-3,6-1,4-1,6 0,-19-1,-30 0,-29 6,-24 1,-17 1,4 3,26 1,31-2,23-2,1-2,-22-3,-24-1,-22-6,-21-2,-12-1,-12 2,18 2,28 1,31 2,30 0,21 1,16 0,8 1,1-1,-18 6,-30 1,-31 5,-9 0,7-1,15-3,5-14,-5-5,-16-1,-7 7,15 9,-5 4,-12 1,-15-1,-12-2,-11-2,-7-2,-9-11,-4-5,10-15,15 7,21 13,31 14,24 5,19 7,10 0,12-3,4-4,-1-8,-6-16,-22-5,-28 1,-33 8,-24 12,-17 10,-14 3,-6 0,-6-4,-5-3,3-8,4-10,21-8,32-1,30 3,25 9,24 11,19 10,13 3,3-1,-3-5,-5-8,-5-10,0-9,-23-2,-31 12,-29 13,-7 5,8-4,18-10,27-9,18-13,-6 2,-26 11,-29 6,-22 11,-3 3,15 0,27-1,21-7,16-9,-6-4,-20 6,-29 10,-25 8,-17 9,5-1,20-2,31-11,24-11,17-10,12-8,-11 4,-23 7,-27 4,-29 9,-25 9,-15 3,17-1,26-3,35-3,31-8,31-3,13-2,9-5,-2-6,1 0,-5 3,-22 4,-33 4,-38 2,-27 2,-24 2,-29 1,-15-1,-1 1,7 0,24-1,36 0,39 1,41-1,28 0,12 0,14-6,0 0,-22-1,-39 2,-42 1,-31 7,-20 2,-10 1,-6 0,16-2,28-2,34 0,32-1,20-1,16-6,11-1,2 0,2 2,-4 1,-22 2,-37 5,-33 4,-32-1,-25 0,-17-2,-10-1,19-2,34 0,44-1,32 0,25-1,17 1,6 0,-1 0,-5 0,-21 0,-31-1,-30 1,-27 0,-23 0,-13 0,9 1,25-1,28 0,25 0,20 0,12 0,14 5,5 2,-14 5,-34 0,-31-1,-26-3,-17-3,-11-8,10-2,23-2,28 7,29 8,20 3,12-1,-10-1,-24-3,-32-3,-6-1,10-1,15-1,16 0,13 5,-6 1,-21-5,-22-8,-28-8,-17-2,4-8,25 0,28 4,7 6,-20 0,-19 2,-27 4,-25-2,-11 1,0-3,-2 0,0 3,30 3,41 2,40 8,27 3,16 1,7 4,2 1,0-3,2-2,-26-2,-38-8,-37-3,-34 0,-29 1,-9-5,1 0,-4 1,5-2,23 0,36 2,34 3,28 2,26 2,20 1,13 1,9 5,-2 3,1-1,-6-2,-7 5,-6 10,-4 2,0 8,-21 4,-29-4,-28-7,-8 4,-12-4,-10-5,0-17,-3-18,-6-12,-4-6,-9-3,-11 6,-13 7,-4 9,4 2,-1 2,-5-1,1 1,-5-2,-2 1,26 3,36 3,34 3,28 7,20 3,12 1,12-2,-16 0,-29-2,-34-2,-26 0,-29-1,-19 0,-11 0,-6 5,3 1,23 1,41-2,35-1,28-2,25-1,13 0,-11-6,-25-3,-34 2,-38-5,-28 0,-14 2,-8 2,0 3,21 2,32 1,38 6,35 2,26 0,14-1,3-2,0-2,-20 0,-30-2,-31 0,-32 0,-24 0,-20 0,-7-1,-5 1,-3 5,4 2,22 0,32-2,38-1,29-2,4-1,-15 0,-28-1,-22 0,-18-6,-16-1,-14 0,-10-4,-5 1,1 1,1 2,4 3,23 2,32 1,37 0,28 2,18-1,-5 1,-21-1,-26 0,-23 0,-19 1,-13-1,-18 5,-7 2,20-1,30-6,31-3,26-6,3-3,-15 2,-20 2,-26 3,-18 2,-11 1,-6 2,-3 0,-1 0,2 1,1-1,23 1,28-1,28 0,7 5,-11 3,-23 4,-19 5,1 0,21-7,24-7,20-8,-1 1,-22 8,-2 7,9 3,11-2,12-3,-7 3,-18 4,-24 0,-25 7,-2 6,22-3,22-6,22-11,-1-7,-14-4,-27 3,-22 2,1 6,22 1,6-1,-10-2,7-3,15-11,13-16,-3-4,-15 2,-19 6,0 7,13-1,17-4,2 2,-13 9,-17 5,0 2,7 12,5 15,3-4,2-15,-6-5,0 8,-1-4,6-13,2-22,18-6,15 2,17 7,21 7,19 6,9 6,-2 3,-7 2,-5 1,-5 1,-8-1,1 0,-4 0,3-1,-1 1,-18-6,-35-2,-37 0,-31 7,-18 3,7 1,29 0,31-1,35 0,22-2,18 0,5-1,4 0,5 0,-4-5,-21-2,-33 0,-33 2,-31 1,-27 1,-19 7,-13 3,15-1,31 0,38-2,36-2,23 0,19-1,8-1,5-6,-21 4,-33 2,-32 7,-31 7,-22 6,-16 0,13-3,33-5,30-4,31-4,19-7,11-10,4-1,-15 1,-27 3,-35 3,-32 14,-20 5,-16 5,15 7,34-3,31-3,30-11,20-7,11-2,5-7,5-8,1 0,-19 3,-34 3,-33 10,-30 9,-25 9,-13 7,13 5,28-3,34-11,29-8,26-11,18-14,9-11,0-4,-19 2,-30 7,-31 8,-32 6,-26 5,-24 9,-10 3,22 1,39-2,39-1,34-1,21-2,15-6,5-3,3-5,9-1,3 2,-4 3,-24 3,-35 2,-33 1,-39 2,-28 0,-26 1,-12-1,-5 6,0 2,2-1,30-2,38-1,36-1,33-2,23-1,17-5,13-2,1 0,-2 1,-6 2,1 6,-4 4,-3 0,-4 5,-3 5,-17 1,-33-3,-35-4,-24-4,-16-2,8-3,24-1,26 0,30-1,21 1,12-1,7 0,1 1,1 5,-18 2,-33 0,-30-2,-29 4,-19 1,6-2,29-2,27-2,26-2,16-1,18 4,8 2,3-1,-1 4,-2 6,2 5,-21-1,-25-14,-17 2,-16-10,-12-16,-18-10,-3 10,4 19,14 19,11 18,12-4,5-17,13-7,8 5,-1-5,-5-14,-12-7,-7-1</inkml:trace>
  <inkml:trace contextRef="#ctx0" brushRef="#br1" timeOffset="-62732.45">5334 1092,'-4'0,"-7"0,-6 0,3 0,10 0,11 0,8-3,7-2,-6-1,-9 1,-14 3,-11 7,-11 5,-6 2,2 5,11-1,15-4,14-3,14-5,10-7,4-4,5-3,1-3,-9 1,-17 5,-15 6,-16 6,-15 8,-10 7,-5 2,-1 0,7 1,15-4,17-5,18-5,19-8,10-7,2-5,-1 0,-2-1,-2 0,-1-1,-3-1,2-1,1-2,-11 3,-16 8,-21 9,-17 10,-16 9,-3 2,0 1,3-2,0-1,3 1,11-4,15-5,19-4,14-7,15-6,11-7,9-7,4-4,1-4,-4 0,-14 4,-19 7,-21 14,-13 7,-10 7,2 3,9-1,15-3,10-8,12-6,10-7,5-6,0-1,-7 4,-15 6,-15 7,-12 7,-9 5,2 2,10-2,11-6,12-3,8-6,8-4,-7 0,-12 4,-13 7,-10 4,-10 5,-5 5,5-2,11-3,12-6,11-6,10-2,-3-2,-11 4,-12 4,-9 5,-9 5,-1 5,4-2,10-5,11-6,12-5,8-6,-2 3,-10 2,-13 7,-10 5,-9 5,-3 4,8-3,11-4,13-8,9-7,8-5,-7 2,-11 4,-16 5,-9 5,-8 5,-5 4,7-1,12-5,13-7,12-7,10-5,5-1,-5 0,-10 5,-15 5,-11 6,-11 3,-6 1,1 3,6-2,13-4,12-6,10-7,11-6,8-1,7-5,5 0,-7 4,-15 7,-20 6,-17 6,-10 3,-6 2,-4 4,2 4,9-4,13-6,16-8,14-9,8-4,5-6,1 0,-6 4,-14 4,-12 4,-13 8,-12 2,-8 3,-5 0,-4-1,-1 0,2-2,11-5,16-8,19-7,14-7,12-5,4-1,-5 0,-16 3,-18 5,-16 8,-9 6,-9 4,-7 5,-5 4,1-1,12-1,21-3,17-2,14-4,11-9,10-5,6-5,-6-2,-17 3,-17 10,-18 5,-9 6,-8 4,-5 5,-3 1,-1-1,10-3,16-7,16-7,13-6,15-7,9-4,3-2,-7 5,-15 4,-17 8,-19 7,-15 8,-8 5,-1 3,5-4,17-8,16-10,14-8,2-5,-5 4,-9 5,-10 5,-4 0,6-2,12-6,7-7,11 0,6-6,-8 3,-13 5,-12 8,-11 8,-8 4,0 0,10-6,12-6,16-8,13-7,-1 0,-10 4,-13 10,-11 8,-11 6,6 2,9-2,15-6,18-5,8-4,-1 1</inkml:trace>
  <inkml:trace contextRef="#ctx0" brushRef="#br1" timeOffset="-61516.47">5577 1308,'-4'2,"-5"6,-4 3,-8 5,-4 6,0 4,5-2,15-8,11-8,10-11,0-4,-10 3,-12 5,-11 4,-6 4,-4 5,-2 2,6-2,12-2,12-7,10-5,11-4,-6 2,-12 5,-11 8,-12 3,-7 7,-1 4,5-2,13-5,11-6,10-7,10-9,8-6,7-5,2-6,-6 1,-15 7,-16 9,-16 11,-10 8,-5 6,-3 5,9-3,13-7,13-9,12-8,9-5,9-8,4-2,-9 3,-14 6,-17 11,-11 8,-11 8,-1 5,3-1</inkml:trace>
  <inkml:trace contextRef="#ctx0" brushRef="#br1" timeOffset="-68983.5">227 970,'-2'0,"-8"2,-7 4,-7 4,3 2,11-7,13-6,10-8,7-4,8-5,3-1,-6 2,-12 4,-14 9,-13 8,-7 4,-6 5,-5 1,-1 1,7-2,15-6,13-8,12-4,8-4,7-5,-4 5,-11 6,-14 8,-12 8,-9 7,-7 8,-4 2,4 1,8-5,16-7,14-10,11-9,6-9,3-6,-6 1,-12 8,-12 9,-13 7,-9 8,-5 6,-3 1,-1 4,5 0,9-4,12-8,14-8,10-9,6-8,4-9,-5 1,-10 8,-14 9,-11 12,-8 8,-2 5,6-1,10-6,10-13,11-9,8-9,4-5,-5 3,-11 9,-14 9,-12 9,-8 6,-4 8,-1 3,7-3,11-9,12-9,12-12,9-6,6-8,4-2,-8 4,-11 9,-16 11,-13 8,-10 10,-6 4,-2 4,6-5,13-6,15-11,14-10,13-11,14-8,6-4,2 1,-10 4,-22 10,-18 11,-16 7,-11 7,-9 5,-4 4,0 2,10-3,13-6,15-9,16-7,13-9,6-6,7-3,0-1,3 1,-1 2,-11 4,-18 3,-15 8,-15 4,-11 5,-6 4,-4 3,-1 2,9 2,17-5,18-5,16-9,13-7,10-10,4-5,1 0,-4 2,-11 5,-18 6,-15 7,-17 9,-13 4,-7 2,-4 4,-2 3,1 0,10-2,14-4,20-4,13-7,13-9,11-8,7-7,0-3,0-1,-1 0,-11 4,-18 8,-15 10,-14 10,-12 6,4 0,8-2,12-8,11-10,12-8,6-7,0-4,-10 1,-12 6,-13 5,-12 4,-8 4,-4 3,5 1,11-2,15-4,12-7,7-7,6-3,2-5,-6 3,-11 6,-15 10,-12 9,-7 7,-5 5,5 0,10-7,12-8,13-9,11-11,6-6,-4 1,-14 8,-13 10,-11 9,-1-1,5-1,13-5,8-4,8-4,4-4,3-3,-6-1,-11 5,-14 7,-12 7,-7 5,-8 5,-2 3,6-4,12-3,15-8,13-9,10-6,6-7,-5 2,-13 8,-13 9,-12 7,-7 8,1 1,9-5,15-8,12-9,0-1,-7 1,-13 3,-11 10,-12 4,-7 2,-4 4,1 2,9-3,12-4,17-7,13-6,0-2,-8 0,-10 5,-9 6,-13 6,-10 5,-11 2,-4 0,1 0,3 1,1-2,5 2,8 4,11 1,7-2</inkml:trace>
  <inkml:trace contextRef="#ctx0" brushRef="#br1" timeOffset="-67931.88">484 1051,'-2'0,"-8"0,-7 5,-7 3,-4 6,-3 2,3 5,8-1,12-5,12-9,14-7,9-8,4-7,2-5,-7 0,-13 9,-13 9,-13 9,-7 8,-5 7,-2 4,5-2,14-5,14-8,12-8,7-7,3-4,-4 1,-12 7,-17 10,-11 6,-9 5,-2 6,4 4,8-7,11-8,13-10,10-10,6-5,-6 1,-13 5,-14 8,-11 9,-8 3,-3 7,7 1,13-3,9-5</inkml:trace>
  <inkml:trace contextRef="#ctx0" brushRef="#br0" timeOffset="-51845.65">4240 321,'2'0,"1"3,0 7,-5 6,0 4,5-3,6-8,9-8,6-6,3-5,-4 1,-15 5,-2 4,1 0,4 2,-1-1,-8 3,-11 4,-8 2,-8 1,-8 3,8 0,14-10,16-8,12-8,10-6,7-5,5 2,-9-1,-17 4,-14 7,-13 5,-7 7,-6 2,-4 4,7 2,12 0,15-1,15-5,8-3,6-3,3-2,0 1,-8 2,-14 5,-15 1,-17 5,-15 6,-7 2,-5 0,-1 3,1-1,5 4,13-2,17-4,16-6,13-7,11-6,10-5,5-4,-1-2,-2-1,0-1,-2 0,-12 3,-15 5,-17 9,-14 6,-16 7,-8 7,-6 2,0 2,6 1,14-4,15-6,15-6,14-9,17-10,6-3,3-3,0-3,0 0,-8 1,-16 9,-14 6,-15 7,-13 5,-8 3,-4 1,1 3,8-1,15-5,16-3,13-8,11-5,11-5,4-5,1-1,-9 2,-18 4,-16 8,-15 5,-14 4,-9 6,-5 1,1 1,-1 1,13 3,16-3,17-7,14-4,15-6,12-8,9-6,1-2,-10 2,-17 4,-18 6,-18 8,-13 5,-13 4,-7 4,-1 2,2 4,10-1,18-5,18-8,12-7,13-7,8-6,2-5,3 2,0-1,-13 4,-16 5,-14 6,-15 6,-12 3,-7 6,-8 4,-1 2,2 1,10-1,15-3,16-5,13-8,17-8,12-6,4-5,7-1,0-1,-4 3,-7 2,-15 5,-16 2,-15 5,-13 4,-14 6,-5 1,-4 1,0 2,0-1,-2 5,11 2,14-1,16-5,14-6,13-11,5-4,10-5,2-7,-2 1,-2 3,-2 2,-3 2,-11 4,-14 4,-13 6,-11 3,-10 4,-7 2,-8 3,-3 2,0 1,13 1,15-3,18-5,15-9,11-5,13-7,3-3,-1-3,-1 1,-2 1,-2 3,-4 3,-10 2,-16 5,-16 4,-12 5,-7-1,-4 2,-1 1,6-1,15-3,16-4,12-5,9-3,5-2,4-3,2-1,2-2,-8 0,-16 1,-21 6,-15 3,-13 5,-4 2,-3 2,-1 1,-1 1,11-1,18-1,20-2,21-6,14-5,6-2,-2-3,-2-3,-3 2,-4 1,-2 0,0-3,-7 2,-17 2,-16 4,-12 2,-13 3,-5 1,-6 1,-1 1,2 0,2-1,8 1,18-1,16 0,13 0,13-4,5-5,7 0,0-1,0-3,-3-2,-12-1,-15 3,-17 3,-12 4,-13 4,-10 6,-5 2,1 2,9-1,16 0,16-5,17-5,13-3,10-7,4-2,3-1,-2-3,-12 2,-17 4,-16 4,-18 4,-11 2,-8 5,-2 1,2 3,11 0,16-3,15-4,17-5,12-3,7-5,2 0,-1-2,-10-1,-14 3,-16 3,-14 4,-10 6,-5 2,-6 1,-4 1,-4 0,11-2,16 0,17 0,14-3,11-1,8-2,3-5,3-3,-11-4,-14 1,-16 3,-18 6,-11 5,-6 4,-3 2,0 1,1-1,2-1,9-1,17-1,17-1,12-2,8-1,3-2,-5-3,-11 0,-15 1,-13 3,-12 3,-8 2,-5 2,-5-1,-1 0,2-1,4 0,0 0,-1-1,3 0,10 2,9 1</inkml:trace>
  <inkml:trace contextRef="#ctx0" brushRef="#br0" timeOffset="-46782.47">268 24,'-5'0,"-6"3,-7 6,-7 8,-4 3,-1 4,7-1,13-7,12-9,13-10,11-6,5-10,2-3,3-2,-10 2,-14 10,-13 14,-12 9,-10 7,-8 5,-3 3,1 4,3-2,3-3,9-4,12-7,14-7,12-10,10-11,9-6,3-6,-2-3,-10 5,-14 12,-17 10,-15 12,-17 11,-7 10,-1 3,-3 3,4 0,8 1,15-7,17-13,13-13,11-16,8-7,6-8,1-2,-8 4,-15 13,-16 13,-15 13,-10 8,-8 5,-2 5,-2 4,2-1,6 0,9-8,13-8,17-12,11-14,7-11,6-7,-9 3,-9 9,-13 12,-14 12,-7 10,-8 4,2 6,5-3,15-14,11-11,17-13,11-10,3-9,-5 6,-15 10,-14 13,-14 12,-11 9,-6 5,6-1,11-9,10-10,14-15,11-9,6-8,-1 4,-12 12,-15 10,-13 11,-9 7,-6 3,-1 7,6-3,11-8,12-12,14-11,12-9,5-7,4-3,-8 11,-12 9,-14 10,-18 8,-12 9,-12 6,-1 1,1 4,12-5,14-7,17-12,14-12,16-13,10-10,3-4,2-4,0 2,-5 6,-11 7,-17 12,-16 8,-14 12,-13 9,-6 7,3 3,10-4,15-13,14-14,11-11,7-7,11-9,4-4,1 0,1 1,3 2,-3 2,-4 6,-11 8,-16 6,-17 10,-14 6,-10 7,-4 1,-4 3,-1-1,1 3,10-5,15-9,14-12,13-11,13-11,8-7,5-4,2-3,-2 0,-11 7,-18 10,-18 11,-17 12,-10 8,-5 3,-4 3,-1 0,-2 2,1-2,10-5,18-8,18-9,19-12,16-11,10-8,1-2,2-3,-4 0,-12 7,-17 9,-21 13,-19 13,-18 12,-6 5,-1 4,-3 2,-1 0,3-1,15-5,18-10,19-11,14-7,14-8,11-12,9-8,-1-4,-7 2,-13 7,-17 9,-15 14,-15 10,-14 10,-11 8,-4 4,-1-1,12-3,16-7,15-10,16-10,13-10,11-7,4-5,-9-1,-17 9,-16 12,-12 8,-11 9,-9 6,-4 3,1 1,7-3,19-13,15-9,11-9,12-5,0-6,-8 2,-13 8,-14 9,-12 9,-6 7,-4 5,-5 2,0 2,0-2,8-3,13-3,16-5,11-8,10-7,6-7,4-3,-6-3,-15 2,-15 11,-11 7,-8 8,-8 4,-4 5,-1 2,1 1,8-3,12-7,16-8,9-8,-2-3,-10 3,-10 2,-8 5,-5 4,-6 5,-3 3,-1 0,-4 5,-3 1,-1 2,8 2,9-1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20:12:02.6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1 178,'6'0,"1"-1,-1 0,1-1,-1 0,0 1,0-2,0 1,2-2,29-9,34-1,1 3,0 4,0 3,7 3,4-1,-1-3,0-4,5-4,100-23,128-6,-270 38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04:42.27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6614.98438"/>
      <inkml:brushProperty name="anchorY" value="-56281.25781"/>
      <inkml:brushProperty name="scaleFactor" value="0.5"/>
    </inkml:brush>
  </inkml:definitions>
  <inkml:trace contextRef="#ctx0" brushRef="#br0">1000 95,'0'0,"-2"-4,-6-3,-6 2,-7-2,-5 1,-2-2,-1 2,-1 1,1 2,0 0,-1 2,-1 1,1 0,1-2,0-1,1 1,-2-3,0 1,0 0,1-2,1 2,0 0,0 1,-2 1,0 1,1 1,0 0,0 0,1 0,0 1,-1-1,-1 0,0 0,1 0,6 3,6 8,3 5,5 5,4 4,2 2,2 1,-2 3,1 1,0-2,0 0,4 0,0-2,1 2,-4 0,0 0,-1-1,1 0,-1-1,1-1,1 3,-1 0,7 0,-1-1,6-1,5-5,4-7,3-5,5-5,2-6,0-2,1-4,-2 0,0 0,-1 2,2 1,0 1,0 1,-1 1,0 0,-1 0,-1 0,3 0,0 1,0-4,-1 0,-1 1,0 0,3-3,-1 1,-1 1,1 0,-2 2,0 0,2 0,0 1,0-3,-3-5,-7-8,-6-5,-5-4,-5-3,-5-1,-4-2,-2-1,1 1,1 1,1 1,2 1,1 0,3-5,3 1,1-1,-1 2,0 1,3 1,-1 6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10:01.40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17277.08594"/>
      <inkml:brushProperty name="anchorY" value="-74138.53906"/>
      <inkml:brushProperty name="scaleFactor" value="0.5"/>
    </inkml:brush>
  </inkml:definitions>
  <inkml:trace contextRef="#ctx0" brushRef="#br0">0 69,'0'0,"6"0,21-7,14 0,12 0,9 2,5-6,2 1,8 2,0 2,-1 2,-1 2,-3 1,-2 0,-2 1,0 1,5-1,1 1,-1-1,-1 0,-1 0,-2 0,6 0,-1 0,0 0,-2 0,-1 0,-2 0,-1 0,-1 0,7 0,-1 0,0 0,0 0,-3 0,0 0,4 0,1 0,-2 0,0 0,-3 0,-1 0,6 0,-1 0,0 0,-2 0,-1 7,-2-1,-1 1,6-1,-1-2,1 5,-9 6,-14-1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5.58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25,-6 168,4-428,2-66,12-207</inkml:trace>
  <inkml:trace contextRef="#ctx0" brushRef="#br0" timeOffset="1">20 3422,'-1'19,"-18"386,19-347,1-17</inkml:trace>
  <inkml:trace contextRef="#ctx0" brushRef="#br0" timeOffset="-1">2 3928,'6'0,"6"0</inkml:trace>
  <inkml:trace contextRef="#ctx0" brushRef="#br0" timeOffset="-2">855 3170,'2'-1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0.39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1510</inkml:trace>
  <inkml:trace contextRef="#ctx0" brushRef="#br0" timeOffset="3.64">135 4403,'0'-12,"0"-15,11 3,5 17,-2 21,-2 26,8 5,12-10,1-22,6-26,-4-27,-7-7</inkml:trace>
  <inkml:trace contextRef="#ctx0" brushRef="#br0" timeOffset="213026.01">401 4251,'-6'13,"-10"29,2 13,-4 8,2 5,4 9,3 2,4 5,-3 0,-7-3,-11-3,-19-10,-14-16,-2-35,9-30,14-15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0:18.80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4205 1051,'0'-6,"17"-8,-10 9</inkml:trace>
  <inkml:trace contextRef="#ctx0" brushRef="#br1" timeOffset="3.64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148976.29">1753 170,'45'18,"26"22,0 11,-2 1,-1-7,-12-11</inkml:trace>
  <inkml:trace contextRef="#ctx0" brushRef="#br1" timeOffset="3.64">2003 339,'0'6,"12"7,20 8,17 11,12 1,6-6,4-7,2-7,4-6,2-4,-1-2,-3-2,-2-1,-2 1,-2 0,5 0,1 6,-1 3,0-1,-3-1,5-8,0-8,0-4,-3-4,-1 0,-2 3,-1 5,5 4,1 2,0 3,-2 1,-2-5,-1-2,5 0,-11 2</inkml:trace>
  <inkml:trace contextRef="#ctx0" brushRef="#br1" timeOffset="148974.29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</inkml:trace>
  <inkml:trace contextRef="#ctx0" brushRef="#br1" timeOffset="148975.29">1626 228,'17'8,"48"25,18 12,-11 0,-35-15,-42-23,-36-14,-29-16,-14-5,12 3,70 24</inkml:trace>
  <inkml:trace contextRef="#ctx0" brushRef="#br1" timeOffset="148973.29">1626 269,'21'-2,"44"7,12 8,3 9,-17 1,-31-11,-38-12,-36-6,-21-8,-13-2,-9-3,19 5</inkml:trace>
  <inkml:trace contextRef="#ctx0" brushRef="#br1" timeOffset="148971.29">1626 278,'24'4,"67"5,-18-1,-39-4,-37-1,-29-7,-21-4,-18-5,8 2</inkml:trace>
  <inkml:trace contextRef="#ctx0" brushRef="#br1" timeOffset="148969.29">1626 239,'26'2,"55"6,-17 0,-32-2,-38-1,-30-2,-25-2,-15 0,52-1</inkml:trace>
  <inkml:trace contextRef="#ctx0" brushRef="#br1" timeOffset="148967.29">1626 252,'12'-1,"47"-11,-35 0,-39 2,9 9</inkml:trace>
  <inkml:trace contextRef="#ctx0" brushRef="#br1" timeOffset="148964.29">1785 12,'68'12,"7"14,-2 7,-1 10,-2 15,-19-15,-29-13,-41-25,-30-17,-17-14,-9-8,-4 2,-5 1,25 13</inkml:trace>
  <inkml:trace contextRef="#ctx0" brushRef="#br1" timeOffset="148963.29">1776 153,'71'33,"8"3,3-3,-19-8,-31-8,-39-19,-18 3,1 1,4 1</inkml:trace>
  <inkml:trace contextRef="#ctx0" brushRef="#br1" timeOffset="148960.29">2037 102,'-18'0,"-16"-6,8 5,21 12,22 12,20 12,21 7,-11-4,-25-14,-27-18,-26-14,-23-13,-15-8,10 1,33 11,9 8,-4 6,-10-2,-6 0</inkml:trace>
  <inkml:trace contextRef="#ctx0" brushRef="#br1" timeOffset="148961.29">1785 88,'7'1,"76"23,-19 3,-39-8,-35-14,-26-13,-20-5,-17-6,69 18</inkml:trace>
  <inkml:trace contextRef="#ctx0" brushRef="#br1" timeOffset="148959.29">1785 57,'66'21,"12"13,3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3.64">4137 1253,'-11'0,"-16"0,2 0,7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0.39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38 380,'-1'-13,"2"12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33:40.00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1 502,'11'-6,"15"-7,21-8,24 0,29-7,9-5,3-3,-1 0,-7 5,-23 8</inkml:trace>
  <inkml:trace contextRef="#ctx0" brushRef="#br0" timeOffset="1040.26">67 602,'5'0,"15"0,13-6,20-1,17 0,13-11,11-7,0-5,-5 2,-5 7,-18 6</inkml:trace>
  <inkml:trace contextRef="#ctx0" brushRef="#br0" timeOffset="2059.77">635 0,'0'6,"6"7,13 13,15 3,18 6,18 4,8 1,2-1,-18-6,-19-10</inkml:trace>
  <inkml:trace contextRef="#ctx0" brushRef="#br0" timeOffset="2680.37">1037 301,'-6'0,"-13"11,-9 21,-11 23,-11 12,-2 7,8 2,11 5,12-11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35:05.7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1 316,'7'-3,"9"-6,13-4,16 0,19-5,4-3,3-1,-1-1,-5 3,-14 6</inkml:trace>
  <inkml:trace contextRef="#ctx0" brushRef="#br0" timeOffset="1">42 379,'4'0,"8"0,9-3,12-2,11 0,9-5,6-6,0-3,-3 1,-3 5,-11 3</inkml:trace>
  <inkml:trace contextRef="#ctx0" brushRef="#br0" timeOffset="2">400 0,'0'4,"4"4,8 9,9 0,12 6,11 2,5 0,2-1,-12-3,-12-7</inkml:trace>
  <inkml:trace contextRef="#ctx0" brushRef="#br0" timeOffset="3">653 190,'-3'0,"-9"7,-6 13,-7 14,-6 9,-2 3,6 2,6 3,7-7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1:02.81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8221 314,'-6'6,"-18"13,-18 14,-6 14,-12 10,-3 6,0 10,15-13,33-29,30-36,36-29,26-31,23-16,5-17,-4-3,-35 21,-35 42,-35 38,-33 36,-27 35,-20 22,-2 7,-2-8,18-19,33-34,40-35,42-41,25-31,17-26,6-10,-8 3,-24 29,-39 38,-35 49,-32 32,-25 30,-19 21,-5 4,20-16,33-32,41-38,37-45,35-33,17-18,5-7,3 0,-21 15,-40 42,-37 38,-42 34,-24 28,-24 12,-8 10,2 1,28-22,49-33,45-47,30-27,27-31,18-20,14-18,-24 14,-43 34,-48 44,-46 41,-32 32,-19 19,-5 6,21-11,41-24,45-32,44-41,26-29,17-22,10-4,0-6,-7 5,-24 17,-37 30,-39 31,-37 34,-28 28,-13 20,-4 8,-3 1,7-5,24-15,34-33,37-32,41-41,39-37,28-22,9-19,2 5,-34 21,-45 31,-47 48,-47 42,-29 34,-18 15,-5 6,2 5,22-13,35-32,46-41,39-45,39-38,21-18,10-4,-4 4,-28 22,-45 36,-41 35,-32 29,-34 27,-17 15,-6 13,1 4,26-19,41-32,40-45,41-33,25-31,23-9,-3-8,-25 23,-37 34,-50 40,-39 30,-31 31,-13 10,-8 3,6 5,25-18,34-26,46-37,49-43,31-31,10-10,5-3,-5 1,-25 20,-44 26,-45 42,-31 31,-33 20,-13 13,-5 4,2 7,23-16,39-25,42-37,29-24,37-26,15-17,9-8,-2-5,-1-5,-30 27,-43 30,-43 40,-32 24,-24 22,-17 12,-4 4,6 1,25-19,39-25,46-42,31-24,28-31,23-21,11-14,2-2,-31 22,-47 36,-41 41,-45 32,-30 33,-21 12,-4 10,19-11,42-29,44-33,43-43,32-28,18-20,10-9,-24 15,-39 38,-43 35,-40 41,-24 23,-19 13,-7 3,17-11,44-30,37-33,40-40,35-32,30-23,8-12,-1 10,-32 25,-48 47,-54 38,-37 32,-27 18,-11 9,-3 7,20-10,38-36,48-42,39-38,37-34,26-17,5-5,-24 15,-47 32,-43 41,-40 33,-38 29,-23 22,-9 16,25-15,43-31,37-41,36-33,28-23,25-20,14-15,6 1,-28 21,-40 32,-38 32,-39 34,-29 22,-17 13,-6 0,0 5,19-16,39-23,35-36,26-22,32-31,14-12,17-12,3 1,1 3,-34 25,-39 31,-37 37,-39 25,-29 23,-24 11,-6 9,8 0,28-19,42-34,49-39,37-30,21-21,20-19,15-13,5-3,-34 19,-43 39,-51 36,-42 40,-29 18,-17 16,1 6,23-12,36-23,40-37,43-32,36-35,22-20,9-9,-2-1,-32 20,-41 32,-43 38,-44 31,-26 25,-21 14,-7 11,26-8,37-30,49-34,44-36,26-26,10-11,7-12,5 1,-5 0,-23 18,-47 35,-39 32,-41 30,-21 18,-11 11,-1 10,19-11,45-33,37-36,44-35,30-29,23-22,9-14,-21 10,-39 30,-41 36,-46 39,-36 33,-25 19,-2 9,20-9,38-29,42-32,36-34,22-20,22-25,7-12,-2 3,-28 25,-37 33,-46 37,-37 33,-28 19,-5 10,1 2,26-13,40-35,46-39,47-37,28-27,8-8,2-2,-6 7,-27 16,-44 29,-40 30,-35 33,-34 21,-22 18,-5 8,3 1,23-13,42-30,50-33,49-40,32-33,9-9,5-10,-1 4,-30 16,-45 36,-47 34,-44 39,-30 23,-22 18,0 5,25-12,43-25,39-34,49-36,38-38,22-21,9-15,-33 19,-42 34,-50 40,-37 37,-33 23,-8 12,-3 5,27-10,34-24,33-30,39-35,28-25,24-28,14-19,10-4,-5 7,-26 26,-47 34,-42 34,-37 32,-31 22,-14 12,-5 12,-6 2,19-13,40-30,35-34,47-35,32-35,30-20,8-11,-22 14,-44 39,-49 37,-36 36,-24 24,-19 13,-4 12,19-7,30-23,37-32,29-30,20-19,23-27,9-11,7-4,5 4,-27 13,-37 21,-36 29,-34 31,-24 22,-13 15,-6 8,5 8,26-15,38-24,31-36,23-25,33-26,31-27,19-8,0-1,-29 19,-42 26,-42 30,-47 29,-29 15,-16 19,-13 11,4 5,22-8,33-22,45-29,36-34,21-19,21-26,6-6,4-4,-28 13,-44 27,-43 37,-32 30,-19 21,-16 18,5 10,21-10,31-22,30-31,37-29,34-30,25-25,7-6,-21 8,-38 33,-49 34,-32 27,-22 25,-14 16,4-4</inkml:trace>
  <inkml:trace contextRef="#ctx0" brushRef="#br1" timeOffset="14823.81">634 448,'-5'0,"-20"17,-11 17,-10 14,-15 22,-9 4,-19 18,-8-6,-3-1,26-15,43-25,38-32,41-40,23-27,11-16,9-25,6-12,-3-1,-22 19,-41 42,-37 51,-34 36,-23 35,-10 15,-17 10,-4-7,19-19,40-33,43-35,37-42,34-37,15-12,2-2,-3 1,-1 5,-21 21,-41 32,-41 39,-37 34,-32 26,-26 24,-23 13,-1-1,27-18,43-24,48-30,44-37,44-35,33-29,25-31,7-11,-8 8,-11 3,-31 24,-48 36,-49 35,-40 36,-35 34,-21 18,-10 4,3-1,20-4,30-17,37-25,34-32,31-29,32-34,14-14,8-7,1-2,-1-6,1-1,-28 20,-42 32,-38 32,-40 39,-28 28,-24 16,-6 3,4-1,32-16,44-31,38-34,36-29,31-34,26-24,7-9,-4-1,-32 20,-50 46,-42 37,-28 24,-24 22,-11 18,-3 2,1-1,20-13,33-24,44-24,36-32,39-30,21-24,14-23,-2-8,-5 3,-34 18,-42 33,-40 43,-36 32,-25 24,-18 19,-14 10,-1 2,19-14,46-23,39-31,34-36,33-36,25-26,13-16,-2-2,-27 16,-33 33,-43 43,-35 35,-24 23,-28 27,-17 23,-9 7,17-16,40-28,40-37,32-33,34-38,18-17,12-21,14-7,1 0,-25 17,-36 31,-37 34,-33 36,-27 25,-17 21,-9 9,-7 1,22-12,33-19,27-29,31-36,28-33,28-31,10-9,6-5,4 5,-28 25,-38 33,-48 44,-39 36,-35 27,-14 11,-1 7,9-1,27-17,35-28,39-39,30-34,30-35,20-25,6-5,4-3,-5 0,-23 17,-36 38,-42 41,-36 31,-29 27,-13 14,-5-1,2 3,27-12,35-28,38-39,39-35,23-14,15-20,20-21,3-2,-23 20,-51 46,-48 38,-35 33,-27 21,-7 11,15-9,30-21,31-25,33-28,23-23,24-31,16-16,3-7,-20 16,-41 31,-38 33,-36 27,-29 28,-20 15,-6 8,5 2,30-12,36-23,33-24,31-28,26-22,17-24,13-19,-1-9,-22 10,-41 29,-37 39,-31 31,-26 23,-14 15,-2 7,19-8,30-20,37-24,33-26,26-29,24-31,13-16,11-10,-25 16,-41 33,-40 34,-39 42,-33 28,-16 20,-8 7,17-4,31-29,38-28,31-36,26-28,26-31,16-13,8-6,-27 19,-38 32,-37 34,-33 34,-28 23,-16 15,-8 11,16-6,29-23,31-31,39-36,31-26,26-30,14-18,-17 10,-35 32,-39 34,-39 31,-27 25,-17 16,-8 15,8 6,21-15,41-25,33-30,28-28,27-28,17-23,2-16,1 6,-29 16,-44 32,-33 31,-39 28,-24 21,-12 13,-5 14,1 4,20-9,36-24,41-31,34-34,31-32,19-29,10-8,-25 13,-39 29,-33 34,-35 30,-32 36,-23 19,2 9,24-10,33-28,30-27,25-34,23-26,13-10,11-20,8-8,-23 15,-34 30,-35 33,-29 28,-20 32,-14 18,-7 8,14-10,33-24,44-36,29-33,23-29,11-13,3-6,-20 19,-38 29,-35 30,-23 24,-23 13,-2 9,13-5,30-22,35-34,25-26,14-21,15-12,10-6,-15 8,-37 27,-31 35,-32 30,-24 21,-14 19,9-3,26-24,35-30,34-35,21-31,18-11,-16 4,-41 30,-36 31,-26 27,-18 26,-10 15,18-10,30-20,28-29,37-33,33-41,15-15,9-11,-1-2,-18 20,-34 35,-43 39,-38 43,-32 25,-21 24,-13 6,5-1,23-19,36-34,41-30,30-35,38-31,23-30,13-13,3-8,-5 9,-26 19,-40 33,-37 35,-31 30,-35 28,-17 21,-13 16,-2 3,8-2,26-17,33-26,33-34,32-29,20-19,18-26,24-25,18-10,-23 11,-39 37,-41 38,-45 38,-30 25,-21 14,-4 14,19-8,38-28,39-33,36-35,32-43,14-11,14-14,-7-4,-25 20,-37 29,-43 32,-31 37,-22 24,-12 17,-6 7,4 10,20-16,36-24,37-37,27-30,16-22,19-21,8-4,-1 5,1 2,-21 23,-33 25,-35 27,-41 28,-25 25,-19 19,-7 6,1 1,26-16,35-31,34-35,38-40,22-21,30-30,8-5,4 0,-22 15,-38 27,-44 37,-34 38,-29 37,-16 19,-13 6,3 5,22-13,37-27,41-34,29-37,18-22,16-22,11-11,13-12,0-2,-22 19,-38 26,-36 31,-37 35,-30 29,-28 23,-10 9,-6 13,21-11,41-32,45-42,34-36,33-31,15-12,6-12,-2 0,-5 3,1 7,-20 16,-33 27,-38 29,-30 25,-20 30,-23 15,-4 13,-5 2,13-3,24-16,39-32,26-35,34-34,26-30,28-27,20-17,-5-1,-28 16,-41 35,-45 38,-30 38,-26 32,-10 19,-6 13,3 4,18-20,30-33,34-46,37-38,21-24,15-21,9-7,6-5,-4 11,-25 20,-36 34,-42 35,-26 35,-26 28,-14 23,-12 7,18-11,32-25,32-33,39-43,23-23,14-15,9-4,3-1,2-2,-19 11,-40 37,-41 34,-32 31,-19 31,-11 7,-5 1,-1-2,18-16,31-30,37-33,34-34,38-35,17-12,14-15,11-4,-32 26,-44 36,-40 41,-45 36,-32 29,-22 12,-1 10,21-12,40-36,37-32,40-36,41-36,22-31,6-7,-1 3,-25 16,-44 27,-42 45,-37 35,-31 34,-14 19,-6 6,6 5,23-14,38-26,33-33,26-32,29-31,19-31,18-14,3-5,-24 15,-43 30,-34 36,-36 42,-24 21,-9 14,-6 12,3 4,24-17,30-31,22-33,32-34,26-28,23-26,8-5,-20 15,-34 30,-37 41,-31 38,-30 26,-11 19,10-9,26-21,39-36,35-32,21-17,21-19,7-1,-19 11,-40 23,-37 34,-31 26,-21 19,-8 11,6-6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0 202,'11'-3,"-1"-1,2 0,-1 2,0 0,0 0,1 1,0 0,25-3,583-108,-509 95,13 4,23-4,0 4,2 7,76 8,-42 0,11-3,209 3,-72 21,-45-2,64 2,-18-2,-20 9,-159-12,38-6,79-9,2 0,-103 8,59 0,117 1,-108-1,81-11,-107-3,39 2,272 3,-323 9,74 0,-40-11,31-14,100-9,-201 14,-29 2,42-11,211-25,-172 15,-81 10,37 3,217-7,-261 14,275-7,644 15,-941 5,-59-1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1:30.79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75,'12'-17,"8"-11,2-2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15.4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81745.3125"/>
      <inkml:brushProperty name="anchorY" value="-47456.62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84510.15625"/>
      <inkml:brushProperty name="anchorY" value="-48793.69141"/>
      <inkml:brushProperty name="scaleFactor" value="0.5"/>
    </inkml:brush>
  </inkml:definitions>
  <inkml:trace contextRef="#ctx0" brushRef="#br0">1 401,'0'0,"5"0,16 0,20 0,12 0,10 0,12 0,3 0,0 6,-1 1,4 7,-3-1,-1-3,-4-1,-2-4,-2-2,-1-1,6-2,-1 0,1-1,-3 1,0-1,-2 1,-14 0</inkml:trace>
  <inkml:trace contextRef="#ctx0" brushRef="#br1" timeOffset="2088.84">1103 0,'0'0,"0"6,20 15,8 19,12 7,18 9,7 6,6 3,2 3,-20-7,-53-57,2 0,1 1,-1-1,0 1,0 0,0 0,-1-1,0 1,0 0,0 4,0-5,-1-1,0 0,0 0,0 1,-1-1,1 0,-1 0,0 0,0 1,0-1,-1 0,1 0,-1 0,0 0,-1 5,-1-1,0-1,-1 0,0 0,0 0,-5 4,-44 34,-11 11,-6-3,-2 5,13-4,15-11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25.68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153 184,'-4'-2,"1"0,-1 0,1 0,-1-1,1 1,0-1,0 0,0 0,1 0,-1-1,1 1,-1-1,1 1,-1-2,3 5,0-1,0 1,0 0,0 0,0-1,0 1,0 0,0 0,0-1,0 1,0 0,0 0,0-1,1 1,-1 0,0 0,0-1,0 1,0 0,0 0,0 0,1-1,-1 1,0 0,0 0,0 0,0 0,1-1,-1 1,0 0,0 0,1 0,-1 0,0 0,0 0,0 0,1 0,-1-1,0 1,0 0,1 0,-1 0,0 0,0 0,1 0,-1 0,0 1,0-1,1 0,-1 0,0 0,0 0,1 0,-1 0,0 0,0 0,0 1,1-1,-1 0,0 0,0 0,0 0,0 1,1-1,-1 0,0 0,0 0,0 1,0-1,22 13,7 8,0 2,-1 2,-2 0,-1 2,12 16,-103-130,-18-13,14 17,43 47,25 30,7 8,13 14,1 5,78 87,68 55,-145-147,-23-21,-28-29,-116-135,129 152,23 29,26 36,-24-39,12 18,1-1,1 0,1-2,23 20,-38-41,-9-10,-13-16,-175-223,159 216,31 30,1 0,-1 0,0 1,0-1,0 0,0 0,0 1,0-1,0 0,0 1,0-1,0 0,0 0,0 1,0-1,0 0,0 1,0-1,0 0,0 0,0 1,0-1,0 0,0 0,0 1,-1-1,1 0,0 0,0 1,0-1,0 0,-1 0,1 0,0 1,0-1,-1 0,1 0,0 0,0 0,-1 0,1 1,0-1,0 0,-1 0,1 0,0 0,-1 0,1 0,0 0,0 0,-1 0,1 0,0 0,-1 0,1 0,0 0,0 0,-1-1,1 1,0 0,0 0,-1 0,1 0,0 0,0-1,-1 1,1 0,0 0,0 0,0-1,6 25,15 23,3-2,1-1,2-1,2-1,12 11,-6-15,-23-32,-9-13,-10-19,-8-12,-1 1,-3 1,0 0,-3 1,-1 1,-23-26,54 92,35 55,53 80,-93-161,1 0,-1 0,0 0,0 0,-1 0,0 1,0-1,1 6,-3-9,0 1,0-1,0 0,-1 0,1 0,-1 0,0 0,0 0,0 0,0 0,0 0,0 0,-1 0,0 0,1-1,-1 1,0-1,0 1,-2 0,-26 26,-1-1,-16 9,14-11,14-13,22-23,26-30,-24 32,33-40,-2-2,2-9,-64 75,-18 24,-89 108,144-161,45-50,-3-4,28-47,-70 89,-9 16,-5 8,-42 45,2 2,2 2,1 2,24-30,16-19,-17 19,2 0,0 1,1 1,1 1,13-19,7-8,11-12,50-52,-4-3,2-9,-53 60,-24 23,-27 29,-33 38,4 2,-27 41,77-89,23-27,31-38,-2-2,2 1,3 2,29-23,-51 49,1 0,0 1,1 1,1 1,0 0,1 2,-1 1,2 0,-1 2,8-1,-7 2,-1 2,1 1,0 0,0 2,0 1,0 0,-1 2,1 0,3 3,-125-12,-54-16,199 39,-39-13,0-1,0 0,0-1,1 1,-1-1,1-1,-1 1,1-1,6 0,-42-16,-50-4,117 30,17 5,45 6,-81-21,-18-3,-30-8,-74-5,54 9,0-2,-14-6,108 29,-9-2,-1-2,2-2,14 1,-28-8,-21-6,-38-6,-21 2,-4 2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30.50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154 86,'-1'-1,"0"0,0 0,0 0,0 0,0 0,0 0,0 0,-1 0,1 1,0-1,0 0,-1 1,1-1,0 1,-1-1,1 1,-1 0,1 0,0-1,-2 1,3 1,-1-1,0 0,1 1,-1-1,1 1,-1-1,0 1,1 0,-1-1,1 1,0 0,-1-1,1 1,-1 0,1-1,0 1,0 0,-1 0,1-1,0 1,0 0,0 0,0-1,0 1,0 1,0 5,0 0,0 1,1-1,0 0,0 0,1 1,2 4,4 7,1-1,1 0,1-1,0 0,2 0,-1-2,2 1,0-2,3 2,4 0,-20-16,-1 1,0-1,0 0,0 0,0 0,0 0,1 0,-1 0,0 0,0 0,0 0,0 0,1 0,-1 0,0 0,0 0,0 0,0 0,1 0,-1 0,0 0,0 0,0 0,0 0,1 0,-1 0,0 0,0 0,0 0,0 0,0-1,0 1,1 0,-1 0,0 0,0 0,0 0,0 0,0-1,0 1,0 0,0 0,1 0,-1 0,0-1,0 1,0 0,0 0,0 0,0 0,0-1,0 1,0 0,0 0,0 0,0 0,-1-5,-1 1,1 0,-1 0,1 0,-1 0,-1 0,1 0,-2-2,-44-62,-2 1,-58-56,74 91,34 32,0 0,-1-1,1 1,0 0,0 0,-1-1,1 1,0 0,0 0,-1-1,1 1,0 0,-1 0,1 0,0 0,-1 0,1-1,0 1,-1 0,1 0,0 0,-1 0,1 0,-1 0,1 0,0 0,-1 0,1 1,0-1,-1 0,1 0,0 0,-1 0,1 0,0 0,-1 1,1-1,0 0,0 0,-1 1,1-1,0 0,0 0,-1 1,1-1,0 0,0 1,0-1,-1 0,1 1,0-1,0 0,0 1,0-1,0 0,0 1,0-1,0 0,0 1,0-1,0 0,0 1,0-1,0 1,0-1,0 0,7 28,7 7,2 0,1-1,1-1,3-1,0 0,2-2,1 0,1-2,9 6,-32-32,-1-1,1 1,0 0,0-1,0 0,-1 1,1-1,1 0,-1 0,0 0,0 0,0-1,1 1,-2-1,-1 0,0 0,1 0,-1-1,0 1,1 0,-1 0,1 0,-1-1,0 1,0 0,1-1,-1 1,0 0,1 0,-1-1,0 1,0-1,0 1,1 0,-1-1,0 1,0-1,0 1,0 0,0-1,0 1,0-1,0 1,0 0,0-1,0 1,0-1,0 1,0 0,0-1,0 1,-1-1,0-8,-1 1,-1 0,1-1,-2 1,1 0,-1 0,-21-40,-1 1,-3 2,-1 1,-33-35,63 79,0 0,0 0,0 0,0 0,0 1,0-1,0 0,0 0,0 0,0 0,0 0,-1 0,1 1,0-1,0 0,0 0,0 0,0 0,-1 0,1 0,0 0,0 0,0 0,0 0,0 0,-1 0,1 0,0 0,0 0,0 0,0 0,-1 0,1 0,0 0,0 0,0 0,0 0,0 0,-1 0,1 0,0 0,0 0,0 0,0 0,0-1,0 1,-1 0,1 0,0 0,0 0,0 0,0 0,0 0,0-1,0 1,0 0,0 0,0 0,0 0,-1-1,1 1,0 0,0 0,0 0,0 0,0 0,5 19,12 28,0-10,3 8,1 0,3-1,1-2,16 19,-13-34,-26-26,0 1,0-1,0 1,0-1,0 1,-1 0,1 0,0 0,-1 0,0 0,1 0,0 2,-2-2,0 0,0 0,-1 0,1-1,0 1,-1 0,1-1,-1 1,0 0,1-1,-1 1,0 0,0-1,0 1,0-1,0 0,0 1,-1-1,1 0,0 0,-1 1,0 0,-97 81,66-57,1 1,2 1,-20 24,139-149,-54 56,-10 12,0-2,-2 0,4-11,-27 38,-7 7,-14 13,-21 21,1 2,2 2,1 1,-2 8,110-109,-9-7,4-10,-85 100,-8 9,1 1,2 1,1 2,2 0,-11 25,33-62,1 0,-1 0,0 0,0 0,0 0,0 0,0 0,1 0,-1 0,0 0,0 0,0 0,0 0,1 0,-1 0,0 0,0 0,0 0,0 0,1 0,-1 0,0 0,0 0,0 0,0 0,0 0,0 1,1-1,-1 0,0 0,0 0,0 0,0 0,0 0,0 1,0-1,0 0,1 0,-1 0,0 0,0 0,0 1,0-1,16-17,23-34,-22 28,0 1,1 0,1 2,1 0,1 1,1 1,3-1,0 5,1 1,1 1,0 1,1 2,0 0,28-3,22-9,-57 13,-21 8,0 0,0 0,0-1,1 1,-1 0,0 0,0 0,0 0,0 0,0 0,0 0,0 0,0-1,1 1,-1 0,0 0,0 0,0 0,0 0,0 0,0-1,0 1,0 0,0 0,0 0,0 0,0 0,0-1,0 1,0 0,0 0,0 0,0 0,0 0,0-1,0 1,0 0,0 0,-1 0,1 0,0 0,0 0,0-1,0 1,0 0,0 0,0 0,0 0,-1 0,1 0,0 0,0 0,0 0,0 0,0 0,-35-7,-149 7,573 1,-761-1,476 8,-76-4,0-1,0-2,0-1,21-3,-111-5,26 1,-50-2,39 5,0-2,-3-3,129 5,219 5,-384-1,18-2,0 4,-18 4,60 2,25-8,1 0,0 0,0 0,0 0,0 0,-1 1,1-1,0 0,0 0,0 0,0 0,0 1,0-1,-1 0,1 0,0 1,0-1,0 0,0 0,0 0,0 1,0-1,0 0,0 0,0 1,0-1,0 0,0 0,0 0,0 1,0-1,1 0,-1 0,0 0,0 1,0-1,0 0,0 0,0 0,1 0,-1 1,0-1,0 0,0 0,0 0,1 0,-1 0,0 1,0-1,5 2,0 1,0-1,0 1,0-2,0 1,1 0,1-1,39 10,1-3,-1-2,22-1,-99-5,-39 2,67-2,-1 0,1 1,0 0,-1-1,1 1,0 0,-1 1,1-1,0 1,0-1,0 1,0 0,0 0,1 0,-1 0,-1 2,4-3,0-1,0 1,0-1,0 1,-1 0,1-1,0 1,0 0,0-1,1 1,-1 0,0-1,0 1,0 0,0-1,0 1,1-1,-1 1,0 0,1-1,-1 1,0-1,1 1,-1-1,1 1,-1-1,1 1,-1-1,1 0,-1 1,1-1,-1 0,1 1,-1-1,1 0,0 0,-1 1,1-1,0 0,-1 0,1 0,0 0,33 12,-30-11,1 3,-18-1,-18-1,-8-2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58.10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985 63,'-45'-12,"-1"3,0 1,-1 3,1 2,-1 1,-22 4,-105-7,92-3,16 1,1 3,-13 3,71 1,0 0,0 1,1 0,-1 0,0 1,0 0,1 0,-1 0,1 1,0 0,0 1,0-1,0 1,0 0,1 0,-1 2,0 0,1 0,0 1,0 0,0 0,1 1,0-1,0 1,1 0,0 0,0 0,1 0,-1 8,-3 23,2 1,1 0,3-1,1 1,1 0,3-1,1 1,3 4,-6-35,-1 1,1 0,0 0,1-1,0 0,1 1,0-2,0 1,1 0,0-1,1 0,-1-1,2 0,-1 0,1 1,3-1,0 0,0 0,1-1,0-1,0 0,0 0,1-1,-1-1,1 0,0-1,6 1,61 3,0-4,0-3,21-5,-30 0,0 4,1 3,-1 3,16 5,-50-2</inkml:trace>
  <inkml:trace contextRef="#ctx0" brushRef="#br0" timeOffset="2263.91">551 130,'2'113,"1"-48,-7 63,12-183,-3 31,-1-1,-1 0,-1 0,-1 0,-1 0,-2 0,-3-21,5 44,-1 0,1-1,-1 1,1 0,-1 0,0 0,0 0,0 0,0 0,0 0,0 1,0-1,-1 0,1 1,-1-1,1 0,-1 1,1 0,-1-1,0 1,0 0,0 0,0 0,0 0,0 0,0 1,0-1,0 0,0 1,0 0,0-1,0 1,-1 0,1 0,0 0,0 1,0-1,0 0,-1 1,-1 0,-6 3,1 0,-1 0,1 1,0 0,0 0,0 1,-6 6,-29 27,10-2</inkml:trace>
  <inkml:trace contextRef="#ctx0" brushRef="#br0" timeOffset="32281.89">1018 731,'-1'0,"0"0,0 0,0 0,0 0,0 0,0 0,0 0,1 0,-1 0,0 1,0-1,0 0,0 1,0-1,0 0,0 1,1 0,-1-1,0 1,0-1,1 1,-1 0,0-1,1 1,-1 0,0 0,1 0,-1 0,1-1,0 1,-1 0,1 0,0 1,0-1,0 0,0 0,1 0,-1 0,0 0,1 0,-1 0,0 0,1 0,0 0,-1 0,1 0,-1 0,1 0,0 0,0 0,0 0,-1-1,1 1,0 0,0-1,0 1,0-1,0 1,0-1,0 1,0-1,1 0,5 3</inkml:trace>
  <inkml:trace contextRef="#ctx0" brushRef="#br0" timeOffset="32282.89">1020 785,'-5'-1,"-25"-6,18 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9:03.41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136 269,'-5'5,"-3"14,0 20,-3 15,-1 10,3 5,-4 3,0-1,-2 6,5-25</inkml:trace>
  <inkml:trace contextRef="#ctx0" brushRef="#br0" timeOffset="-1">222 970,'2'0,"65"0,3 0,1 0,5 0,1 0,-1 0,-14 0</inkml:trace>
  <inkml:trace contextRef="#ctx0" brushRef="#br0" timeOffset="-192224.31">404 336,'-4'1,"0"0,0 0,0 1,0 0,0 0,1 0,-1 0,0 1,1-1,0 1,0 0,0 0,-2 2,-3 2,-3 5,-1 0,2 0,0 1,0 1,1-1,1 1,1 1,-1 0,2 0,0 0,1 0,-2 14,5-21,1 0,0-1,1 1,0 0,0-1,0 1,1 0,0-1,1 1,0-1,0 1,3 6,-3-9,1 0,1 1,-1-1,1 0,0-1,0 1,0-1,1 1,-1-1,1-1,0 1,0-1,1 1,-1-2,1 1,-1-1,5 2,-4-2,0 0,0 0,0-1,0 0,0 0,0-1,1 1,-1-1,0-1,0 1,0-1,0 0,0 0,0-1,0 0,0 0,0 0,2-2,1-1,-1-1,0 1,0-2,0 1,-1-1,1 0,-2 0,1-1,-1 0,0 0,0-3,1 0,0-1,-1 1,0-1,-1 0,-1-1,0 1,-1-1,0 0,-1 0,0 0,-1 0,0 0,-1 0,-1 0,0 0,-1 0,-3-12,3 19,0 0,-1-1,1 1,-1 0,-1 1,1-1,-1 1,0-1,0 1,-1 0,1 1,-1-1,0 1,0 0,-1 0,1 0,-1 1,0 0,0 0,0 0,0 1,-1 0,1 0,0 1,-1 0,0 0,1 0,-1 1,1 0,-1 0,0 1,1-1,-1 1,1 1,-1 0,1-1,0 2,-6 2,1 0,0 2,0-1,1 1,-4 4,-35 33</inkml:trace>
  <inkml:trace contextRef="#ctx0" brushRef="#br0" timeOffset="-188984.63">35 202,'3'-4,"0"1,-1-1,1 0,-1 0,0 0,0 0,0-1,-1 1,1 0,-1-1,0 1,0-5,0 4,0-1,0 0,1 1,0-1,0 1,0-1,4-4,0 3,0-1,1 1,0 0,1 1,-1-1,1 1,0 1,1 0,-1 0,1 0,0 1,0 1,1 0,-1 0,1 0,0 1,-1 1,3 0,22-3,1 2,-1 1,1 2,20 4,-9-2,-22-2,1 1,-1 1,-1 1,1 1,-1 1,1 2,-18-6,0 1,0 0,0 0,-1 0,1 1,-1 0,0 0,0 0,0 1,-1-1,1 1,-1 0,0 1,-1-1,1 1,-1 0,0-1,-1 1,1 1,-1-1,0 0,-1 1,1-1,-1 3,1 23,0 1,-3 0,0-1,-3 1,-5 28,-6 67,15-30,10 78,-1-17,-7-95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42.28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48 34,'0'17,"0"17,0 14,0 10,0 13,0 5,0 1,-6 5,-1-1,-1-2,2-4,2-14</inkml:trace>
  <inkml:trace contextRef="#ctx0" brushRef="#br0" timeOffset="15027.55">349 234,'-2'1,"-1"0,1 0,0 0,0 0,0 0,1 1,-1-1,0 1,0-1,1 1,-1 0,1 0,-1 0,1 0,0 0,0 0,0 0,0 0,0 0,1 0,-1 2,-1-1,-6 15,1 0,1 0,0 1,1 0,1 0,1 1,1-1,0 1,2-1,0 5,0-17,1 0,0 1,0-1,1 0,0 0,0 0,0-1,1 1,0 0,0-1,1 0,0 0,0 0,0 0,1-1,0 1,0-1,0 0,1-1,0 1,0-1,0 0,0-1,0 1,1-1,0-1,-1 1,8 1,-8-2,-1-1,1 0,0 0,0 0,-1-1,1 0,0 0,0 0,0-1,0 1,-1-1,1-1,0 1,-1-1,1 0,-1-1,0 1,0-1,1 0,1-3,0 1,0-1,0-1,-1 1,0-1,0 0,-1-1,0 1,0-1,-1 0,3-6,1-5,-1 0,-1 0,-1 0,0-1,-2 0,0 0,-1 0,-1 0,-1 0,-3-19,2 28,-2 0,1 0,-1 0,-1 1,0 0,-1-1,0 2,0-1,-1 0,0 1,-1 0,0 1,-7-8,10 13,1-1,-1 1,0 0,0 0,0 0,-1 1,1 0,-1-1,1 2,-1-1,0 0,0 1,0 0,1 0,-1 0,0 1,0 0,0 0,0 0,0 0,0 1,0 0,0 0,0 0,0 0,0 1,1 0,-1 0,1 0,-1 1,1 0,-37 32,11 3</inkml:trace>
  <inkml:trace contextRef="#ctx0" brushRef="#br0" timeOffset="-4023.63">182 67,'-36'1,"17"-1,54-7,23-2,68-12,1 5,117 1,-237 15,-1 0,1 1,-1-1,1 1,-1 0,0 1,1 0,-1 0,0 0,0 0,0 1,-1 0,1 1,3 2,-5-3,-1 1,1 0,-1 0,0 0,0 1,-1-1,1 1,-1-1,0 1,0 0,0 0,-1 0,0 0,0 0,0 0,-1 0,1 1,-1 1,0 50,-3 0,-5 17</inkml:trace>
  <inkml:trace contextRef="#ctx0" brushRef="#br0" timeOffset="-159973.29">792 758,'-1'3,"-5"16,-1-1,-9 17,12-29,-1 1,0 0,0-1,-1 0,1 0,-1 0,-1-1,1 0,-1 0,0-1,0 0,0 0,0 0,-1-1,0 0,1-1,-1 0,0 0,0 0,-7-1,-20 2,-1-1,1-2,0-1,-12-4,9 2,-310-13,307 15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8:40.96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81 600,'0'-5,"6"-18,0-15,6-12,6-8,5-4,14-3,12 10,7 20,6 21,2 12,6 8,2-4,-1-12,-2-15,-7-14,-4-5,-1 4,-6 20,0 19,7 9,4-2,2-7,0-9,1-2,-12 0</inkml:trace>
  <inkml:trace contextRef="#ctx0" brushRef="#br0" timeOffset="8627.79">2001 694,'-15'0,"4"0,16 0,16 0,16 0,12 0,9 5,-12 2,-23-1,-27 0,-28-3,-19-5,-12-4,10 5,25 3,28 0,24 6,24 1,14-1,-14-1,-25-3,-28-1,-23-7,-17-3,-17 1,7 0,24 7,27 3,31 1,21 0,12-2,-8 0,-30-2,-28-5,-9-3,15 1,17 0,17 2,13-3,-7-7,-20 0,-25-4,-27-3,-19 1,-11 5,-5 4,-2 4,-1 4,-2 7,-1 9,17 1,35-1,31-3,29-3,19-3,11-2,3-1,-16 4,-32 2,-32 4,-25 1,-22 3,-18-1,-7-2,0-4,19 2,34 0,39-2,28-3,22-1,17-3,5 0,-16-1,-31 0,-37-1,-35 1,-22 0,-16-1,-7 1,-1 0,20 5,30 2,36-5,33-4,21-6,16-7,11-7,1 1,-19 4,-37 5,-34 4,-33 9,-20 5,-17 0,-6 5,-1 1,19-2,30-3,37-2,27-3,19 0,16-2,7 0,2-1,-3 1,-18-1,-35 1,-36 0,-27 0,-17-1,-13 1,-6 0,-5 0,-15 0,-11 6,-4 6,12 7,24 1</inkml:trace>
  <inkml:trace contextRef="#ctx0" brushRef="#br0" timeOffset="9916.65">19 445,'-5'-5,"3"-7,13-18,15-8,-2 2,-11 23,-23 24,-21 20,1 1,16-17,20-25,21-18,25-8,11-10,4-6,1 5,1 0,-13 8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9:19.12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1,'0'5,"0"13,0 18,0 14,10-1,15-9,12-12,17-10,9-8,5-6,-9-4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9:59.22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403 191,'0'5,"-5"13,-2 18,0 15,2 8,1 5,2 2,1 1,5-7,3-12</inkml:trace>
  <inkml:trace contextRef="#ctx0" brushRef="#br0" timeOffset="2635.08">0 98,'4'-2,"0"-1,0 1,1-1,-1 1,1 0,-1 1,1-1,-1 1,1 0,4 0,7-3,69-18,1 4,2 4,-1 4,1 3,0 4,36 6,-114-2,-1-1,0 1,0 1,0 0,-1 0,1 1,0 0,-1 0,7 4,-10-4,-1 0,0 0,0 1,0-1,0 1,0 0,-1 0,1 0,-1 1,0-1,0 1,-1-1,0 1,0 0,0 0,0 0,0 2,4 27,-1 0,-2 0,-1 1,-1 0,-2-1,-4 17,1 17,-4 36,-4 0,-11 30,12-75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20:12:06.5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1 101,'10'0,"18"0,15 0,9 0,12 0,5 0,0 0,-1-5,3-2,-1-4,-2-1,-3-3,-2 0,-1 4,3-2,-10 2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0:59.31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138 157,'5'0,"12"0,14-5,18-7,10-2,7 2,1 3,1 3,-1 2,4 2,1 2,-2 0,-2 0,-2 1,-2 0,-1-1,4 0,2 0,-1 6,-1 1,-1 0,-2-2,4-1,2-1,-2-2,-1-1,-1 0,-2 0,-1 0,-1 0,5-1,2 1,-1 0,-1-5,-1-3,-2 2,-1 0,5 2,1 2,-1 1,-1 0,-1 1,-2 6,4 1,2 5,-2 1,-1 3,-1 10,-2 0,-17-5,-32-5,-29-11,-23-11,-16-6,-9 1,-10 1,-3 3,-10-3,-6 0,1 2,6 2,7 2,21 2,31 2,36-1,26 2,17-1,-11 1,-23-1,-36 0,-31 0,-18 1,-14-1,-15 0,-12 0,1 0,30 0,42-1,43 1,36 0,26 0,11 0,7 0,-22 0,-33 0,-39 0,-28 0,-31 0,-20 0,-12 0,0 0,6 0,28 6,35 1,37 0,34-2,24-1,17-1,3-2,-1-1,-23 0,-32 0,-32 0,-32 0,-32-1,-21 1,-12 5,-6 7,5 2,23-2,41-2,41-4,35-3,21-1,11-1,2-1,-1-1,-19-5,-35-2,-31 1,-31 1,-23 8,-29 8,-7 2,-5 0,27 2,43 0,36-4,30-2,19-3,-4-3,-21-1,-25-1,-28-1,-21-5,-17-1,-14-6,11 1,35 1,32 3,32 3,22 2,12 2,-10 1,-26 0,-32 0,-27 1,-30-6,-19-2,-8 1,-4-5,2 0,22 2,33 3,37 2,35 1,27 7,12 8,4 8,-2-1,-18-3,-32-4,-30-4,-31-4,-26-7,-29-9,-16-7,-1-1,6 3,27 5,34 4,40 3,35 4,27 5,13 4,9 4,0 2,-25-8,-39-5,-39-8,-27-2,-28-5,-23-1,-11-2,-3-4,0 1,4 5,24 4,41 10,38 5,30 2,26-1,-7 0,-28-7,-33-3,-29-1,-19 1,-15 1,-10 2,-1 0,4 2,21-1,31 1,33 1,30-1,22 0,11 0,5 0,-14 0,-27 0,-35 0,-32 0,-19 6,-17 1,-6 0,16 3,35 1,32-2,27-2,18-3,13-2,-11-1,-24 0,-26-2,-30 1,-25-1,-14 1,21 5,28 2,35 5,29 0,19-1,8-4,3-1,0-4,-19 0,-28-2,-30 0,-25-1,-23 1,-19-1,-14 1,-2 0,-3-1,24 1,40 0,33 0,27 0,18 0,10 0,5-5,-14-2,-27 1,-29 1,-24 1,-19 2,-17 0,13 2,25 0,26 0,25 0,2 1,-20-1,-22 0,-20 0,-19 0,10-5,22-8,25 0,22-5,17 2,17-2,-7 2,-29 3,-29 5,-24 3,-18 3,-12 7,9 2,24 0,27-6,7-4,-8 0,-15 4,-21 9,-15 6,7 2,26-3,26-4,23-4,16-2,-6-3,-20-2,-24 0,-28-1,2 5,16 3,21-1,19-1,15-6,-4-4,-20-1,-24 1,-21 7,-22 13,8 4,20-1,26-3,21-5,16-4,-3-2,-20-3,-23-1,-23 4,-21 8,7 1,21-7,24-10,22-14,17-5,16-3,20-3,6 4,0 6,-5 6,-22 11,-30 5,-37 8,-27 7,-18 1,4-3,22-5,32-3,24-4,24-2,19-2,-14 0,-33-1,-35 0,-28 1,-22-1,4 1,27-1,39 1,30 0,22 0,13 0,8 6,6 1,-1 0,-21-2,-33-1,-32-1,-33-2,-26-1,-20 1,-12-2,-2-4,20-3,38 1,40 7,35 3,26 1,23 0,11 0,-1-2,-7 0,-25-1,-40-1,-40 0,-35 0,-25 0,-16-6,-4-1,3-5,27-1,40 3,44 2,45 8,31 4,16 7,3 1,-7-1,-29-3,-38-2,-43-3,-36-1,-40-7,-27-2,-13-6,-2 0,8 3,27 1,45 4,38 2,30 2,25 1,19 0,7 0,-20 1,-32-1,-42 1,-40-6,-27-2,-10 0,-7-4,4 0,22 2,33 3,45 1,46 3,26 1,9 1,-1 0,-3 1,4-1,3 6,-4 1,-1 0,-5-2,-21 4,-37 1,-39 3,-26 0,-2 3,22-2,26-2,22-4,17-3,12-3,6-1,4-1,6 0,-19-1,-30 0,-29 6,-24 1,-17 1,4 3,26 1,31-2,23-2,1-2,-22-3,-24-1,-22-6,-21-2,-12-1,-12 2,18 2,28 1,31 2,30 0,21 1,16 0,8 1,1-1,-18 6,-30 1,-31 5,-9 0,7-1,15-3,5-14,-5-5,-16-1,-7 7,15 9,-5 4,-12 1,-15-1,-12-2,-11-2,-7-2,-9-11,-4-5,10-15,15 7,21 13,31 14,24 5,19 7,10 0,12-3,4-4,-1-8,-6-16,-22-5,-28 1,-33 8,-24 12,-17 10,-14 3,-6 0,-6-4,-5-3,3-8,4-10,21-8,32-1,30 3,25 9,24 11,19 10,13 3,3-1,-3-5,-5-8,-5-10,0-9,-23-2,-31 12,-29 13,-7 5,8-4,18-10,27-9,18-13,-6 2,-26 11,-29 6,-22 11,-3 3,15 0,27-1,21-7,16-9,-6-4,-20 6,-29 10,-25 8,-17 9,5-1,20-2,31-11,24-11,17-10,12-8,-11 4,-23 7,-27 4,-29 9,-25 9,-15 3,17-1,26-3,35-3,31-8,31-3,13-2,9-5,-2-6,1 0,-5 3,-22 4,-33 4,-38 2,-27 2,-24 2,-29 1,-15-1,-1 1,7 0,24-1,36 0,39 1,41-1,28 0,12 0,14-6,0 0,-22-1,-39 2,-42 1,-31 7,-20 2,-10 1,-6 0,16-2,28-2,34 0,32-1,20-1,16-6,11-1,2 0,2 2,-4 1,-22 2,-37 5,-33 4,-32-1,-25 0,-17-2,-10-1,19-2,34 0,44-1,32 0,25-1,17 1,6 0,-1 0,-5 0,-21 0,-31-1,-30 1,-27 0,-23 0,-13 0,9 1,25-1,28 0,25 0,20 0,12 0,14 5,5 2,-14 5,-34 0,-31-1,-26-3,-17-3,-11-8,10-2,23-2,28 7,29 8,20 3,12-1,-10-1,-24-3,-32-3,-6-1,10-1,15-1,16 0,13 5,-6 1,-21-5,-22-8,-28-8,-17-2,4-8,25 0,28 4,7 6,-20 0,-19 2,-27 4,-25-2,-11 1,0-3,-2 0,0 3,30 3,41 2,40 8,27 3,16 1,7 4,2 1,0-3,2-2,-26-2,-38-8,-37-3,-34 0,-29 1,-9-5,1 0,-4 1,5-2,23 0,36 2,34 3,28 2,26 2,20 1,13 1,9 5,-2 3,1-1,-6-2,-7 5,-6 10,-4 2,0 8,-21 4,-29-4,-28-7,-8 4,-12-4,-10-5,0-17,-3-18,-6-12,-4-6,-9-3,-11 6,-13 7,-4 9,4 2,-1 2,-5-1,1 1,-5-2,-2 1,26 3,36 3,34 3,28 7,20 3,12 1,12-2,-16 0,-29-2,-34-2,-26 0,-29-1,-19 0,-11 0,-6 5,3 1,23 1,41-2,35-1,28-2,25-1,13 0,-11-6,-25-3,-34 2,-38-5,-28 0,-14 2,-8 2,0 3,21 2,32 1,38 6,35 2,26 0,14-1,3-2,0-2,-20 0,-30-2,-31 0,-32 0,-24 0,-20 0,-7-1,-5 1,-3 5,4 2,22 0,32-2,38-1,29-2,4-1,-15 0,-28-1,-22 0,-18-6,-16-1,-14 0,-10-4,-5 1,1 1,1 2,4 3,23 2,32 1,37 0,28 2,18-1,-5 1,-21-1,-26 0,-23 0,-19 1,-13-1,-18 5,-7 2,20-1,30-6,31-3,26-6,3-3,-15 2,-20 2,-26 3,-18 2,-11 1,-6 2,-3 0,-1 0,2 1,1-1,23 1,28-1,28 0,7 5,-11 3,-23 4,-19 5,1 0,21-7,24-7,20-8,-1 1,-22 8,-2 7,9 3,11-2,12-3,-7 3,-18 4,-24 0,-25 7,-2 6,22-3,22-6,22-11,-1-7,-14-4,-27 3,-22 2,1 6,22 1,6-1,-10-2,7-3,15-11,13-16,-3-4,-15 2,-19 6,0 7,13-1,17-4,2 2,-13 9,-17 5,0 2,7 12,5 15,3-4,2-15,-6-5,0 8,-1-4,6-13,2-22,18-6,15 2,17 7,21 7,19 6,9 6,-2 3,-7 2,-5 1,-5 1,-8-1,1 0,-4 0,3-1,-1 1,-18-6,-35-2,-37 0,-31 7,-18 3,7 1,29 0,31-1,35 0,22-2,18 0,5-1,4 0,5 0,-4-5,-21-2,-33 0,-33 2,-31 1,-27 1,-19 7,-13 3,15-1,31 0,38-2,36-2,23 0,19-1,8-1,5-6,-21 4,-33 2,-32 7,-31 7,-22 6,-16 0,13-3,33-5,30-4,31-4,19-7,11-10,4-1,-15 1,-27 3,-35 3,-32 14,-20 5,-16 5,15 7,34-3,31-3,30-11,20-7,11-2,5-7,5-8,1 0,-19 3,-34 3,-33 10,-30 9,-25 9,-13 7,13 5,28-3,34-11,29-8,26-11,18-14,9-11,0-4,-19 2,-30 7,-31 8,-32 6,-26 5,-24 9,-10 3,22 1,39-2,39-1,34-1,21-2,15-6,5-3,3-5,9-1,3 2,-4 3,-24 3,-35 2,-33 1,-39 2,-28 0,-26 1,-12-1,-5 6,0 2,2-1,30-2,38-1,36-1,33-2,23-1,17-5,13-2,1 0,-2 1,-6 2,1 6,-4 4,-3 0,-4 5,-3 5,-17 1,-33-3,-35-4,-24-4,-16-2,8-3,24-1,26 0,30-1,21 1,12-1,7 0,1 1,1 5,-18 2,-33 0,-30-2,-29 4,-19 1,6-2,29-2,27-2,26-2,16-1,18 4,8 2,3-1,-1 4,-2 6,2 5,-21-1,-25-14,-17 2,-16-10,-12-16,-18-10,-3 10,4 19,14 19,11 18,12-4,5-17,13-7,8 5,-1-5,-5-14,-12-7,-7-1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2:53.91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79 1,'-5'5,"-3"13,1 14,-3 12,-1 10,1 6,4 9,1 4,3 0,-5-7,0-14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04:54.84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97895.83594"/>
      <inkml:brushProperty name="anchorY" value="-57567.68359"/>
      <inkml:brushProperty name="scaleFactor" value="0.5"/>
    </inkml:brush>
  </inkml:definitions>
  <inkml:trace contextRef="#ctx0" brushRef="#br0">365 56,'0'0,"-5"0,-7 0,-4 0,-5 0,-4 0,-1-3,-4 0,-1 1,0 2,1 4,0 6,2 5,3 5,5 4,7 2,5 1,4 4,2 0,0 0,0-1,0-1,1-1,3 3,3-1,0 0,0-1,2 0,-2-2,3 4,0-1,0-1,6 0,4-5,4-7,3-6,1-5,2-3,2 0,1 1,0 3,-1 0,-1-1,-1-2,2 1,1 0,-2-2,1 3,-2-2,3 2,-1-1,0 0,-1-2,0-1,-1-1,-1-1,3 0,0 3,-1-1,1 1,-2-1,0 0,-1-4,-5-8,-6-7,-3-4,-4-4,-3-2,-4-2,-1 1,-1-3,0 0,-1 0,0 2,1 0,-1 1,4-3,2 1,1 0,-1 1,-1 1,-1 0,1-2,2 0,0 0,-6 1,-8-2,-8 3,-7 3,-3 6,-3 7,0 1,-3 5,0-1,1 2,1-1,1 1,0 1,2 2,-3 0,0 1,0 1,1 0,1 0,0 0,-2 0,0 1,0 1,1 1,0 3,-1 1,-1 3,1-1,1 4,0 0,7-1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3:04.14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2289 1015,'-6'0,"-17"0,-16 0,-13-5,9-2,22 0,31 7,25 3,16 7,12 7,5 0,-15-2,-26-4,-35-9,-32-11,-19-3,-17-5,-6-6,1-3,24 13,32 14,38 7,32 7,25 7,11 5,3-2,-19-6,-30-6,-33-10,-32-11,-23-10,-12-7,-6-4,14 7,27 13,36 14,27 12,19 7,-5 0,-21-9,-31-13,-31-12,-31-9,-21-13,-10-6,-6-3,4 2,25 6,36 9,40 14,31 15,22 5,11 2,6 4,-15 0,-27-4,-35-9,-27-10,-25-9,-12-3,-6-2,-6-5,0-1,4 2,20 7,30 10,32 14,25 4,24 12,14 8,6-2,2-5,-18-7,-28-6,-31-10,-31-10,-21-4,-12-5,-5-4,-2-4,-4 3,21 5,31 11,31 13,25 6,24 5,-9 1,-23-3,-26-9,-23-11,-18-9,-18-3,-9-4,-3 3,0 4,18 4,29 5,30 2,31 9,-1 2,-18 1,-21-2,-20-6,-18-10,-11-2,9 1,22 7,11 4,-3 3,-5 0,1 0</inkml:trace>
  <inkml:trace contextRef="#ctx0" brushRef="#br0" timeOffset="433.05">2480 920,'0'6,"0"1</inkml:trace>
  <inkml:trace contextRef="#ctx0" brushRef="#br0" timeOffset="10950.78">2511 952,'-6'0,"-11"-6,-21-6,-14-2,-14-9,-12-7,-4 3,-4 6,2 6,21 5,36 5,35 4,26 6,18 9,17 1,7-1,-15-4,-33-3,-33-8,-26-10,-29-2,-21-5,-13 0,-1-1,26 2,36 9,39 7,41 8,28 8,18 8,4-1,-4 2,-23-4,-35-10,-44-12,-32-12,-24-3,-13-4,12 2,29 3,47 11,39 5,26 4,12 6,2 1,-20-1,-32-3,-39-1,-30-3,-20-7,4-3,21 0,32 7,30 8,21 3,11 0,-11-2,-25-3,-35-7,-6-5,10 6,15 1,17 7,-3 2,-18-1,-20-2,-21-2,-20-7,-14-9,-5-3,13 7,33 5,36 7,33 9,24 7,11 1,-13-5,-35-9,-34-7,-27-9,-25-8,-20-7,-14 0,-8-1,-4-2,-1-2,26 4,38 12,34 7,30 10,20 4,18 7,-12-6,-27-4,-29-9,-24-3,-24-7,-21-6,-13 0,-9 3,-5 5,3 4,24 2,40 4,41 0,30 2,24 5,12 2,10 5,-21 1,-38-9,-34-9,-32-5,-26-6,-18 0,-11-3,-11 1,-4-1,1 2,7 3,27 5,36 3,36 3,34 1,28 1,20 6,8 2,-2 5,-20 1,-32-8,-38-5,-29-8,-31-3,-20-5,-12-5,-7 0,5 4,7 5,25 3,39 5,36 1,32 2,20 6,11 2,8 5,-19 1,-31-3,-31-8,-27-5,-25-1,-13-2,9 2,9 0,2 1,14 1,23 1,25 5,3 2,-12 0,-17-2,2 10,15 2,16-2,21-3,13-4,14 2,5-1,-16-2,-34-1,-38-3,-27-1,-18-2,-11 0,13 11,26 3,34-1,32-2,27-4,17-2,7-2,-1-2,-21-1,-32-1,-38 1,-35-1,-21 0,-12 1,12 0,27 5,36 3,27-1,26 4,19 0,7-2,-15-2,-30-3,-37-7,-36-3,-27-6,-19-1,-7-4,18 2,31 2,50 10,39 5,22 2,15 0,9 5,5 7,-4 6,-7-2,-25-3,-33-4,-39-11,-28-6,-25-1,-18 0,-6 0,22 2,32 0,33 2,26 1,20-1,12 2,-9-1,-25-5,-27-2,-30-5,-36-1,-23-3,-8 1,-2-3,4 3,25 3,34 3,40 4,41 8,35 9,20 2,4 5,-5-2,-2-3,-2 2,-7-3,-27-3,-42-4,-33-2,-37-7,-25-4,-11 0,22 1,36 2,46 6,37 9,30 2,18 5,2-2,-5-2,-26-5,-34-3,-36-3,-39-2,-25-1,-17 0,15-1,30 0,36 1,29 5,25 2,14 5,6 1,-15-3,-29-2,-37-2,-27-3,-19-2,9-1,28 0,28-1,27 6,18 2,9 0,4-2,-15-1,-29-1,-35-2,-27-1,-18 0,4 6,22 0,26 1,23-2,25 4,20 1,9 3,-14 0,-33-2,-33-3,-6 2,11 0,15-2,15-3,13 4,10 0,12 4,-16 0,-28-3,-7-2,10 2,16 0,13-2,13 3,-17-6,-26-3,-30-3,-24 0,-1-1,14 1,21-1,26 2,19-1,-10 1,-23 5,-25 8,-22 1,-17-2,-11-2,-11-4,-6-2,0-2,1-7,3-13,3-15,12 4,27 18,29 16,37 12,22 4,12 4,-11-4,-33-4,-31-5,-26-5,-18-3,-13-9,0-13,-1-20,15 7,27 14,32 21,26 10,17 13,9 8,6-3,-16-6,-27-8,-28-7,-27-10,-23-12,-14-14,-2-13,1-12,15 8,34 17,30 13,24 13,0 8,-17-5,-28-7,-23-9,-18-8,-11-11,10-1,30 17,29 15,29 14,19 10,11 0,4-3,-15-6,-28-10,-36-12,-27-5,-18-10,-17-8,-8 2,16 5,28 13,30 12,33 7,32 7,17 5,5 6,0-2,-4-6,-21-6,-32-10,-36-11,-32-10,-21-7,-10-5,17 3,30 6,29 6,31 6,25 5,13 8,-17 4,-28 0,-35-1,-33-8,-20-3,-17-1,-16-5,-8-6,-4-6,5 1,26 4,41 5,37 4,28 4,20 2,-4 2,-27-5,-27-6,-24-8,-28-5,-21 1,-13-1,-1-2,20 4,33 11,40 7,36 4,28 8,20 3,6 4,-2 0,-21-3,-32-8,-39-5,-35-3,-21-6,-22-6,-9-1,-9-3,0 2,8 5,2-2,6-3,7 1,21 4,37 4,32 3,31 9,23 3,12 1,-19-1,-36-7,-38-3,-33-6,-24-2,-12-4,-7-5,-4 2,2-2,28 8,36 12,38 6,29 7,24 8,11 5,10-1,2 0,1 7,4-2,1 6,2 1,1 1,-5-7,-7-2,-7-1,0-5,9 4,5 9,0 4,-1-5,-4-2,-21-8,-39-7,-34-12,-32-12,-19-10,11 8,25 5,32 10,31 14,26 9,12 0,3-6,0 0,2-5,-24-5,-32-16,-32-12,-25-5,-24-8,-19-6,-7 3,-1-4,19 5,31 11,37 11,34 11,32 10,15 9,3 0,-3-3,-5-5,-5-5,1-4,-3-2,-3-3,-13-1</inkml:trace>
  <inkml:trace contextRef="#ctx0" brushRef="#br0" timeOffset="13542.35">4606 1301,'11'-16,"14"-6,-2 2,-16 3,-26 6,-20 9,-24 10,-14 5,-14-1,-14-2,-5 3,6-1,9 3,26-2,36-2,40-8,29-6,30-7,21-7,10-7,7 2,0-2,-6-1,-25-3,-36 10,-40 12,-36 8,-28 3,-23 12,-8 3,-3 4,-1 2,6-2,9-6,8-6,23-5,27-3,18-3</inkml:trace>
  <inkml:trace contextRef="#ctx0" brushRef="#br0" timeOffset="14562.42">4226 1237,'-6'0,"-12"0,-19 0,-15 6,-9 1,-10 0,-4-1,-11-2,-12-2,-17 0,-4-2,-4-5,8-8,12-2,30-3,38 1,36 4,33 3,23 4,11 3,6 8,1 7,-2 3,-19-2,-28-8,-31-5,-24-3,-19-6,-17-6,14-7,25 0,29 4,30 11,20 12,11 5,12 0,3 5,5 0,-2 2,-3-2,-21-3,-31-9,-36-5,-34-2,-19-1,-10-4,18-2,28 2,36 2,26 3,29 1,20 2,11 6,1 3,-6-1,-8-1,-12 4,-18 0</inkml:trace>
  <inkml:trace contextRef="#ctx0" brushRef="#br0" timeOffset="19236.77">1145 666,'-16'0,"-16"0,-14-5,-9-2,-7 0,-3 2,15 1,26 1,29 2,24 1,23 5,13 2,13 0,-19-1,-29-2,-31-1,-26-7,-20-8,5-2,19 1,24 9,24 4,23 9,-7 1,-22-5,-24-15,-6-11,-2-2</inkml:trace>
  <inkml:trace contextRef="#ctx0" brushRef="#br1" timeOffset="-141080.51">4381 368,'-3'0,"-4"0,-9 0,-6 0,-4 2,-2 3,-1 4,7 4,12 0,14-2,13-6,12-3,4-4,4-2,0 0,1-2,-11-3,-14 2,-17 5,-16 4,-12 3,-10 6,-2 3,1 1,11 4,16-3,14-3,17-6,16-8,6-4,7-3,0-1,-1-2,-11 1,-19 2,-19 5,-14 3,-11 6,-8 4,-1 3,-1 4,2 1,8 2,13-2,15-5,12-3,14-7,10-6,6-2,1-3,-8 0,-17 2,-18 3,-12 6,-12 6,-7 3,-3 6,5 5,11 0,15-5,13-5,13-7,7-7,6-5,2-7,2-1,-7 2,-15 3,-13 6,-14 5,-12 4,-7 7,0 7,8 1,14-4,13-4,14-8,9-8,11-4,4-5,3-3,-1 1,-12 2,-15 5,-15 4,-17 6,-15 5,-10 5,-2 2,-6 0,-1 1,2 3,13 2,18-2,16-4,14-5,10-4,14-5,8-8,4-2,5-5,-2-2,-13 2,-20 6,-18 3,-18 8,-12 4,-7 4,-5 3,0 2,7 2,11 1,16-3,18-5,17-3,8-4,2-4,1-3,-1-3,1 0,2-1,-3-3,-2-1,-11 1,-14 3,-14 4,-10 5,-13 5,-7 3,-3 2,8 2,14-2,15-3,14-3,12-2,10-5,4-4,3-1,-2 0,-11 2,-18 3,-18 2,-15 3,-9 3,-4 3,5 2,15-1,15-3,15-4,9-8,6-6,3-3,-1-1,-10-4,-17 2,-16 3,-14 4,-11 4,-5 2,-2 3,9 0,14 0,16 1,16-5,13-1,5-5,2-3,-1-4,-10-1,-14 2,-15 4,-15 4,-9 4,-6 2,6 1,13 1,13 1,14-5,10-3,6-4,3-4,3-4,-8-1,-13 2,-14 5,-10 5,-9 3,-6 5,4 2,12-1,12 0,13-4,11-5,10-4,4-2,0-1,-9-3,-14 3,-20 2,-15 5,-9 3,-5 5,-3 2,0 1,1 2,9 1,13-4,14-1,14-4,8-4,8 0,3-1,-3-5,-7-1,-16 1,-16 3,-14 3,-9 5,-7 3,-1 3,1 2,0 1,12 0,14-1,16-4,12-5,11-4,4-3,-4-2,-15 0,-15 6,-15 3,-8 2,-10 4,-9 3,-7 1,-4-1,2-1,4 0,7 0,3 2,7 1,8-1</inkml:trace>
  <inkml:trace contextRef="#ctx0" brushRef="#br1" timeOffset="-137269.64">233 71,'-3'0,"-7"2,-6 3,-6 6,-3 0,-5 4,-3 3,-2 1,8-3,16-6,16-7,12-6,10-8,5-4,8-4,8-6,1 0,0 1,-14 4,-18 11,-18 10,-15 8,-15 5,-8 5,-2 2,8 2,14-4,17-4,16-10,11-8,4-5,8-7,4-4,-1 0,-2-1,-3 0,4 2,0-1,-13 8,-17 7,-16 10,-11 5,-10 6,-7 3,-2-1,3 2,10-3,13-5,13-6,13-7,14-6,6-4,4-5,2 0,-10 3,-15 7,-20 8,-13 10,-9 2,3 4,9-2,15-5,15-11,13-9,8-5,7-6,0-4,-2 2,-11 5,-15 7,-18 7,-12 9,-9 8,-12 6,-7 6,0 1,-1 0,12-5,16-6,14-8,16-8,13-9,9-10,6-4,4-5,-1 0,-11 6,-18 9,-19 14,-16 11,-14 10,-9 9,-6 2,0 1,6 1,12-5,18-9,15-12,14-12,14-11,7-10,5-5,3-3,-8 4,-20 13,-18 14,-15 14,-14 9,-7 5,-4 0,-1 0,10-2,18-9,15-8,12-11,10-8,7-6,6-5,3-6,2-1,-12 7,-17 11,-17 13,-18 12,-13 8,-7 5,-4 2,1 1,6 0,11-6,16-7,18-9,13-10,7-6,7-5,8-8,4-3,4-2,-3 0,-11 6,-18 10,-18 10,-15 9,-14 9,-7 3,-5 5,-1 3,3 0,7 3,11-5,15-9,14-11,10-10,7-8,8-9,2-4,2 1,-10 3,-13 9,-16 10,-14 11,-12 10,-10 7,-3 3,-2 3,5 0,10-5,15-10,17-13,14-12,11-12,10-8,-4 4,-12 7,-11 6</inkml:trace>
  <inkml:trace contextRef="#ctx0" brushRef="#br0" timeOffset="-128061.09">152 287,'-5'0,"-1"5,0 5,-5 7,0-3,6-10,5-11,5-8,0 3,-6 10,-8 10,-6 8,1 2,8-7,10-10,8-10,7-8,5-5,3-4,1-3,-8 5,-13 8,-14 14,-15 12,-8 11,2-3,14-9,16-15,17-11,7-7,-5 0,-14 9,-11 11,-13 10,-8 5,-4 5,0 5,8-1,12-4,16-9,12-9,8-6,3-3,-6 1,-11 6,-15 10,-14 6,-9 6,-4 4,2 3,8-2,12-6,12-7,12-11,9-5,6-8,2-4,-1-1,-1-3,-8 6,-16 10,-15 10,-14 11,-10 9,-2 3,-2 6,4 0,10-4,14-11,12-9,14-14,9-11,7-6,3-5,1 0,-9 5,-16 10,-18 10,-15 12,-13 9,-6 8,-4 4,2 2,2 1,3 0,10-5,16-11,14-8,14-10,9-10,10-8,3-5,-1-2,-9 5,-18 11,-14 13,-15 9,-9 6,-3 4,-3 4,6-1,14-6,13-9,12-8,7-9,7-6,4-6,-6 3,-17 9,-15 9,-10 9,-7 5,-5 7,5-2,14-6,14-8,12-8,9-11,5-5,5-3,-12 4,-13 7,-15 10,-10 6,-10 7,-5 3,-3 5,5 4,11-4,15-11,15-9,12-9,6-6,4-5,1-2,-10 4,-17 7,-15 12,-13 7,-9 9,-1 6,6-2,14-7,12-9,11-10,7-7,9-7,6-3,4 0,-1 0,-9 4,-15 7,-14 6,-15 9,-9 5,-6 6,-5 3,3 4,9-3,13-5,12-10,14-11,12-7,5-4,6-6,4-2,3 1,-3 1,-12 7,-15 8,-20 10,-15 9,-9 2,-4 5,5-1,16-7,14-10,13-8,8-8,9-5,5-2,1-2,-9 5,-15 7,-17 7,-15 10,-10 8,-6 1,-1 4,-2 0,8-3,14-5,14-5,10-7,9-5,9-9,4-4,-5 1,-15 7,-19 11,-16 10,-8 9,-7 5,-1 1,7-1,14-6,16-4,13-9,9-6,7-8,6-4,-7-1,-14 2,-16 6,-12 6,-3-1,-2-1,-2 0,-2 0,3-4,5-5,10-6,7-7,9-3,-1 0,-8 4,-9 7,-8 6,-7 7,4 1,9-3,10-6,6-5,-1 0,-6 3,-6-1,-1-3,5-3,7-5,8-3,-4 3,-7 9,-9 6,-7 10,0 5,7 2,10-4,4 4,-3 4,-6 8,-6 5,-2 5,1 5,2 1,1-1,6-6,6-8,4-2,2-1,-5 3,-3 3,0-1,-1-4</inkml:trace>
  <inkml:trace contextRef="#ctx0" brushRef="#br0" timeOffset="-119023.01">5326 1246,'0'-5,"3"-5,4-4,0-2,-9 2,-10 5,-11 7,3 4,11-1,10-3,10-3,10-6,4-5,-7 0,-14 5,-14 6,-14 10,-11 5,-6 6,0 5,-1-2,10-3,17-5,15-6,13-7,8-7,11-7,3-3,-6 2,-17 8,-15 10,-12 8,-8 6,-7 6,5-1,14-4,15-7,11-5,9-5,9-5,2-4,5-2,2-4,-1-2,-1 1,-2-2,-11 2,-13 6,-15 8,-14 11,-8 7,-8 4,-3 3,0 1,-2 2,8-4,16-5,14-8,14-5,11-7,8-9,9-3,2-4,-2-1,-13 3,-17 5,-15 9,-15 7,-10 8,-7 7,-2 3,1 4,8 0,14-4,14-7,13-9,13-8,7-8,6-6,3-3,-2-2,-10 2,-20 9,-19 9,-13 10,-7 5,-6 7,4 1,15-4,14-8,11-7,12-8,5-5,6-6,1-1,-8 1,-15 9,-14 10,-11 7,-9 7,-2 5,5-1,10-4,14-5,11-6,6-9,-2 1,-11 6,-12 6,-8 7,-7 8,3-1,7-4,13-8,10-7,7-8,4-4,-2 2,-10 8,-11 8,-12 7,-6 5,2-1,7-7,12-5,10-7,2-1,-7 3,-12 4,-11 5,0 0,8-6,7-12,8-9,2-7,-1-7,-3-3,-3-4,-5 1,-2 0,-6 7,-6 7,1 8,8 1,4-3,4-5,2-4,-5-1,-7 5,-7 4,1 6,6 3,13 4,-1 2,-8 0,-8 1,-7 0,-7 2,-7 1,-5 2,-1-1,8-5,7-2,3 0,-3 4,-2 1,3 5,7 1,14-1,10-2,9-2,6-2,5-1,2 0,0-1,0 2,1 3,-1 2,-3 8,-7 6,-7 3,-6 3,-6 1,-7 3,-3 3,1 0,1-1,1-1,-3-2,-3 1,-7 0,0-1,8-6,9-8,10-13,7-6,6-2,-4-2,-9 7,-11 7,-13 4,-3 8,3 1,9-9,9-7,12-10,6-3,-3-1,-11 7,-11 5,-9 8,-11 4,-4 4,3-1,14-3,12-6,11-8,8-2,4-2,6 0,-8 5,-12 5,-12 4,-11 2,-8 1,-7 2,-7-1,6 3,14-4,14-5,11-5,9-4,6-1,-5 0,-9 1,-13 5,-12 3,-6 7,2 2,9-2,10-6,14-7,9-3,4-1,5 0,-6 4,-14 3,-15 0,-14 0,-8 2,-6-1,-2 1,6-2,13-5,14-6,10-9,0-2,-6 2,-11 4,-12 4,-10 5,-7 6,-5 3,0-1,2 2,10 0,15-4,20-7,15-5,9-4,5-6,6-2,0-2,-12 3,-16 4,-17 8,-20 10,-13 8,-7 6,-4 2,2 0,3 0,4 1,11-3,15-6,15-9,15-8,10-9,8-7,1-1,-7 3,-14 5,-14 11,-15 7,-14 8,-10 8,-3 2,0 3,0 0,9-5,19-6,15-12,15-6,13-10,7-9,5-3,1 2,-11 4,-18 9,-17 7,-13 8,-10 9,-9 3,-5 3,-1 1,2 0,2-1,0-1,11-5,14-10,11-9,13-6,7-7,6-2,-4 2,-14 5,-12 8,-10 7,-10 6,-11 5,-3 3,8-4,20-11,14-11,12-8,8 0,-4 1,-13 5,-14 6,-10 10,-9 4,-5 4,-2 5,7-2,12-6,13-10,11-10,11-6,1-7,-5 0,-11 11,-13 7,-10 10,-7 7,3 0,11-6,12-8,11-5,6-5,8-8,-6 2,-12 3,-11 8,-11 6,0 3,5 0,12-2,9-7,7-4,5-4,-1-6,-5 2,-12 6,-12 9,-12 8,-7 7,4-1,12-6,13-5,7-6,8-6,-6-3,-11 3,-10 6,-9 7,-8 7,-8 5,6-1,13-6,11-6,12-7,11-3,5-4,2-3,-1-3,-6 3,-13 6,-14 7,-13 10,-8 5,-4 4,5 0,13-2,17-2,11-5,12-6,9-3,2 0,-5 1</inkml:trace>
  <inkml:trace contextRef="#ctx0" brushRef="#br0" timeOffset="-117550.91">5502 1435,'-2'3,"-6"4,-6 7,-4 2,-5 4,6-2,11-6,14-10,9-12,0-2,-7 4,-11 7,-9 8,-8 8,2 2,8-3,10-5,11-8,9-5,-3-2,-10 2,-15 8,-10 7,-7 5,0 7,7 0,10-7,13-8,15-10,8-9,-6 2,-11 4,-13 8,-10 6,-12 6,4 0,9-2,11-4,9-5,1-3,-6 0,-12 4,-6 7,-2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10:03.3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17277.08594"/>
      <inkml:brushProperty name="anchorY" value="-74138.53906"/>
      <inkml:brushProperty name="scaleFactor" value="0.5"/>
    </inkml:brush>
  </inkml:definitions>
  <inkml:trace contextRef="#ctx0" brushRef="#br0">0 69,'0'0,"6"0,21-7,14 0,12 0,9 2,5-6,2 1,8 2,0 2,-1 2,-1 2,-3 1,-2 0,-2 1,0 1,5-1,1 1,-1-1,-1 0,-1 0,-2 0,6 0,-1 0,0 0,-2 0,-1 0,-2 0,-1 0,-1 0,7 0,-1 0,0 0,0 0,-3 0,0 0,4 0,1 0,-2 0,0 0,-3 0,-1 0,6 0,-1 0,0 0,-2 0,-1 7,-2-1,-1 1,6-1,-1-2,1 5,-9 6,-14-1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5.58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137 0,'-20'632,"8"-74,-3 25,-6 168,4-428,2-66,12-207</inkml:trace>
  <inkml:trace contextRef="#ctx0" brushRef="#br0" timeOffset="1">20 3422,'-1'19,"-18"386,19-347,1-17</inkml:trace>
  <inkml:trace contextRef="#ctx0" brushRef="#br0" timeOffset="-1">2 3928,'6'0,"6"0</inkml:trace>
  <inkml:trace contextRef="#ctx0" brushRef="#br0" timeOffset="-2">855 3170,'2'-1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18:19:45.10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50 71,'0'-12,"6"-15,7 3,2 16,4 28,-1 21,2 22,-2 11,1 4,9 1,11-13,11-29,2-39,-7-30,-11-10</inkml:trace>
  <inkml:trace contextRef="#ctx0" brushRef="#br0" timeOffset="1">389 36,'-6'0,"-7"12,-8 14,-12 16,-11 11,-10 9,-1 5,-10 8,14-8,20-22,15-18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0.393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542 1,'-6'12,"1"1,1-1,0 1,1 1,0-1,1 0,1 2,-4 99,4-72,-3 895,7-481,-3 1510</inkml:trace>
  <inkml:trace contextRef="#ctx0" brushRef="#br0" timeOffset="3.64">135 4403,'0'-12,"0"-15,11 3,5 17,-2 21,-2 26,8 5,12-10,1-22,6-26,-4-27,-7-7</inkml:trace>
  <inkml:trace contextRef="#ctx0" brushRef="#br0" timeOffset="213026.01">401 4251,'-6'13,"-10"29,2 13,-4 8,2 5,4 9,3 2,4 5,-3 0,-7-3,-11-3,-19-10,-14-16,-2-35,9-30,14-15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0:18.80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4205 1051,'0'-6,"17"-8,-10 9</inkml:trace>
  <inkml:trace contextRef="#ctx0" brushRef="#br1" timeOffset="3.64">2207 678,'6'0,"7"-11,1-22,-12-10,-19-5,-17 7,-10 22,10 19,21 10,30-2,19-20,2-20,-16-3,-24 3,-23 13,-18 21,-8 23,4 17,22 8,27-4,25-17,19-12,13-21,-3-27,-18-9,-25 4,-34 6,-24 10,-15 7,-11 13,3 16,17 18,36 3,31-4,31-9,18-13,5-21,-17-20,-27-4,-31 3,-25 6,-26 9,-20 17,3 21,25 12,33 1,30-7,24-7,17-7,10-18,-5-26,-26-7,-29 3,-34 6,-23 21,-9 22,6 20,24 10,28-2,26-10,20-20,4-25,-13-16,-24-4,-25 5,-28 18,-6 22,10 14,24 3,25-4,23-12,11-19,-8-16,-22-4,-30 15,-25 13,1 13,18-2,24-15,12-7</inkml:trace>
  <inkml:trace contextRef="#ctx0" brushRef="#br1" timeOffset="148976.29">1753 170,'45'18,"26"22,0 11,-2 1,-1-7,-12-11</inkml:trace>
  <inkml:trace contextRef="#ctx0" brushRef="#br1" timeOffset="3.64">2003 339,'0'6,"12"7,20 8,17 11,12 1,6-6,4-7,2-7,4-6,2-4,-1-2,-3-2,-2-1,-2 1,-2 0,5 0,1 6,-1 3,0-1,-3-1,5-8,0-8,0-4,-3-4,-1 0,-2 3,-1 5,5 4,1 2,0 3,-2 1,-2-5,-1-2,5 0,-11 2</inkml:trace>
  <inkml:trace contextRef="#ctx0" brushRef="#br1" timeOffset="148974.29">2240 508,'-11'0,"-16"0,3 0,17 6,26 7,29 2,16-1,9-4,4 2,1 6,-3-1,5-4,-1 3,-2-2,-2-3,-3-4,-2-2,-1-3,5-2,1-6,-1-8,-1-1,-1-5,4 2,0-3,0-2,-3 2,-1-2,4-1,0-4,-1 4,-1-6,-20 8,-30 8,-31 12,-31 12,-21 10,-12 2,-5-3,-8 0,0 4,-3 4,1-4,4-11,22-13,32-7,38-1,30 0,24 2,-9 2,-32 1,-31 3,-32 6,-26 9,-19 7,-7 0,1-3,5-5,21-4,35-5,33-2,28-7,20-3,19-6,-14-1,-34 3,-33 3,-30 9,-27 4,-18 1,-7 1,1-2,5 0,6-2,22-7,33-2,32 0,27 1,19 1,18 3,9 0,2 1,-18 1,-38 0,-39 1,-36-1,-25 0,-19 1,-9-1,-6 0,0 0,29 0,46 0,39 0,32 0,26 0,14 0,5 5,6 3,6 5,-25 1,-36-3,-35-2,-28-4,-27-2,-21-1,-14-2,-4 0,4-1,29 1,36-1,41 1,34 0,27-1,18 1,10 0,0 0,-7 0,-8 0,-25 0,-34 1,-34-1,-28 0,-25 0,-14 0,-7 0,16 0,30 0,33 0,27 0,21 0,14 0,-10 0,-25 0,-28 0,-26 5,-20 3,-19-1,-16-1,-11-8,-12-9,-1-8,7-7,25 1,38 10,35 14,37 7,-1 3,-23-1,-25-2,-22-1,-16-2,-11-1,-7-1,14-1,28-1,37 1,26 0,26-1,14 1,4 0,-16 0,-30 0,-34 0,-33 0,-23 0,-13 0,-6 0,-9 6,23 2,38-1,35-1,27-2,18-1,11-2,6 0,-16-1,-35 0,-33-1,-26 1,-19 0,-17 0,-7 0,-3 5,19 3,37-7,35-3,27-1,20 0,-7 0,-22-4,-34-14,-26-8,-20-11,-12-16,-7-10,10 12,31 27,28 29,25 26,16 20,-6 1,-19-18,-23-33,-22-21,1-7,16 14,29 14,24 14,16 17,-7-4,-22-10,-34-26,-26-16,-18-16,-18-12,14 4,30 16,29 26,27 19,25 27,16 11,-11-1,-32-21,-32-21,-33-22,-27-20,-19-9,-8 3,24 8</inkml:trace>
  <inkml:trace contextRef="#ctx0" brushRef="#br1" timeOffset="148975.29">1626 228,'17'8,"48"25,18 12,-11 0,-35-15,-42-23,-36-14,-29-16,-14-5,12 3,70 24</inkml:trace>
  <inkml:trace contextRef="#ctx0" brushRef="#br1" timeOffset="148973.29">1626 269,'21'-2,"44"7,12 8,3 9,-17 1,-31-11,-38-12,-36-6,-21-8,-13-2,-9-3,19 5</inkml:trace>
  <inkml:trace contextRef="#ctx0" brushRef="#br1" timeOffset="148971.29">1626 278,'24'4,"67"5,-18-1,-39-4,-37-1,-29-7,-21-4,-18-5,8 2</inkml:trace>
  <inkml:trace contextRef="#ctx0" brushRef="#br1" timeOffset="148969.29">1626 239,'26'2,"55"6,-17 0,-32-2,-38-1,-30-2,-25-2,-15 0,52-1</inkml:trace>
  <inkml:trace contextRef="#ctx0" brushRef="#br1" timeOffset="148967.29">1626 252,'12'-1,"47"-11,-35 0,-39 2,9 9</inkml:trace>
  <inkml:trace contextRef="#ctx0" brushRef="#br1" timeOffset="148964.29">1785 12,'68'12,"7"14,-2 7,-1 10,-2 15,-19-15,-29-13,-41-25,-30-17,-17-14,-9-8,-4 2,-5 1,25 13</inkml:trace>
  <inkml:trace contextRef="#ctx0" brushRef="#br1" timeOffset="148963.29">1776 153,'71'33,"8"3,3-3,-19-8,-31-8,-39-19,-18 3,1 1,4 1</inkml:trace>
  <inkml:trace contextRef="#ctx0" brushRef="#br1" timeOffset="148960.29">2037 102,'-18'0,"-16"-6,8 5,21 12,22 12,20 12,21 7,-11-4,-25-14,-27-18,-26-14,-23-13,-15-8,10 1,33 11,9 8,-4 6,-10-2,-6 0</inkml:trace>
  <inkml:trace contextRef="#ctx0" brushRef="#br1" timeOffset="148961.29">1785 88,'7'1,"76"23,-19 3,-39-8,-35-14,-26-13,-20-5,-17-6,69 18</inkml:trace>
  <inkml:trace contextRef="#ctx0" brushRef="#br1" timeOffset="148959.29">1785 57,'66'21,"12"13,3 16,-14 11,-22-5,-26-23,-27-29,-7-16,17 7,20 15,17 12,13 13,-1-5,-22-18,-26-18,-27-20,-19-10,2 1,21 6,24 19,30 18,19 18,-9-6,-25-7,-33-11,-24-12,-2-4,19 0,29 15,26 17,17 7,13 4,7-2,-15-7,-34-5,-33-18,-25-14,-19-3,-16-5,-9-4,22 3,31 12,39 9,33 16,22 12,10 13,-13-4,-30-14,-32-10,-10-7,8 3,15 6,16 8,21 5,-5 0,-33-4,-30-6,-24-10,-23-12,-12-10,12-2,29 9,32 11,33 13,-1 4,-16-7,-22-11,-21-4,-18-8,6-1,20 8,27 11,28 4,26 7,15 7,-12-1,-33-4,-40-10,-29-6,-20-4,-11-1,18 0,29 1,30 0,25 2,20 0,17 1,8 6,-14 1,-29 1,-38-3,-30-6,-3-4,22-1,25 1,22 1,17 1,-5 2,-22 0,-31-5,-27-8,-18-6,-11-1,-7-2,15-9,35 2,32 11,26 9,19 11,16 13,9 8,-16 1,-30-3,-38-11,-35-8,-23-8,-19-10,-6-7,0 0,-3-2,32-1,36 3,41 11,32 15,27 11,10 11,9 5,4-1,-4 6,-6 3,-7-5,-24-19,-39-12,-35-6,-27-3,-17 1,6 1,24 2,34 1,28 2,19 6,12 3,7-1,8-1,2-2,-1-1,-20-1,-39-7,-33-3,-27 1,-24 1,-14 1,-4 3,-1-6,19 0,33 0,37 2,29 2,26 2,14 1,10 1,9 0,4-6,3-6,2-9,-13 1,-20 3</inkml:trace>
  <inkml:trace contextRef="#ctx0" brushRef="#br1" timeOffset="3.64">4137 1253,'-11'0,"-16"0,2 0,7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30.39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38 380,'-1'-13,"2"12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33:40.006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1 502,'11'-6,"15"-7,21-8,24 0,29-7,9-5,3-3,-1 0,-7 5,-23 8</inkml:trace>
  <inkml:trace contextRef="#ctx0" brushRef="#br0" timeOffset="1040.26">67 602,'5'0,"15"0,13-6,20-1,17 0,13-11,11-7,0-5,-5 2,-5 7,-18 6</inkml:trace>
  <inkml:trace contextRef="#ctx0" brushRef="#br0" timeOffset="2059.77">635 0,'0'6,"6"7,13 13,15 3,18 6,18 4,8 1,2-1,-18-6,-19-10</inkml:trace>
  <inkml:trace contextRef="#ctx0" brushRef="#br0" timeOffset="2680.37">1037 301,'-6'0,"-13"11,-9 21,-11 23,-11 12,-2 7,8 2,11 5,12-11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35:05.7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1 316,'7'-3,"9"-6,13-4,16 0,19-5,4-3,3-1,-1-1,-5 3,-14 6</inkml:trace>
  <inkml:trace contextRef="#ctx0" brushRef="#br0" timeOffset="1">42 379,'4'0,"8"0,9-3,12-2,11 0,9-5,6-6,0-3,-3 1,-3 5,-11 3</inkml:trace>
  <inkml:trace contextRef="#ctx0" brushRef="#br0" timeOffset="2">400 0,'0'4,"4"4,8 9,9 0,12 6,11 2,5 0,2-1,-12-3,-12-7</inkml:trace>
  <inkml:trace contextRef="#ctx0" brushRef="#br0" timeOffset="3">653 190,'-3'0,"-9"7,-6 13,-7 14,-6 9,-2 3,6 2,6 3,7-7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1:02.819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8221 314,'-6'6,"-18"13,-18 14,-6 14,-12 10,-3 6,0 10,15-13,33-29,30-36,36-29,26-31,23-16,5-17,-4-3,-35 21,-35 42,-35 38,-33 36,-27 35,-20 22,-2 7,-2-8,18-19,33-34,40-35,42-41,25-31,17-26,6-10,-8 3,-24 29,-39 38,-35 49,-32 32,-25 30,-19 21,-5 4,20-16,33-32,41-38,37-45,35-33,17-18,5-7,3 0,-21 15,-40 42,-37 38,-42 34,-24 28,-24 12,-8 10,2 1,28-22,49-33,45-47,30-27,27-31,18-20,14-18,-24 14,-43 34,-48 44,-46 41,-32 32,-19 19,-5 6,21-11,41-24,45-32,44-41,26-29,17-22,10-4,0-6,-7 5,-24 17,-37 30,-39 31,-37 34,-28 28,-13 20,-4 8,-3 1,7-5,24-15,34-33,37-32,41-41,39-37,28-22,9-19,2 5,-34 21,-45 31,-47 48,-47 42,-29 34,-18 15,-5 6,2 5,22-13,35-32,46-41,39-45,39-38,21-18,10-4,-4 4,-28 22,-45 36,-41 35,-32 29,-34 27,-17 15,-6 13,1 4,26-19,41-32,40-45,41-33,25-31,23-9,-3-8,-25 23,-37 34,-50 40,-39 30,-31 31,-13 10,-8 3,6 5,25-18,34-26,46-37,49-43,31-31,10-10,5-3,-5 1,-25 20,-44 26,-45 42,-31 31,-33 20,-13 13,-5 4,2 7,23-16,39-25,42-37,29-24,37-26,15-17,9-8,-2-5,-1-5,-30 27,-43 30,-43 40,-32 24,-24 22,-17 12,-4 4,6 1,25-19,39-25,46-42,31-24,28-31,23-21,11-14,2-2,-31 22,-47 36,-41 41,-45 32,-30 33,-21 12,-4 10,19-11,42-29,44-33,43-43,32-28,18-20,10-9,-24 15,-39 38,-43 35,-40 41,-24 23,-19 13,-7 3,17-11,44-30,37-33,40-40,35-32,30-23,8-12,-1 10,-32 25,-48 47,-54 38,-37 32,-27 18,-11 9,-3 7,20-10,38-36,48-42,39-38,37-34,26-17,5-5,-24 15,-47 32,-43 41,-40 33,-38 29,-23 22,-9 16,25-15,43-31,37-41,36-33,28-23,25-20,14-15,6 1,-28 21,-40 32,-38 32,-39 34,-29 22,-17 13,-6 0,0 5,19-16,39-23,35-36,26-22,32-31,14-12,17-12,3 1,1 3,-34 25,-39 31,-37 37,-39 25,-29 23,-24 11,-6 9,8 0,28-19,42-34,49-39,37-30,21-21,20-19,15-13,5-3,-34 19,-43 39,-51 36,-42 40,-29 18,-17 16,1 6,23-12,36-23,40-37,43-32,36-35,22-20,9-9,-2-1,-32 20,-41 32,-43 38,-44 31,-26 25,-21 14,-7 11,26-8,37-30,49-34,44-36,26-26,10-11,7-12,5 1,-5 0,-23 18,-47 35,-39 32,-41 30,-21 18,-11 11,-1 10,19-11,45-33,37-36,44-35,30-29,23-22,9-14,-21 10,-39 30,-41 36,-46 39,-36 33,-25 19,-2 9,20-9,38-29,42-32,36-34,22-20,22-25,7-12,-2 3,-28 25,-37 33,-46 37,-37 33,-28 19,-5 10,1 2,26-13,40-35,46-39,47-37,28-27,8-8,2-2,-6 7,-27 16,-44 29,-40 30,-35 33,-34 21,-22 18,-5 8,3 1,23-13,42-30,50-33,49-40,32-33,9-9,5-10,-1 4,-30 16,-45 36,-47 34,-44 39,-30 23,-22 18,0 5,25-12,43-25,39-34,49-36,38-38,22-21,9-15,-33 19,-42 34,-50 40,-37 37,-33 23,-8 12,-3 5,27-10,34-24,33-30,39-35,28-25,24-28,14-19,10-4,-5 7,-26 26,-47 34,-42 34,-37 32,-31 22,-14 12,-5 12,-6 2,19-13,40-30,35-34,47-35,32-35,30-20,8-11,-22 14,-44 39,-49 37,-36 36,-24 24,-19 13,-4 12,19-7,30-23,37-32,29-30,20-19,23-27,9-11,7-4,5 4,-27 13,-37 21,-36 29,-34 31,-24 22,-13 15,-6 8,5 8,26-15,38-24,31-36,23-25,33-26,31-27,19-8,0-1,-29 19,-42 26,-42 30,-47 29,-29 15,-16 19,-13 11,4 5,22-8,33-22,45-29,36-34,21-19,21-26,6-6,4-4,-28 13,-44 27,-43 37,-32 30,-19 21,-16 18,5 10,21-10,31-22,30-31,37-29,34-30,25-25,7-6,-21 8,-38 33,-49 34,-32 27,-22 25,-14 16,4-4</inkml:trace>
  <inkml:trace contextRef="#ctx0" brushRef="#br1" timeOffset="14823.81">634 448,'-5'0,"-20"17,-11 17,-10 14,-15 22,-9 4,-19 18,-8-6,-3-1,26-15,43-25,38-32,41-40,23-27,11-16,9-25,6-12,-3-1,-22 19,-41 42,-37 51,-34 36,-23 35,-10 15,-17 10,-4-7,19-19,40-33,43-35,37-42,34-37,15-12,2-2,-3 1,-1 5,-21 21,-41 32,-41 39,-37 34,-32 26,-26 24,-23 13,-1-1,27-18,43-24,48-30,44-37,44-35,33-29,25-31,7-11,-8 8,-11 3,-31 24,-48 36,-49 35,-40 36,-35 34,-21 18,-10 4,3-1,20-4,30-17,37-25,34-32,31-29,32-34,14-14,8-7,1-2,-1-6,1-1,-28 20,-42 32,-38 32,-40 39,-28 28,-24 16,-6 3,4-1,32-16,44-31,38-34,36-29,31-34,26-24,7-9,-4-1,-32 20,-50 46,-42 37,-28 24,-24 22,-11 18,-3 2,1-1,20-13,33-24,44-24,36-32,39-30,21-24,14-23,-2-8,-5 3,-34 18,-42 33,-40 43,-36 32,-25 24,-18 19,-14 10,-1 2,19-14,46-23,39-31,34-36,33-36,25-26,13-16,-2-2,-27 16,-33 33,-43 43,-35 35,-24 23,-28 27,-17 23,-9 7,17-16,40-28,40-37,32-33,34-38,18-17,12-21,14-7,1 0,-25 17,-36 31,-37 34,-33 36,-27 25,-17 21,-9 9,-7 1,22-12,33-19,27-29,31-36,28-33,28-31,10-9,6-5,4 5,-28 25,-38 33,-48 44,-39 36,-35 27,-14 11,-1 7,9-1,27-17,35-28,39-39,30-34,30-35,20-25,6-5,4-3,-5 0,-23 17,-36 38,-42 41,-36 31,-29 27,-13 14,-5-1,2 3,27-12,35-28,38-39,39-35,23-14,15-20,20-21,3-2,-23 20,-51 46,-48 38,-35 33,-27 21,-7 11,15-9,30-21,31-25,33-28,23-23,24-31,16-16,3-7,-20 16,-41 31,-38 33,-36 27,-29 28,-20 15,-6 8,5 2,30-12,36-23,33-24,31-28,26-22,17-24,13-19,-1-9,-22 10,-41 29,-37 39,-31 31,-26 23,-14 15,-2 7,19-8,30-20,37-24,33-26,26-29,24-31,13-16,11-10,-25 16,-41 33,-40 34,-39 42,-33 28,-16 20,-8 7,17-4,31-29,38-28,31-36,26-28,26-31,16-13,8-6,-27 19,-38 32,-37 34,-33 34,-28 23,-16 15,-8 11,16-6,29-23,31-31,39-36,31-26,26-30,14-18,-17 10,-35 32,-39 34,-39 31,-27 25,-17 16,-8 15,8 6,21-15,41-25,33-30,28-28,27-28,17-23,2-16,1 6,-29 16,-44 32,-33 31,-39 28,-24 21,-12 13,-5 14,1 4,20-9,36-24,41-31,34-34,31-32,19-29,10-8,-25 13,-39 29,-33 34,-35 30,-32 36,-23 19,2 9,24-10,33-28,30-27,25-34,23-26,13-10,11-20,8-8,-23 15,-34 30,-35 33,-29 28,-20 32,-14 18,-7 8,14-10,33-24,44-36,29-33,23-29,11-13,3-6,-20 19,-38 29,-35 30,-23 24,-23 13,-2 9,13-5,30-22,35-34,25-26,14-21,15-12,10-6,-15 8,-37 27,-31 35,-32 30,-24 21,-14 19,9-3,26-24,35-30,34-35,21-31,18-11,-16 4,-41 30,-36 31,-26 27,-18 26,-10 15,18-10,30-20,28-29,37-33,33-41,15-15,9-11,-1-2,-18 20,-34 35,-43 39,-38 43,-32 25,-21 24,-13 6,5-1,23-19,36-34,41-30,30-35,38-31,23-30,13-13,3-8,-5 9,-26 19,-40 33,-37 35,-31 30,-35 28,-17 21,-13 16,-2 3,8-2,26-17,33-26,33-34,32-29,20-19,18-26,24-25,18-10,-23 11,-39 37,-41 38,-45 38,-30 25,-21 14,-4 14,19-8,38-28,39-33,36-35,32-43,14-11,14-14,-7-4,-25 20,-37 29,-43 32,-31 37,-22 24,-12 17,-6 7,4 10,20-16,36-24,37-37,27-30,16-22,19-21,8-4,-1 5,1 2,-21 23,-33 25,-35 27,-41 28,-25 25,-19 19,-7 6,1 1,26-16,35-31,34-35,38-40,22-21,30-30,8-5,4 0,-22 15,-38 27,-44 37,-34 38,-29 37,-16 19,-13 6,3 5,22-13,37-27,41-34,29-37,18-22,16-22,11-11,13-12,0-2,-22 19,-38 26,-36 31,-37 35,-30 29,-28 23,-10 9,-6 13,21-11,41-32,45-42,34-36,33-31,15-12,6-12,-2 0,-5 3,1 7,-20 16,-33 27,-38 29,-30 25,-20 30,-23 15,-4 13,-5 2,13-3,24-16,39-32,26-35,34-34,26-30,28-27,20-17,-5-1,-28 16,-41 35,-45 38,-30 38,-26 32,-10 19,-6 13,3 4,18-20,30-33,34-46,37-38,21-24,15-21,9-7,6-5,-4 11,-25 20,-36 34,-42 35,-26 35,-26 28,-14 23,-12 7,18-11,32-25,32-33,39-43,23-23,14-15,9-4,3-1,2-2,-19 11,-40 37,-41 34,-32 31,-19 31,-11 7,-5 1,-1-2,18-16,31-30,37-33,34-34,38-35,17-12,14-15,11-4,-32 26,-44 36,-40 41,-45 36,-32 29,-22 12,-1 10,21-12,40-36,37-32,40-36,41-36,22-31,6-7,-1 3,-25 16,-44 27,-42 45,-37 35,-31 34,-14 19,-6 6,6 5,23-14,38-26,33-33,26-32,29-31,19-31,18-14,3-5,-24 15,-43 30,-34 36,-36 42,-24 21,-9 14,-6 12,3 4,24-17,30-31,22-33,32-34,26-28,23-26,8-5,-20 15,-34 30,-37 41,-31 38,-30 26,-11 19,10-9,26-21,39-36,35-32,21-17,21-19,7-1,-19 11,-40 23,-37 34,-31 26,-21 19,-8 11,6-6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1:30.79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75,'12'-17,"8"-11,2-2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15.45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81745.3125"/>
      <inkml:brushProperty name="anchorY" value="-47456.62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84510.15625"/>
      <inkml:brushProperty name="anchorY" value="-48793.69141"/>
      <inkml:brushProperty name="scaleFactor" value="0.5"/>
    </inkml:brush>
  </inkml:definitions>
  <inkml:trace contextRef="#ctx0" brushRef="#br0">1 401,'0'0,"5"0,16 0,20 0,12 0,10 0,12 0,3 0,0 6,-1 1,4 7,-3-1,-1-3,-4-1,-2-4,-2-2,-1-1,6-2,-1 0,1-1,-3 1,0-1,-2 1,-14 0</inkml:trace>
  <inkml:trace contextRef="#ctx0" brushRef="#br1" timeOffset="2088.84">1103 0,'0'0,"0"6,20 15,8 19,12 7,18 9,7 6,6 3,2 3,-20-7,-53-57,2 0,1 1,-1-1,0 1,0 0,0 0,-1-1,0 1,0 0,0 4,0-5,-1-1,0 0,0 0,0 1,-1-1,1 0,-1 0,0 0,0 1,0-1,-1 0,1 0,-1 0,0 0,-1 5,-1-1,0-1,-1 0,0 0,0 0,-5 4,-44 34,-11 11,-6-3,-2 5,13-4,15-11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25.68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153 184,'-4'-2,"1"0,-1 0,1 0,-1-1,1 1,0-1,0 0,0 0,1 0,-1-1,1 1,-1-1,1 1,-1-2,3 5,0-1,0 1,0 0,0 0,0-1,0 1,0 0,0 0,0-1,0 1,0 0,0 0,0-1,1 1,-1 0,0 0,0-1,0 1,0 0,0 0,0 0,1-1,-1 1,0 0,0 0,0 0,0 0,1-1,-1 1,0 0,0 0,1 0,-1 0,0 0,0 0,0 0,1 0,-1-1,0 1,0 0,1 0,-1 0,0 0,0 0,1 0,-1 0,0 1,0-1,1 0,-1 0,0 0,0 0,1 0,-1 0,0 0,0 0,0 1,1-1,-1 0,0 0,0 0,0 0,0 1,1-1,-1 0,0 0,0 0,0 1,0-1,22 13,7 8,0 2,-1 2,-2 0,-1 2,12 16,-103-130,-18-13,14 17,43 47,25 30,7 8,13 14,1 5,78 87,68 55,-145-147,-23-21,-28-29,-116-135,129 152,23 29,26 36,-24-39,12 18,1-1,1 0,1-2,23 20,-38-41,-9-10,-13-16,-175-223,159 216,31 30,1 0,-1 0,0 1,0-1,0 0,0 0,0 1,0-1,0 0,0 1,0-1,0 0,0 0,0 1,0-1,0 0,0 1,0-1,0 0,0 0,0 1,0-1,0 0,0 0,0 1,-1-1,1 0,0 0,0 1,0-1,0 0,-1 0,1 0,0 1,0-1,-1 0,1 0,0 0,0 0,-1 0,1 1,0-1,0 0,-1 0,1 0,0 0,-1 0,1 0,0 0,0 0,-1 0,1 0,0 0,-1 0,1 0,0 0,0 0,-1-1,1 1,0 0,0 0,-1 0,1 0,0 0,0-1,-1 1,1 0,0 0,0 0,0-1,6 25,15 23,3-2,1-1,2-1,2-1,12 11,-6-15,-23-32,-9-13,-10-19,-8-12,-1 1,-3 1,0 0,-3 1,-1 1,-23-26,54 92,35 55,53 80,-93-161,1 0,-1 0,0 0,0 0,-1 0,0 1,0-1,1 6,-3-9,0 1,0-1,0 0,-1 0,1 0,-1 0,0 0,0 0,0 0,0 0,0 0,0 0,-1 0,0 0,1-1,-1 1,0-1,0 1,-2 0,-26 26,-1-1,-16 9,14-11,14-13,22-23,26-30,-24 32,33-40,-2-2,2-9,-64 75,-18 24,-89 108,144-161,45-50,-3-4,28-47,-70 89,-9 16,-5 8,-42 45,2 2,2 2,1 2,24-30,16-19,-17 19,2 0,0 1,1 1,1 1,13-19,7-8,11-12,50-52,-4-3,2-9,-53 60,-24 23,-27 29,-33 38,4 2,-27 41,77-89,23-27,31-38,-2-2,2 1,3 2,29-23,-51 49,1 0,0 1,1 1,1 1,0 0,1 2,-1 1,2 0,-1 2,8-1,-7 2,-1 2,1 1,0 0,0 2,0 1,0 0,-1 2,1 0,3 3,-125-12,-54-16,199 39,-39-13,0-1,0 0,0-1,1 1,-1-1,1-1,-1 1,1-1,6 0,-42-16,-50-4,117 30,17 5,45 6,-81-21,-18-3,-30-8,-74-5,54 9,0-2,-14-6,108 29,-9-2,-1-2,2-2,14 1,-28-8,-21-6,-38-6,-21 2,-4 2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30.507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154 86,'-1'-1,"0"0,0 0,0 0,0 0,0 0,0 0,0 0,-1 0,1 1,0-1,0 0,-1 1,1-1,0 1,-1-1,1 1,-1 0,1 0,0-1,-2 1,3 1,-1-1,0 0,1 1,-1-1,1 1,-1-1,0 1,1 0,-1-1,1 1,0 0,-1-1,1 1,-1 0,1-1,0 1,0 0,-1 0,1-1,0 1,0 0,0 0,0-1,0 1,0 1,0 5,0 0,0 1,1-1,0 0,0 0,1 1,2 4,4 7,1-1,1 0,1-1,0 0,2 0,-1-2,2 1,0-2,3 2,4 0,-20-16,-1 1,0-1,0 0,0 0,0 0,0 0,1 0,-1 0,0 0,0 0,0 0,0 0,1 0,-1 0,0 0,0 0,0 0,0 0,1 0,-1 0,0 0,0 0,0 0,0 0,1 0,-1 0,0 0,0 0,0 0,0 0,0-1,0 1,1 0,-1 0,0 0,0 0,0 0,0 0,0-1,0 1,0 0,0 0,1 0,-1 0,0-1,0 1,0 0,0 0,0 0,0 0,0-1,0 1,0 0,0 0,0 0,0 0,-1-5,-1 1,1 0,-1 0,1 0,-1 0,-1 0,1 0,-2-2,-44-62,-2 1,-58-56,74 91,34 32,0 0,-1-1,1 1,0 0,0 0,-1-1,1 1,0 0,0 0,-1-1,1 1,0 0,-1 0,1 0,0 0,-1 0,1-1,0 1,-1 0,1 0,0 0,-1 0,1 0,-1 0,1 0,0 0,-1 0,1 1,0-1,-1 0,1 0,0 0,-1 0,1 0,0 0,-1 1,1-1,0 0,0 0,-1 1,1-1,0 0,0 0,-1 1,1-1,0 0,0 1,0-1,-1 0,1 1,0-1,0 0,0 1,0-1,0 0,0 1,0-1,0 0,0 1,0-1,0 0,0 1,0-1,0 1,0-1,0 0,7 28,7 7,2 0,1-1,1-1,3-1,0 0,2-2,1 0,1-2,9 6,-32-32,-1-1,1 1,0 0,0-1,0 0,-1 1,1-1,1 0,-1 0,0 0,0 0,0-1,1 1,-2-1,-1 0,0 0,1 0,-1-1,0 1,1 0,-1 0,1 0,-1-1,0 1,0 0,1-1,-1 1,0 0,1 0,-1-1,0 1,0-1,0 1,1 0,-1-1,0 1,0-1,0 1,0 0,0-1,0 1,0-1,0 1,0 0,0-1,0 1,0-1,0 1,0 0,0-1,0 1,-1-1,0-8,-1 1,-1 0,1-1,-2 1,1 0,-1 0,-21-40,-1 1,-3 2,-1 1,-33-35,63 79,0 0,0 0,0 0,0 0,0 1,0-1,0 0,0 0,0 0,0 0,0 0,-1 0,1 1,0-1,0 0,0 0,0 0,0 0,-1 0,1 0,0 0,0 0,0 0,0 0,0 0,-1 0,1 0,0 0,0 0,0 0,0 0,-1 0,1 0,0 0,0 0,0 0,0 0,0 0,-1 0,1 0,0 0,0 0,0 0,0 0,0-1,0 1,-1 0,1 0,0 0,0 0,0 0,0 0,0 0,0-1,0 1,0 0,0 0,0 0,0 0,-1-1,1 1,0 0,0 0,0 0,0 0,0 0,5 19,12 28,0-10,3 8,1 0,3-1,1-2,16 19,-13-34,-26-26,0 1,0-1,0 1,0-1,0 1,-1 0,1 0,0 0,-1 0,0 0,1 0,0 2,-2-2,0 0,0 0,-1 0,1-1,0 1,-1 0,1-1,-1 1,0 0,1-1,-1 1,0 0,0-1,0 1,0-1,0 0,0 1,-1-1,1 0,0 0,-1 1,0 0,-97 81,66-57,1 1,2 1,-20 24,139-149,-54 56,-10 12,0-2,-2 0,4-11,-27 38,-7 7,-14 13,-21 21,1 2,2 2,1 1,-2 8,110-109,-9-7,4-10,-85 100,-8 9,1 1,2 1,1 2,2 0,-11 25,33-62,1 0,-1 0,0 0,0 0,0 0,0 0,0 0,1 0,-1 0,0 0,0 0,0 0,0 0,1 0,-1 0,0 0,0 0,0 0,0 0,1 0,-1 0,0 0,0 0,0 0,0 0,0 0,0 1,1-1,-1 0,0 0,0 0,0 0,0 0,0 0,0 1,0-1,0 0,1 0,-1 0,0 0,0 0,0 1,0-1,16-17,23-34,-22 28,0 1,1 0,1 2,1 0,1 1,1 1,3-1,0 5,1 1,1 1,0 1,1 2,0 0,28-3,22-9,-57 13,-21 8,0 0,0 0,0-1,1 1,-1 0,0 0,0 0,0 0,0 0,0 0,0 0,0 0,0-1,1 1,-1 0,0 0,0 0,0 0,0 0,0 0,0-1,0 1,0 0,0 0,0 0,0 0,0 0,0-1,0 1,0 0,0 0,0 0,0 0,0 0,0-1,0 1,0 0,0 0,-1 0,1 0,0 0,0 0,0-1,0 1,0 0,0 0,0 0,0 0,-1 0,1 0,0 0,0 0,0 0,0 0,0 0,-35-7,-149 7,573 1,-761-1,476 8,-76-4,0-1,0-2,0-1,21-3,-111-5,26 1,-50-2,39 5,0-2,-3-3,129 5,219 5,-384-1,18-2,0 4,-18 4,60 2,25-8,1 0,0 0,0 0,0 0,0 0,-1 1,1-1,0 0,0 0,0 0,0 0,0 1,0-1,-1 0,1 0,0 1,0-1,0 0,0 0,0 0,0 1,0-1,0 0,0 0,0 1,0-1,0 0,0 0,0 0,0 1,0-1,1 0,-1 0,0 0,0 1,0-1,0 0,0 0,0 0,1 0,-1 1,0-1,0 0,0 0,0 0,1 0,-1 0,0 1,0-1,5 2,0 1,0-1,0 1,0-2,0 1,1 0,1-1,39 10,1-3,-1-2,22-1,-99-5,-39 2,67-2,-1 0,1 1,0 0,-1-1,1 1,0 0,-1 1,1-1,0 1,0-1,0 1,0 0,0 0,1 0,-1 0,-1 2,4-3,0-1,0 1,0-1,0 1,-1 0,1-1,0 1,0 0,0-1,1 1,-1 0,0-1,0 1,0 0,0-1,0 1,1-1,-1 1,0 0,1-1,-1 1,0-1,1 1,-1-1,1 1,-1-1,1 1,-1-1,1 0,-1 1,1-1,-1 0,1 1,-1-1,1 0,0 0,-1 1,1-1,0 0,-1 0,1 0,0 0,33 12,-30-11,1 3,-18-1,-18-1,-8-2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4:58.10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985 63,'-45'-12,"-1"3,0 1,-1 3,1 2,-1 1,-22 4,-105-7,92-3,16 1,1 3,-13 3,71 1,0 0,0 1,1 0,-1 0,0 1,0 0,1 0,-1 0,1 1,0 0,0 1,0-1,0 1,0 0,1 0,-1 2,0 0,1 0,0 1,0 0,0 0,1 1,0-1,0 1,1 0,0 0,0 0,1 0,-1 8,-3 23,2 1,1 0,3-1,1 1,1 0,3-1,1 1,3 4,-6-35,-1 1,1 0,0 0,1-1,0 0,1 1,0-2,0 1,1 0,0-1,1 0,-1-1,2 0,-1 0,1 1,3-1,0 0,0 0,1-1,0-1,0 0,0 0,1-1,-1-1,1 0,0-1,6 1,61 3,0-4,0-3,21-5,-30 0,0 4,1 3,-1 3,16 5,-50-2</inkml:trace>
  <inkml:trace contextRef="#ctx0" brushRef="#br0" timeOffset="2263.91">551 130,'2'113,"1"-48,-7 63,12-183,-3 31,-1-1,-1 0,-1 0,-1 0,-1 0,-2 0,-3-21,5 44,-1 0,1-1,-1 1,1 0,-1 0,0 0,0 0,0 0,0 0,0 0,0 1,0-1,-1 0,1 1,-1-1,1 0,-1 1,1 0,-1-1,0 1,0 0,0 0,0 0,0 0,0 0,0 1,0-1,0 0,0 1,0 0,0-1,0 1,-1 0,1 0,0 0,0 1,0-1,0 0,-1 1,-1 0,-6 3,1 0,-1 0,1 1,0 0,0 0,0 1,-6 6,-29 27,10-2</inkml:trace>
  <inkml:trace contextRef="#ctx0" brushRef="#br0" timeOffset="32281.89">1018 731,'-1'0,"0"0,0 0,0 0,0 0,0 0,0 0,0 0,1 0,-1 0,0 1,0-1,0 0,0 1,0-1,0 0,0 1,1 0,-1-1,0 1,0-1,1 1,-1 0,0-1,1 1,-1 0,0 0,1 0,-1 0,1-1,0 1,-1 0,1 0,0 1,0-1,0 0,0 0,1 0,-1 0,0 0,1 0,-1 0,0 0,1 0,0 0,-1 0,1 0,-1 0,1 0,0 0,0 0,0 0,-1-1,1 1,0 0,0-1,0 1,0-1,0 1,0-1,0 1,0-1,1 0,5 3</inkml:trace>
  <inkml:trace contextRef="#ctx0" brushRef="#br0" timeOffset="32282.89">1020 785,'-5'-1,"-25"-6,18 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9:03.41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136 269,'-5'5,"-3"14,0 20,-3 15,-1 10,3 5,-4 3,0-1,-2 6,5-25</inkml:trace>
  <inkml:trace contextRef="#ctx0" brushRef="#br0" timeOffset="-1">222 970,'2'0,"65"0,3 0,1 0,5 0,1 0,-1 0,-14 0</inkml:trace>
  <inkml:trace contextRef="#ctx0" brushRef="#br0" timeOffset="-192224.31">404 336,'-4'1,"0"0,0 0,0 1,0 0,0 0,1 0,-1 0,0 1,1-1,0 1,0 0,0 0,-2 2,-3 2,-3 5,-1 0,2 0,0 1,0 1,1-1,1 1,1 1,-1 0,2 0,0 0,1 0,-2 14,5-21,1 0,0-1,1 1,0 0,0-1,0 1,1 0,0-1,1 1,0-1,0 1,3 6,-3-9,1 0,1 1,-1-1,1 0,0-1,0 1,0-1,1 1,-1-1,1-1,0 1,0-1,1 1,-1-2,1 1,-1-1,5 2,-4-2,0 0,0 0,0-1,0 0,0 0,0-1,1 1,-1-1,0-1,0 1,0-1,0 0,0 0,0-1,0 0,0 0,0 0,2-2,1-1,-1-1,0 1,0-2,0 1,-1-1,1 0,-2 0,1-1,-1 0,0 0,0-3,1 0,0-1,-1 1,0-1,-1 0,-1-1,0 1,-1-1,0 0,-1 0,0 0,-1 0,0 0,-1 0,-1 0,0 0,-1 0,-3-12,3 19,0 0,-1-1,1 1,-1 0,-1 1,1-1,-1 1,0-1,0 1,-1 0,1 1,-1-1,0 1,0 0,-1 0,1 0,-1 1,0 0,0 0,0 0,0 1,-1 0,1 0,0 1,-1 0,0 0,1 0,-1 1,1 0,-1 0,0 1,1-1,-1 1,1 1,-1 0,1-1,0 2,-6 2,1 0,0 2,0-1,1 1,-4 4,-35 33</inkml:trace>
  <inkml:trace contextRef="#ctx0" brushRef="#br0" timeOffset="-188984.63">35 202,'3'-4,"0"1,-1-1,1 0,-1 0,0 0,0 0,0-1,-1 1,1 0,-1-1,0 1,0-5,0 4,0-1,0 0,1 1,0-1,0 1,0-1,4-4,0 3,0-1,1 1,0 0,1 1,-1-1,1 1,0 1,1 0,-1 0,1 0,0 1,0 1,1 0,-1 0,1 0,0 1,-1 1,3 0,22-3,1 2,-1 1,1 2,20 4,-9-2,-22-2,1 1,-1 1,-1 1,1 1,-1 1,1 2,-18-6,0 1,0 0,0 0,-1 0,1 1,-1 0,0 0,0 0,0 1,-1-1,1 1,-1 0,0 1,-1-1,1 1,-1 0,0-1,-1 1,1 1,-1-1,0 0,-1 1,1-1,-1 3,1 23,0 1,-3 0,0-1,-3 1,-5 28,-6 67,15-30,10 78,-1-17,-7-95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5:42.28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48 34,'0'17,"0"17,0 14,0 10,0 13,0 5,0 1,-6 5,-1-1,-1-2,2-4,2-14</inkml:trace>
  <inkml:trace contextRef="#ctx0" brushRef="#br0" timeOffset="15027.55">349 234,'-2'1,"-1"0,1 0,0 0,0 0,0 0,1 1,-1-1,0 1,0-1,1 1,-1 0,1 0,-1 0,1 0,0 0,0 0,0 0,0 0,0 0,1 0,-1 2,-1-1,-6 15,1 0,1 0,0 1,1 0,1 0,1 1,1-1,0 1,2-1,0 5,0-17,1 0,0 1,0-1,1 0,0 0,0 0,0-1,1 1,0 0,0-1,1 0,0 0,0 0,0 0,1-1,0 1,0-1,0 0,1-1,0 1,0-1,0 0,0-1,0 1,1-1,0-1,-1 1,8 1,-8-2,-1-1,1 0,0 0,0 0,-1-1,1 0,0 0,0 0,0-1,0 1,-1-1,1-1,0 1,-1-1,1 0,-1-1,0 1,0-1,1 0,1-3,0 1,0-1,0-1,-1 1,0-1,0 0,-1-1,0 1,0-1,-1 0,3-6,1-5,-1 0,-1 0,-1 0,0-1,-2 0,0 0,-1 0,-1 0,-1 0,-3-19,2 28,-2 0,1 0,-1 0,-1 1,0 0,-1-1,0 2,0-1,-1 0,0 1,-1 0,0 1,-7-8,10 13,1-1,-1 1,0 0,0 0,0 0,-1 1,1 0,-1-1,1 2,-1-1,0 0,0 1,0 0,1 0,-1 0,0 1,0 0,0 0,0 0,0 0,0 1,0 0,0 0,0 0,0 0,0 1,1 0,-1 0,1 0,-1 1,1 0,-37 32,11 3</inkml:trace>
  <inkml:trace contextRef="#ctx0" brushRef="#br0" timeOffset="-4023.63">182 67,'-36'1,"17"-1,54-7,23-2,68-12,1 5,117 1,-237 15,-1 0,1 1,-1-1,1 1,-1 0,0 1,1 0,-1 0,0 0,0 0,0 1,-1 0,1 1,3 2,-5-3,-1 1,1 0,-1 0,0 0,0 1,-1-1,1 1,-1-1,0 1,0 0,0 0,-1 0,0 0,0 0,0 0,-1 0,1 1,-1 1,0 50,-3 0,-5 17</inkml:trace>
  <inkml:trace contextRef="#ctx0" brushRef="#br0" timeOffset="-159973.29">792 758,'-1'3,"-5"16,-1-1,-9 17,12-29,-1 1,0 0,0-1,-1 0,1 0,-1 0,-1-1,1 0,-1 0,0-1,0 0,0 0,0 0,-1-1,0 0,1-1,-1 0,0 0,0 0,-7-1,-20 2,-1-1,1-2,0-1,-12-4,9 2,-310-13,307 15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2:43.137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698 1892,'2'54,"2"-1,3 1,2-1,12 34,-13-66,-8-21,0 1,0-1,0 0,0 0,0 0,0 0,0 0,0 1,0-1,1 0,-1 0,0 0,0 0,0 0,0 0,0 0,0 0,1 1,-1-1,0 0,0 0,0 0,0 0,0 0,1 0,-1 0,0 0,0 0,0 0,0 0,1 0,-1 0,0 0,0 0,0 0,0 0,0 0,1 0,-1 0,0 0,0 0,0-1,0 1,0 0,1 0,-1 0,0 0,0 0,0 0,0 0,8-34,-6-22,4-40,-5 89,1-1,0 1,0-1,0 1,1 0,0 0,1 0,-1 0,1 1,5-7,-8 11,1 0,-1 1,1-1,0 0,0 1,-1-1,1 1,0-1,0 1,0 0,1 0,-1 0,0 0,0 0,0 0,1 1,-1-1,0 1,1 0,-1-1,1 1,-1 0,0 1,1-1,-1 0,0 1,1-1,-1 1,0-1,1 1,-1 0,0 0,0 0,0 1,0-1,0 0,0 1,0-1,0 1,0 1,8 6,-1 1,0-1,-1 2,0-1,-1 1,6 11,18 47,-23-50,-1-1,2-1,6 10,-15-62,-4 9,0-1,1-1,1-22,2 43,0 0,1 0,0 0,0 0,1 0,-1 0,2 0,-1 1,1-1,0 1,0 0,0 0,3-3,-5 7,0 1,0-1,1 0,-1 1,1-1,-1 1,1 0,0-1,-1 1,1 0,0 0,0 0,0 0,0 0,0 1,0-1,0 0,0 1,0 0,0-1,0 1,0 0,0 0,0 0,1 0,-1 1,0-1,0 1,0-1,0 1,0-1,0 1,0 0,0 0,-1 0,1 0,0 1,0-1,-1 0,1 1,-1 0,7 4,-1 1,0 1,-1-1,0 1,0 0,-1 1,0-1,2 5,42 115,-29-73</inkml:trace>
  <inkml:trace contextRef="#ctx0" brushRef="#br0" timeOffset="2359.95">1467 1993,'6'0,"12"-6,5-13,-9-15,-12-12,-17-5,-18 12,-9 24,3 32,8 25,9 15,9 11,17 4,26-10,18-21,7-29,-5-16</inkml:trace>
  <inkml:trace contextRef="#ctx0" brushRef="#br0" timeOffset="3281.24">1366 2026,'6'-6,"13"-1,9-6,0 0</inkml:trace>
  <inkml:trace contextRef="#ctx0" brushRef="#br0" timeOffset="-13843.71">196 1759,'0'6,"0"13,0 20,0 15,0 10,0 11,6 3,7 1,2-13</inkml:trace>
  <inkml:trace contextRef="#ctx0" brushRef="#br0" timeOffset="-13281.21">96 1993,'0'-6,"12"-7,20-8,16-5,12-4,1 2,-10 7</inkml:trace>
  <inkml:trace contextRef="#ctx0" brushRef="#br0" timeOffset="-12735.13">497 2060,'0'6,"0"18,6 17,7 1,2-6</inkml:trace>
  <inkml:trace contextRef="#ctx0" brushRef="#br0" timeOffset="76000.19">497 1792,'0'0</inkml:trace>
  <inkml:trace contextRef="#ctx0" brushRef="#br0" timeOffset="88015.39">2302 1157,'5'0,"14"0,15 0,1-12,-5-14,-19-15,-22 0,-16 18,-8 25,1 22,7 26,8 14,18 9,21-9,18-15,15-33,-3-19</inkml:trace>
  <inkml:trace contextRef="#ctx0" brushRef="#br1" timeOffset="42624.89">396 723,'3'-45,"2"1,2 1,2-1,14-38,0-10,-16 64,-2-1,2-1,2 1,0 1,2 0,9-17,-19 43,0 1,-1-1,1 1,0 0,0-1,0 1,-1 0,2 0,-1-1,0 1,0 0,0 0,0 0,1 0,-1 0,0 1,1-1,-1 0,1 1,-1-1,1 1,1-1,-2 1,0 1,0-1,0 1,0-1,0 1,0-1,0 1,0 0,0 0,0-1,0 1,0 0,0 0,0 0,-1 0,1 0,0 0,-1 0,1 0,-1 1,1-1,-1 0,5 13,0 0,-1 1,-1-1,0 7,-2-15,56 395,-55-390,-3-6,2 0,-1 0,1 0,-1 0,1 0,1 0,-1 0,1 0,0 0,0 0,0-1,0 1,1-1,2 4,-4-8,0 0,-1 0,1 0,0 0,0 0,-1 0,1 0,0 0,-1 0,1-1,0 1,0 0,-1 0,1 0,0-1,-1 1,1-1,-1 1,1 0,0-1,-1 1,1-1,-1 1,1-1,-1 1,0-1,1 0,-1 1,1-1,-1 1,0-1,0 0,1 0,-1 1,0-1,13-29,-12 28,12-40,-2-1,-2 0,1-18,12-55,-13 76,0-2,1-1,2 2,2 0,2 0,18-34,-4 30</inkml:trace>
  <inkml:trace contextRef="#ctx0" brushRef="#br1" timeOffset="43718.06">1298 88,'-2'0,"0"-1,-1 0,1 1,0-1,0 1,-1 0,1 0,0 0,-1 0,1 0,0 0,-1 1,1-1,0 1,0 0,0-1,-1 1,1 0,0 0,0 0,0 1,1-1,-1 0,-1 2,-6 4,1 0,1 0,-1 1,-4 7,-4 5,1 1,1 1,1 0,2 1,0 0,1 1,1 0,1 1,2 0,0 0,2 0,0 1,2 0,1-1,1 20,1-36,1 0,-1 0,1 0,1 0,0-1,0 1,1-1,0 0,0 0,0 0,1-1,4 4,-7-7,1-1,0 0,1 0,-1 0,0-1,1 1,-1-1,1 0,0 0,0 0,0 0,0-1,0 1,0-1,0 0,0-1,1 1,-1-1,0 1,1-1,-1-1,0 1,1 0,-1-1,0 0,3-1,6-3,-1 0,1-1,-2-1,1 0,-1 0,0-1,0-1,-1 1,0-2,-1 1,0-2,0 1,-1-1,-1 0,0-1,1-2,9-17,-2 0,-1-1,-1-1,-2 0,5-27,-10 36,-1-2,0 1,-2 0,-2-1,0-21,-1 40,-1 1,1 0,-1-1,0 1,-1 0,1 0,-1 0,-1 0,1 0,-1 0,0 0,0 1,-1 0,1-1,-1 1,-1 1,1-1,0 0,-1 1,0 0,0 0,-1 1,1-1,-1 1,-2-1,3 2,-1 0,1 0,0 1,0 0,-1 0,1 0,0 1,-1-1,1 1,-1 1,1-1,0 1,-1 0,1 0,0 0,-1 1,1 0,0 0,0 0,1 1,-1-1,0 1,-3 3,-2 3,0 0,0 0,1 1,0 0,1 0,0 1,0 1,-5 11,-23 51</inkml:trace>
  <inkml:trace contextRef="#ctx0" brushRef="#br0" timeOffset="78436.8">96 1090,'-11'6,"-10"18,-7 18,2 12,16 2,21-7,21-13,10-23,-2-26,-8-27,-21-13,-23 2,-10 11</inkml:trace>
  <inkml:trace contextRef="#ctx0" brushRef="#br0" timeOffset="79452.9">96 1090,'6'0,"7"11,2 22,4 15,-2 12,8 1,11-10,6-25,-6-16</inkml:trace>
  <inkml:trace contextRef="#ctx0" brushRef="#br0" timeOffset="80640.71">363 923,'6'17,"1"17,1 14,-2 10,-2 7,16 4,15-16,8-28,-4-30,-13-25,-24-7,-23 1,-7 20,0 12</inkml:trace>
  <inkml:trace contextRef="#ctx0" brushRef="#br0" timeOffset="81749.62">832 1124,'-6'-6,"-19"-1,-5 11,8 11,20 8,20 12,8 12,-11 8,-21 1,-20-9,-17-12,-1-13</inkml:trace>
  <inkml:trace contextRef="#ctx0" brushRef="#br0" timeOffset="82765.46">1065 1157,'-5'6,"-14"13,-3 15,7 18,18 1,20-9,17-18,14-24,-3-24,-10-25,-24-11,-31 5,-25 11,-5 25,-2 26,8 11</inkml:trace>
  <inkml:trace contextRef="#ctx0" brushRef="#br0" timeOffset="83797">1333 789,'0'6,"0"13,0 15,0 19,0 11,0 6,0 3,0 1,0-2,11-7,16-14,3-23,-4-15</inkml:trace>
  <inkml:trace contextRef="#ctx0" brushRef="#br0" timeOffset="85218.52">1600 1090,'-1'33,"0"-10,1 0,1 0,3 9,-4-26,1-1,1 0,-1 0,0 0,1 0,0 0,0 0,1 0,0-1,-1 1,1-1,1 0,-1 0,1 0,-1 0,4 2,-5-5,0 1,-1-1,1 0,0 0,0 0,0 0,0-1,-1 1,1-1,0 1,0-1,1 1,-1-1,0 0,0 0,0 0,0 0,0 0,0-1,0 1,0-1,0 1,0-1,0 0,0 1,-1-1,1 0,0 0,0-1,-1 1,1 0,0 0,-1-1,0 1,1-1,-1 1,0-1,0 0,1 0,-1 0,5-8,0 0,-1 0,0 0,-1-1,0 0,2-7,-1-7,4-11,-9 36,0 0,0 0,0 0,0 0,0 0,0 0,0 1,0-1,0 0,0 0,0 0,0 0,0 0,1 0,-1 0,0 0,0 0,0 0,0 0,0 0,0 0,0 0,0 0,0 0,0 0,0 0,0 0,1 0,-1 0,0 0,0 0,0 0,0 0,0 0,0 0,0 0,0 0,0 0,0 0,0 0,1 0,-1 0,0 0,0 0,0 0,0 0,0 0,0 0,0 0,0-1,0 1,0 0,0 0,0 0,0 0,0 0,0 0,0 0,0 0,3 22,-2-6,1 1,1-1,0 1,5 14,-6-24,0-1,1 0,0 0,-1 0,2 0,-1-1,1 1,0-1,0 0,0 0,1 0,0-1,0 1,1 0,17 5</inkml:trace>
  <inkml:trace contextRef="#ctx0" brushRef="#br0" timeOffset="86078.26">1934 689,'0'6,"0"13,0 20,0 16,0 8,0 6,0 3,0-1,12 6,14-5,15-20,6-31,-5-18</inkml:trace>
  <inkml:trace contextRef="#ctx0" brushRef="#br0" timeOffset="86609.49">1835 923,'5'-5,"20"-3,16 1,12 1,-2 2</inkml:trace>
  <inkml:trace contextRef="#ctx0" brushRef="#br0" timeOffset="106156.01">3338 356,'-1'16,"-1"0,0 0,-4 14,-3 25,-24 207,8-81,6 52,13 745,9-522,-3 5794,-29-5232,-36 0,3-49,58-888,-4 45,5 0,11 78,-1-147</inkml:trace>
  <inkml:trace contextRef="#ctx0" brushRef="#br0" timeOffset="108421.12">3372 322,'-12'0,"-8"17,-14 11,-17 13,-12 10,6-3</inkml:trace>
  <inkml:trace contextRef="#ctx0" brushRef="#br0" timeOffset="108749.2">3271 289,'11'6,"16"12,2 16,14 13,11 4,2-7,-9-10</inkml:trace>
  <inkml:trace contextRef="#ctx0" brushRef="#br1" timeOffset="116249.67">2637 456,'11'6,"21"7,16 13,12 8,18 9,13 9,2 1,-3 9,-6-1,1-4,7 4,1 4,0 2,3 0,-5-4,-6-2,-17-18,-21-15</inkml:trace>
  <inkml:trace contextRef="#ctx0" brushRef="#br1" timeOffset="116796.5">3772 222,'0'4,"-1"-1,0 1,0-1,0 1,0-1,0 1,-1-1,0 0,1 1,-1-1,0 0,-1 0,1-1,-2 3,-6 7,-331 419,221-285,14-26,-77 64,96-101,4 4,3 4,-34 53,104-130,1 1,0-1,1 2,1-1,0 1,1 1,1-1,-2 12,4 20</inkml:trace>
  <inkml:trace contextRef="#ctx0" brushRef="#br1" timeOffset="117796.79">2570 4166,'5'6,"20"24,22 24,20 15,21 18,13 5,7-1,-5-5,-7-11,8 4,-3 6,-6 0,-4-9,-16-18</inkml:trace>
  <inkml:trace contextRef="#ctx0" brushRef="#br1" timeOffset="118156.46">3739 4466,'-5'0,"-20"23,-28 19,-33 25,-36 23,-9 3,6 3,14-5,8-5,11-7,9-11,7 1,6 4,3 3,13-13</inkml:trace>
  <inkml:trace contextRef="#ctx0" brushRef="#br1" timeOffset="118921.43">2870 8109,'0'18,"6"16,13 14,26 27,22 19,23 15,19 12,7-9,-4-6,-10-16,-22-23</inkml:trace>
  <inkml:trace contextRef="#ctx0" brushRef="#br1" timeOffset="119265.24">3772 8444,'-5'0,"-14"6,-26 13,-34 25,-15 18,-13 21,-13 7,4-6,9-5,-4 0,4 9,21-9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8:40.96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81 600,'0'-5,"6"-18,0-15,6-12,6-8,5-4,14-3,12 10,7 20,6 21,2 12,6 8,2-4,-1-12,-2-15,-7-14,-4-5,-1 4,-6 20,0 19,7 9,4-2,2-7,0-9,1-2,-12 0</inkml:trace>
  <inkml:trace contextRef="#ctx0" brushRef="#br0" timeOffset="8627.79">2001 694,'-15'0,"4"0,16 0,16 0,16 0,12 0,9 5,-12 2,-23-1,-27 0,-28-3,-19-5,-12-4,10 5,25 3,28 0,24 6,24 1,14-1,-14-1,-25-3,-28-1,-23-7,-17-3,-17 1,7 0,24 7,27 3,31 1,21 0,12-2,-8 0,-30-2,-28-5,-9-3,15 1,17 0,17 2,13-3,-7-7,-20 0,-25-4,-27-3,-19 1,-11 5,-5 4,-2 4,-1 4,-2 7,-1 9,17 1,35-1,31-3,29-3,19-3,11-2,3-1,-16 4,-32 2,-32 4,-25 1,-22 3,-18-1,-7-2,0-4,19 2,34 0,39-2,28-3,22-1,17-3,5 0,-16-1,-31 0,-37-1,-35 1,-22 0,-16-1,-7 1,-1 0,20 5,30 2,36-5,33-4,21-6,16-7,11-7,1 1,-19 4,-37 5,-34 4,-33 9,-20 5,-17 0,-6 5,-1 1,19-2,30-3,37-2,27-3,19 0,16-2,7 0,2-1,-3 1,-18-1,-35 1,-36 0,-27 0,-17-1,-13 1,-6 0,-5 0,-15 0,-11 6,-4 6,12 7,24 1</inkml:trace>
  <inkml:trace contextRef="#ctx0" brushRef="#br0" timeOffset="9916.65">19 445,'-5'-5,"3"-7,13-18,15-8,-2 2,-11 23,-23 24,-21 20,1 1,16-17,20-25,21-18,25-8,11-10,4-6,1 5,1 0,-13 8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9:19.12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1,'0'5,"0"13,0 18,0 14,10-1,15-9,12-12,17-10,9-8,5-6,-9-4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49:59.22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403 191,'0'5,"-5"13,-2 18,0 15,2 8,1 5,2 2,1 1,5-7,3-12</inkml:trace>
  <inkml:trace contextRef="#ctx0" brushRef="#br0" timeOffset="2635.08">0 98,'4'-2,"0"-1,0 1,1-1,-1 1,1 0,-1 1,1-1,-1 1,1 0,4 0,7-3,69-18,1 4,2 4,-1 4,1 3,0 4,36 6,-114-2,-1-1,0 1,0 1,0 0,-1 0,1 1,0 0,-1 0,7 4,-10-4,-1 0,0 0,0 1,0-1,0 1,0 0,-1 0,1 0,-1 1,0-1,0 1,-1-1,0 1,0 0,0 0,0 0,0 2,4 27,-1 0,-2 0,-1 1,-1 0,-2-1,-4 17,1 17,-4 36,-4 0,-11 30,12-75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0:59.313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138 157,'5'0,"12"0,14-5,18-7,10-2,7 2,1 3,1 3,-1 2,4 2,1 2,-2 0,-2 0,-2 1,-2 0,-1-1,4 0,2 0,-1 6,-1 1,-1 0,-2-2,4-1,2-1,-2-2,-1-1,-1 0,-2 0,-1 0,-1 0,5-1,2 1,-1 0,-1-5,-1-3,-2 2,-1 0,5 2,1 2,-1 1,-1 0,-1 1,-2 6,4 1,2 5,-2 1,-1 3,-1 10,-2 0,-17-5,-32-5,-29-11,-23-11,-16-6,-9 1,-10 1,-3 3,-10-3,-6 0,1 2,6 2,7 2,21 2,31 2,36-1,26 2,17-1,-11 1,-23-1,-36 0,-31 0,-18 1,-14-1,-15 0,-12 0,1 0,30 0,42-1,43 1,36 0,26 0,11 0,7 0,-22 0,-33 0,-39 0,-28 0,-31 0,-20 0,-12 0,0 0,6 0,28 6,35 1,37 0,34-2,24-1,17-1,3-2,-1-1,-23 0,-32 0,-32 0,-32 0,-32-1,-21 1,-12 5,-6 7,5 2,23-2,41-2,41-4,35-3,21-1,11-1,2-1,-1-1,-19-5,-35-2,-31 1,-31 1,-23 8,-29 8,-7 2,-5 0,27 2,43 0,36-4,30-2,19-3,-4-3,-21-1,-25-1,-28-1,-21-5,-17-1,-14-6,11 1,35 1,32 3,32 3,22 2,12 2,-10 1,-26 0,-32 0,-27 1,-30-6,-19-2,-8 1,-4-5,2 0,22 2,33 3,37 2,35 1,27 7,12 8,4 8,-2-1,-18-3,-32-4,-30-4,-31-4,-26-7,-29-9,-16-7,-1-1,6 3,27 5,34 4,40 3,35 4,27 5,13 4,9 4,0 2,-25-8,-39-5,-39-8,-27-2,-28-5,-23-1,-11-2,-3-4,0 1,4 5,24 4,41 10,38 5,30 2,26-1,-7 0,-28-7,-33-3,-29-1,-19 1,-15 1,-10 2,-1 0,4 2,21-1,31 1,33 1,30-1,22 0,11 0,5 0,-14 0,-27 0,-35 0,-32 0,-19 6,-17 1,-6 0,16 3,35 1,32-2,27-2,18-3,13-2,-11-1,-24 0,-26-2,-30 1,-25-1,-14 1,21 5,28 2,35 5,29 0,19-1,8-4,3-1,0-4,-19 0,-28-2,-30 0,-25-1,-23 1,-19-1,-14 1,-2 0,-3-1,24 1,40 0,33 0,27 0,18 0,10 0,5-5,-14-2,-27 1,-29 1,-24 1,-19 2,-17 0,13 2,25 0,26 0,25 0,2 1,-20-1,-22 0,-20 0,-19 0,10-5,22-8,25 0,22-5,17 2,17-2,-7 2,-29 3,-29 5,-24 3,-18 3,-12 7,9 2,24 0,27-6,7-4,-8 0,-15 4,-21 9,-15 6,7 2,26-3,26-4,23-4,16-2,-6-3,-20-2,-24 0,-28-1,2 5,16 3,21-1,19-1,15-6,-4-4,-20-1,-24 1,-21 7,-22 13,8 4,20-1,26-3,21-5,16-4,-3-2,-20-3,-23-1,-23 4,-21 8,7 1,21-7,24-10,22-14,17-5,16-3,20-3,6 4,0 6,-5 6,-22 11,-30 5,-37 8,-27 7,-18 1,4-3,22-5,32-3,24-4,24-2,19-2,-14 0,-33-1,-35 0,-28 1,-22-1,4 1,27-1,39 1,30 0,22 0,13 0,8 6,6 1,-1 0,-21-2,-33-1,-32-1,-33-2,-26-1,-20 1,-12-2,-2-4,20-3,38 1,40 7,35 3,26 1,23 0,11 0,-1-2,-7 0,-25-1,-40-1,-40 0,-35 0,-25 0,-16-6,-4-1,3-5,27-1,40 3,44 2,45 8,31 4,16 7,3 1,-7-1,-29-3,-38-2,-43-3,-36-1,-40-7,-27-2,-13-6,-2 0,8 3,27 1,45 4,38 2,30 2,25 1,19 0,7 0,-20 1,-32-1,-42 1,-40-6,-27-2,-10 0,-7-4,4 0,22 2,33 3,45 1,46 3,26 1,9 1,-1 0,-3 1,4-1,3 6,-4 1,-1 0,-5-2,-21 4,-37 1,-39 3,-26 0,-2 3,22-2,26-2,22-4,17-3,12-3,6-1,4-1,6 0,-19-1,-30 0,-29 6,-24 1,-17 1,4 3,26 1,31-2,23-2,1-2,-22-3,-24-1,-22-6,-21-2,-12-1,-12 2,18 2,28 1,31 2,30 0,21 1,16 0,8 1,1-1,-18 6,-30 1,-31 5,-9 0,7-1,15-3,5-14,-5-5,-16-1,-7 7,15 9,-5 4,-12 1,-15-1,-12-2,-11-2,-7-2,-9-11,-4-5,10-15,15 7,21 13,31 14,24 5,19 7,10 0,12-3,4-4,-1-8,-6-16,-22-5,-28 1,-33 8,-24 12,-17 10,-14 3,-6 0,-6-4,-5-3,3-8,4-10,21-8,32-1,30 3,25 9,24 11,19 10,13 3,3-1,-3-5,-5-8,-5-10,0-9,-23-2,-31 12,-29 13,-7 5,8-4,18-10,27-9,18-13,-6 2,-26 11,-29 6,-22 11,-3 3,15 0,27-1,21-7,16-9,-6-4,-20 6,-29 10,-25 8,-17 9,5-1,20-2,31-11,24-11,17-10,12-8,-11 4,-23 7,-27 4,-29 9,-25 9,-15 3,17-1,26-3,35-3,31-8,31-3,13-2,9-5,-2-6,1 0,-5 3,-22 4,-33 4,-38 2,-27 2,-24 2,-29 1,-15-1,-1 1,7 0,24-1,36 0,39 1,41-1,28 0,12 0,14-6,0 0,-22-1,-39 2,-42 1,-31 7,-20 2,-10 1,-6 0,16-2,28-2,34 0,32-1,20-1,16-6,11-1,2 0,2 2,-4 1,-22 2,-37 5,-33 4,-32-1,-25 0,-17-2,-10-1,19-2,34 0,44-1,32 0,25-1,17 1,6 0,-1 0,-5 0,-21 0,-31-1,-30 1,-27 0,-23 0,-13 0,9 1,25-1,28 0,25 0,20 0,12 0,14 5,5 2,-14 5,-34 0,-31-1,-26-3,-17-3,-11-8,10-2,23-2,28 7,29 8,20 3,12-1,-10-1,-24-3,-32-3,-6-1,10-1,15-1,16 0,13 5,-6 1,-21-5,-22-8,-28-8,-17-2,4-8,25 0,28 4,7 6,-20 0,-19 2,-27 4,-25-2,-11 1,0-3,-2 0,0 3,30 3,41 2,40 8,27 3,16 1,7 4,2 1,0-3,2-2,-26-2,-38-8,-37-3,-34 0,-29 1,-9-5,1 0,-4 1,5-2,23 0,36 2,34 3,28 2,26 2,20 1,13 1,9 5,-2 3,1-1,-6-2,-7 5,-6 10,-4 2,0 8,-21 4,-29-4,-28-7,-8 4,-12-4,-10-5,0-17,-3-18,-6-12,-4-6,-9-3,-11 6,-13 7,-4 9,4 2,-1 2,-5-1,1 1,-5-2,-2 1,26 3,36 3,34 3,28 7,20 3,12 1,12-2,-16 0,-29-2,-34-2,-26 0,-29-1,-19 0,-11 0,-6 5,3 1,23 1,41-2,35-1,28-2,25-1,13 0,-11-6,-25-3,-34 2,-38-5,-28 0,-14 2,-8 2,0 3,21 2,32 1,38 6,35 2,26 0,14-1,3-2,0-2,-20 0,-30-2,-31 0,-32 0,-24 0,-20 0,-7-1,-5 1,-3 5,4 2,22 0,32-2,38-1,29-2,4-1,-15 0,-28-1,-22 0,-18-6,-16-1,-14 0,-10-4,-5 1,1 1,1 2,4 3,23 2,32 1,37 0,28 2,18-1,-5 1,-21-1,-26 0,-23 0,-19 1,-13-1,-18 5,-7 2,20-1,30-6,31-3,26-6,3-3,-15 2,-20 2,-26 3,-18 2,-11 1,-6 2,-3 0,-1 0,2 1,1-1,23 1,28-1,28 0,7 5,-11 3,-23 4,-19 5,1 0,21-7,24-7,20-8,-1 1,-22 8,-2 7,9 3,11-2,12-3,-7 3,-18 4,-24 0,-25 7,-2 6,22-3,22-6,22-11,-1-7,-14-4,-27 3,-22 2,1 6,22 1,6-1,-10-2,7-3,15-11,13-16,-3-4,-15 2,-19 6,0 7,13-1,17-4,2 2,-13 9,-17 5,0 2,7 12,5 15,3-4,2-15,-6-5,0 8,-1-4,6-13,2-22,18-6,15 2,17 7,21 7,19 6,9 6,-2 3,-7 2,-5 1,-5 1,-8-1,1 0,-4 0,3-1,-1 1,-18-6,-35-2,-37 0,-31 7,-18 3,7 1,29 0,31-1,35 0,22-2,18 0,5-1,4 0,5 0,-4-5,-21-2,-33 0,-33 2,-31 1,-27 1,-19 7,-13 3,15-1,31 0,38-2,36-2,23 0,19-1,8-1,5-6,-21 4,-33 2,-32 7,-31 7,-22 6,-16 0,13-3,33-5,30-4,31-4,19-7,11-10,4-1,-15 1,-27 3,-35 3,-32 14,-20 5,-16 5,15 7,34-3,31-3,30-11,20-7,11-2,5-7,5-8,1 0,-19 3,-34 3,-33 10,-30 9,-25 9,-13 7,13 5,28-3,34-11,29-8,26-11,18-14,9-11,0-4,-19 2,-30 7,-31 8,-32 6,-26 5,-24 9,-10 3,22 1,39-2,39-1,34-1,21-2,15-6,5-3,3-5,9-1,3 2,-4 3,-24 3,-35 2,-33 1,-39 2,-28 0,-26 1,-12-1,-5 6,0 2,2-1,30-2,38-1,36-1,33-2,23-1,17-5,13-2,1 0,-2 1,-6 2,1 6,-4 4,-3 0,-4 5,-3 5,-17 1,-33-3,-35-4,-24-4,-16-2,8-3,24-1,26 0,30-1,21 1,12-1,7 0,1 1,1 5,-18 2,-33 0,-30-2,-29 4,-19 1,6-2,29-2,27-2,26-2,16-1,18 4,8 2,3-1,-1 4,-2 6,2 5,-21-1,-25-14,-17 2,-16-10,-12-16,-18-10,-3 10,4 19,14 19,11 18,12-4,5-17,13-7,8 5,-1-5,-5-14,-12-7,-7-1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2:53.91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79 1,'-5'5,"-3"13,1 14,-3 12,-1 10,1 6,4 9,1 4,3 0,-5-7,0-14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3:04.143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1494 481,'-6'0,"-17"0,-16 0,-13-5,9-2,22 0,31 7,25 3,16 7,12 7,5 0,-15-2,-26-4,-35-9,-32-11,-19-3,-17-5,-6-6,1-3,24 13,32 14,38 7,32 7,25 7,11 5,3-2,-19-6,-30-6,-33-10,-32-11,-23-10,-12-7,-6-4,14 7,27 13,36 14,27 12,19 7,-5 0,-21-9,-31-13,-31-12,-31-9,-21-13,-10-6,-6-3,4 2,25 6,36 9,40 14,31 15,22 5,11 2,6 4,-15 0,-27-4,-35-9,-27-10,-25-9,-12-3,-6-2,-6-5,0-1,4 2,20 7,30 10,32 14,25 4,24 12,14 8,6-2,2-5,-18-7,-28-6,-31-10,-31-10,-21-4,-12-5,-5-4,-2-4,-4 3,21 5,31 11,31 13,25 6,24 5,-9 1,-23-3,-26-9,-23-11,-18-9,-18-3,-9-4,-3 3,0 4,18 4,29 5,30 2,31 9,-1 2,-18 1,-21-2,-20-6,-18-10,-11-2,9 1,22 7,11 4,-3 3,-5 0,1 0</inkml:trace>
  <inkml:trace contextRef="#ctx0" brushRef="#br0" timeOffset="433.05">1685 386,'0'6,"0"1</inkml:trace>
  <inkml:trace contextRef="#ctx0" brushRef="#br0" timeOffset="10950.78">1716 418,'-6'0,"-11"-6,-21-6,-14-2,-14-9,-12-7,-4 3,-4 6,2 6,21 5,36 5,35 4,26 6,18 9,17 1,7-1,-15-4,-33-3,-33-8,-26-10,-29-2,-21-5,-13 0,-1-1,26 2,36 9,39 7,41 8,28 8,18 8,4-1,-4 2,-23-4,-35-10,-44-12,-32-12,-24-3,-13-4,12 2,29 3,47 11,39 5,26 4,12 6,2 1,-20-1,-32-3,-39-1,-30-3,-20-7,4-3,21 0,32 7,30 8,21 3,11 0,-11-2,-25-3,-35-7,-6-5,10 6,15 1,17 7,-3 2,-18-1,-20-2,-21-2,-20-7,-14-9,-5-3,13 7,33 5,36 7,33 9,24 7,11 1,-13-5,-35-9,-34-7,-27-9,-25-8,-20-7,-14 0,-8-1,-4-2,-1-2,26 4,38 12,34 7,30 10,20 4,18 7,-12-6,-27-4,-29-9,-24-3,-24-7,-21-6,-13 0,-9 3,-5 5,3 4,24 2,40 4,41 0,30 2,24 5,12 2,10 5,-21 1,-38-9,-34-9,-32-5,-26-6,-18 0,-11-3,-11 1,-4-1,1 2,7 3,27 5,36 3,36 3,34 1,28 1,20 6,8 2,-2 5,-20 1,-32-8,-38-5,-29-8,-31-3,-20-5,-12-5,-7 0,5 4,7 5,25 3,39 5,36 1,32 2,20 6,11 2,8 5,-19 1,-31-3,-31-8,-27-5,-25-1,-13-2,9 2,9 0,2 1,14 1,23 1,25 5,3 2,-12 0,-17-2,2 10,15 2,16-2,21-3,13-4,14 2,5-1,-16-2,-34-1,-38-3,-27-1,-18-2,-11 0,13 11,26 3,34-1,32-2,27-4,17-2,7-2,-1-2,-21-1,-32-1,-38 1,-35-1,-21 0,-12 1,12 0,27 5,36 3,27-1,26 4,19 0,7-2,-15-2,-30-3,-37-7,-36-3,-27-6,-19-1,-7-4,18 2,31 2,50 10,39 5,22 2,15 0,9 5,5 7,-4 6,-7-2,-25-3,-33-4,-39-11,-28-6,-25-1,-18 0,-6 0,22 2,32 0,33 2,26 1,20-1,12 2,-9-1,-25-5,-27-2,-30-5,-36-1,-23-3,-8 1,-2-3,4 3,25 3,34 3,40 4,41 8,35 9,20 2,4 5,-5-2,-2-3,-2 2,-7-3,-27-3,-42-4,-33-2,-37-7,-25-4,-11 0,22 1,36 2,46 6,37 9,30 2,18 5,2-2,-5-2,-26-5,-34-3,-36-3,-39-2,-25-1,-17 0,15-1,30 0,36 1,29 5,25 2,14 5,6 1,-15-3,-29-2,-37-2,-27-3,-19-2,9-1,28 0,28-1,27 6,18 2,9 0,4-2,-15-1,-29-1,-35-2,-27-1,-18 0,4 6,22 0,26 1,23-2,25 4,20 1,9 3,-14 0,-33-2,-33-3,-6 2,11 0,15-2,15-3,13 4,10 0,12 4,-16 0,-28-3,-7-2,10 2,16 0,13-2,13 3,-17-6,-26-3,-30-3,-24 0,-1-1,14 1,21-1,26 2,19-1,-10 1,-23 5,-25 8,-22 1,-17-2,-11-2,-11-4,-6-2,0-2,1-7,3-13,3-15,12 4,27 18,29 16,37 12,22 4,12 4,-11-4,-33-4,-31-5,-26-5,-18-3,-13-9,0-13,-1-20,15 7,27 14,32 21,26 10,17 13,9 8,6-3,-16-6,-27-8,-28-7,-27-10,-23-12,-14-14,-2-13,1-12,15 8,34 17,30 13,24 13,0 8,-17-5,-28-7,-23-9,-18-8,-11-11,10-1,30 17,29 15,29 14,19 10,11 0,4-3,-15-6,-28-10,-36-12,-27-5,-18-10,-17-8,-8 2,16 5,28 13,30 12,33 7,32 7,17 5,5 6,0-2,-4-6,-21-6,-32-10,-36-11,-32-10,-21-7,-10-5,17 3,30 6,29 6,31 6,25 5,13 8,-17 4,-28 0,-35-1,-33-8,-20-3,-17-1,-16-5,-8-6,-4-6,5 1,26 4,41 5,37 4,28 4,20 2,-4 2,-27-5,-27-6,-24-8,-28-5,-21 1,-13-1,-1-2,20 4,33 11,40 7,36 4,28 8,20 3,6 4,-2 0,-21-3,-32-8,-39-5,-35-3,-21-6,-22-6,-9-1,-9-3,0 2,8 5,2-2,6-3,7 1,21 4,37 4,32 3,31 9,23 3,12 1,-19-1,-36-7,-38-3,-33-6,-24-2,-12-4,-7-5,-4 2,2-2,28 8,36 12,38 6,29 7,24 8,11 5,10-1,2 0,1 7,4-2,1 6,2 1,1 1,-5-7,-7-2,-7-1,0-5,9 4,5 9,0 4,-1-5,-4-2,-21-8,-39-7,-34-12,-32-12,-19-10,11 8,25 5,32 10,31 14,26 9,12 0,3-6,0 0,2-5,-24-5,-32-16,-32-12,-25-5,-24-8,-19-6,-7 3,-1-4,19 5,31 11,37 11,34 11,32 10,15 9,3 0,-3-3,-5-5,-5-5,1-4,-3-2,-3-3,-13-1</inkml:trace>
  <inkml:trace contextRef="#ctx0" brushRef="#br0" timeOffset="13542.35">3811 767,'11'-16,"14"-6,-2 2,-16 3,-26 6,-20 9,-24 10,-14 5,-14-1,-14-2,-5 3,6-1,9 3,26-2,36-2,40-8,29-6,30-7,21-7,10-7,7 2,0-2,-6-1,-25-3,-36 10,-40 12,-36 8,-28 3,-23 12,-8 3,-3 4,-1 2,6-2,9-6,8-6,23-5,27-3,18-3</inkml:trace>
  <inkml:trace contextRef="#ctx0" brushRef="#br0" timeOffset="14562.42">3431 703,'-6'0,"-12"0,-19 0,-15 6,-9 1,-10 0,-4-1,-11-2,-12-2,-17 0,-4-2,-4-5,8-8,12-2,30-3,38 1,36 4,33 3,23 4,11 3,6 8,1 7,-2 3,-19-2,-28-8,-31-5,-24-3,-19-6,-17-6,14-7,25 0,29 4,30 11,20 12,11 5,12 0,3 5,5 0,-2 2,-3-2,-21-3,-31-9,-36-5,-34-2,-19-1,-10-4,18-2,28 2,36 2,26 3,29 1,20 2,11 6,1 3,-6-1,-8-1,-12 4,-18 0</inkml:trace>
  <inkml:trace contextRef="#ctx0" brushRef="#br0" timeOffset="19236.77">350 132,'-16'0,"-16"0,-14-5,-9-2,-7 0,-3 2,15 1,26 1,29 2,24 1,23 5,13 2,13 0,-19-1,-29-2,-31-1,-26-7,-20-8,5-2,19 1,24 9,24 4,23 9,-7 1,-22-5,-24-15,-6-11,-2-2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7:58.13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30 63,'38'-12,"1"3,1 1,0 3,0 2,0 1,18 4,91-7,-79-3,-14 1,0 3,11 3,-61 1,-1 0,1 1,0 0,0 0,0 1,-1 0,1 0,0 0,-1 1,0 0,0 1,1-1,-2 1,1 0,0 0,0 2,0 0,0 0,-1 1,0 0,0 0,0 1,-1-1,0 1,0 0,0 0,-1 0,0 0,1 8,2 23,-2 1,-1 0,-1-1,-2 1,-1 0,-2-1,-2 1,-2 4,7-35,-1 1,-1 0,0 0,0-1,-1 0,0 1,0-2,0 1,-1 0,-1-1,1 0,-1-1,0 0,0 0,-1 1,-3-1,1 0,-1 0,0-1,0-1,0 0,-1 0,1-1,-1-1,0 0,0-1,-5 1,-52 3,-1-4,1-3,-18-5,25 0,0 4,0 3,0 3,-13 5,43-2</inkml:trace>
  <inkml:trace contextRef="#ctx0" brushRef="#br0" timeOffset="2">1 731,'1'0,"0"0,0 0,0 0,0 0,-1 0,1 0,0 0,0 0,0 0,0 1,-1-1,1 0,0 1,0-1,-1 0,1 1,0 0,-1-1,1 1,0-1,-1 1,1 0,-1-1,1 1,-1 0,1 0,-1 0,1 0,-1-1,1 1,-1 0,0 0,0 1,0-1,0 0,0 0,0 0,-1 0,1 0,0 0,-1 0,1 0,0 0,-1 0,1 0,-1 0,0 0,1 0,-1 0,0 0,1 0,-1-1,0 1,0 0,1-1,-1 1,0-1,0 1,0-1,0 1,0-1,0 0,-5 3</inkml:trace>
  <inkml:trace contextRef="#ctx0" brushRef="#br0" timeOffset="3">0 785,'5'-1,"20"-6,-15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1:58:28.87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1 143,'5'-6,"13"-12,9-14,16-12,0 11,-12 23,-17 24,-10 20,-7 15,-2 16,-1 7,1 3,2-13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01:28.672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0 161,'5'0,"19"-5,15-2,18 0,9 2,10 1,3 1,-1 2,-19 1,-31 0,-31 0,-30 0,-32 0,-21 1,-7-1,2 0,22 0,38 0,47 0,36 0,26 0,16 0,2 0,2-6,-6-1,-23-5,-40-1,-41 2,-35 3,-25 3,-17 2,-9 2,17 1,39 0,42 1,38-1,23 1,17-1,12 0,1 0,-4 0,-5 0,-24 0,-36 6,-34 1,-30-1,-25 0,-11-2,-9 4,-6 0,-3 0,25 8,42 2,46-3,43-3,21-4,8-3,0-3,1-1,6-1,4-1,-5 0,-24 0,-40 1,-41-1,-36 1,-20 0,-16 6,-4 1,2 0,14 9,31 3,38 2,35-1,22-5,19-5,18-3,9-4,3-2,-21-2,-41 1,-45-1,-37 0,-34-5,-16-2,-3 1,-8-4,-2 0,4 2,31 2,36 2,41 3,34 1,21 1,15 0,5 0,-1 1,-20-6,-33-2,-36 1,-35 0,-20 3,-23 0,-12-4,-2 0,0 0,6 1,28 2,37 2,33 1,31 1,26 0,18 0,11 0,7 1,1-1,-21 0,-40-5,-44-2,-37 0,-22 2,-17 1,-11 2,-6 0,25 7,40 2,47 0,43-1,27-2,11-1,-1-2,-5 0,3-1,8-1,2 1,-5 0,-30-6,-37-1,-41 0,-34 2,-32 1,-24 1,-6 2,-1 1,1 0,25 0,41 0,39 1,36-1,33 0,27 0,8 0,8 0,2 0,-8 0,-28-5,-42-2,-44 0,-36 2,-22 1,-9 1,-15 2,-7 1,-9 0,4 0,7 0,27 0,40 1,47-7,48-1,28 0,10-4,2 0,-5 2,-9 2,-10 3,-24 1,-32 2,-33 1,-30 0,-25 1,-13-1,-15 1,-20-1,-7 0,6 0,10 0,34 0,39 0,45-5,47-3,24 1,18 2,2-4,-1-1,-2 2,-9 2,-26 2,-36 2,-34 1,-38 1,-30 0,-25 0,-6 1,-9-1,-2 0,6 1,28 10,36 3,47 0,44-3,29-3,13-4,6-1,7-2,3-1,-1 0,-4-1,-29 0,-39 1,-41 0,-36-1,-33 1,-25 5,-7 3,-7-2,5 0,32 3,50 1,57-2,49-2,23-2,10-1,-4-2,-10-1,-10 0,1-1,1 1,-3 5,-23 2,-39-1,-33-1,-39-1,-21-1,-11-2,-7-1,-1 0,-2 6,25 0,39 1,41-2,38-1,26-2,21-1,10 0,-5-1,-8-6,-27-1,-37 0,-40 1,-30 2,-31 2,-30 0,-22 2,-6 5,6 2,35 6,53 0,48-2,42 2,22 0,7-3,0-3,1-3,-4-2,-6-2,-6 0,-26 0,-32-1,-35 1,-25-1,-27 1,-12 0,-8 0,1 0,-6-6,-9-1,-2 1,33 0,46 8,38 2,39 7,32 2,14 3,2-1,-1-3,1-3,0-3,-1-4,-6 0,-23-2,-39-1,-36 0,-38-5,-21-7,-11-1,-8 1,0 4,-2 2,3-2,6 0,5 2,21 2,35 1,37 3,26 0,17 1,13 0,5 1,0-1,-4 0,-3 1,2-1,-1 0,-2 0,-19-6,-34-1,-32 0,-30 1,-18 2,-20 2,-18 0,-3 2,-1 0,7 0,4-5,27-2,37 1,38 1,40 1,22 2,20 0,11 2,4 0,-6 0,-8 0,-27 1,-34-1,-39 0,-35-5,-32-2,-24 0,-23-4,-8 0,9 2,13-4,30 2,45 1,43 4,31 2,31 2,23 1,12 1,-1 0,-3 6,-9 2,-25-1,-36-1,-39-2,-36-2,-32-1,-20 0,-10-1,23 5,42 8,37 0,36-1,22-2,18-4,12-3,8-1,-2-1,-5-1,-24-1,-39 0,-39 1,-28 5,-24 2,-11 5,19 6,34 0,39-4,26-3,29-4,24-3,11-3,5-1,0 0,-30-1,-39 0,-43 1,-37-1,-28 1,-25 0,-12 0,0 0,24 11,41 3,49 0,44-3,41-3,19-3,7-3,-6-6,-28-3,-40 0,-44 1,-39 1,-29-3,-25-1,-14 1,1 2,0 3,8 0,9 2,25 1,33 0,38 1,33-1,26 0,17 1,4-6,-1-2,0-6,0-5,-3 0,-22 4,-38 3,-34 4,-33 3,-24 3,-24 1,-12 0,0 1,1 0,6-1,25 1,35-1,40 0,29 0,25 0,13 0,16-5,9-2,4-5,1-1,-29-3,-36 1,-37 2,-33 5,-24 3,-17 2,-8 2,-11 1,-1 1,-6-1,3 1,1 0,1-1,27 6,36 1,39 0,41-2,27-1,12-7,12-3,11 0,14 0,-4 2,-12 2,-13 0,-29 1,-41 1,-36 0,-34 0,-24 6,-17 1,-11 6,1 0,22 3,39-1,41-3,31-4,36-2,22-4,10-6,3-3,-5-6,-10 0,-27 1,-35 4,-39 7,-35 5,-27 7,-17 2,-10-2,0 2,0 0,6-3,29 3,35-1,45-3,39-3,27-2,26-7,10-4,-5-5,-11-6,-29-1,-38 9,-36 6,-35 15,-23 5,-17 5,-8-1,0-3,18 0,37-3,38-3,29-4,23-3,11-2,15-7,8-3,-1-5,-24 0,-39 2,-37 8,-29 4,-24 3,-15 5,-10 2,-3 4,-3 0,29 2,41-1,34-4,31-3,22-4,17-8,9-4,-1-5,-22-1,-34 1,-35 4,-34 2,-28 8,-20 3,-13 7,-3 1,0-1,20-4,40-2,46-3,38-1,27-7,10-3,13-4,5-2,1-2,-6 0,-11 4,-24 3,-40 3,-36 4,-31 1,-20 6,-15 3,-16 5,-9 0,-3-1,27-4,43-3,39-1,34-8,22-3,22-6,19 0,13-9,-1-1,-26-2,-43 4,-46 10,-33 7,-22 5,-11 7,-11 2,-3 6,2-1,26-3,32-3,36-4,38-7,26-9,10-3,7-4,3-5,-4-3,-24 2,-39 6,-37 5,-38 11,-28 11,-23 4,-12 4,1 1,9-4,9-4,25-3,35-4,37-1,34-2,21-1,15 0,10 1,7-1,-3-5,-27 4,-37 2,-33 2,-32 5,-27 7,-13 1,-9 4,25 3,39-1,45-5,40-5,25-4,14-9,0-9,-7-3,-24 1,-42 2,-36 9,-33 5,-27 2,-17 5,-12 7,0 0,27 2,35-1,35-5,33-3,21-5,18-7,11-4,9-7,-2 0,1 1,-27 3,-41 3,-41 3,-34 1,-18 2,-21 6,-5 1,-8 1,-4-2,28-1,49-3,50 0,33-2,17-5,14-3,14 1,5-4,-3-6,-3 0,-7 3,-25 4,-34 4,-33 2,-33 3,-22 1,-17 0,-12 1,-14-1,-11 1,-3 0,22-1,44 0,46 0,33 0,34 0,16 0,15-5,8-8,-3-1,-9 2,-25 2,-40 4,-36 2,-33 2,-31 2,-19 0,-5 0,2 1,-3-1,-2-4,5-3,29 0,37 2,34 1,32 2,20 0,17 2,6 0,0 0,8-5,0-2,-5 1,-22 0,-32 3,-37 0,-35 2,-25 1,-12 0,-10 5,-5 2,3 0,27-1,35-2,45-1,46-2,28-1,11 1,-2-2,-6 1,-9 0,-24-1,-32 1,-33 0,-31 0,-26 0,-13 0,-10 0,-1 0,30 11,41 3,33 0,31 2,22-1,16-3,4-4,-3-3,-6-3,-22-1,-32-1,-31 5,-27 1,-24 1,-18-2,-9-1,15 3,35 1,39 0,30-3,18-1,10-2,6-1,0-1,-16 0,-30 0,-29-1,-25 1,-19 0,-18 0,-13-1,-16 1,-7 0,-3 0,26 0,39 0,46 0,44 0,35 0,19 0,8 0,-5 0,-9-5,-28-2,-36 0,-35 2,-28 1,-26 2,-14 0,-7-4,21-1,29 0,37 2,31 1,20 2,9 1,-12-5,-28-1,-35 1,-33 1,-22 1,-16 2,14 1,28 0,31 1,27-5,18-2,14 0,13-3,-17-1,-28 2,-29 2,-31 3,-25 1,-14 2,-5 1,0 0,19 1,29-1,37 1,28-1,24 0,13-5,10-2,-20 0,-30 2,-32 6,-27 4,-25 0,-14 5,9 7,30-1,32-2,24-3,19-5,18-7,7-5,-13-1,-33 1,-33 7,-25 8,-18 3,-12 0,10 2,24 0,33-3,27-3,17-3,-4-3,-21-1,-25-1,-24 5,-24 1,7 6,27 0,26-1,22-3,17-9,-7-8,-21-4,-26 1,-6 2,14 3,17 3,16 2,12 1,-8-5,-22-1,-30 1,-25 1,-16 1,-11 2,16 6,26 3,28 0,23-1,17-1,-5-8,-20-8,-25-3,-29 2,-19 3,3 2,27 3,27-4,23 0,18 1,-5-3,-21-1,-25 3,-27 1,-20 3,-13 2,11 1,29 1,36 0,26-5,17-1,-6-1,-23 2,-32 2,-26 0,-18 2,-12 1,-6 0,-3 0,16 0,34 0,30 1,25-1,23 0,11 0,6 0,1 0,-19 0,-29 0,-30 0,-26 5,-2 2,14 0,21-2,20-1,1-1,-15-2,-20 5,-20 6,-15 2,-6 9,17 1,24-4,25-6,20-4,-6 0,-20 5,-22 5,-14 5,-3-3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02:18.12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340 100,'6'0,"12"0,14 0,13 0,-8 0,-20 0,-24 0,-22 0,-21 0,-14 0,15 0,27 0,33 0,25 0,18 0,10 0,6 0,-21 0,-29 0,-29 0,-23 0,-23 0,-18 0,-13 0,24 6,40 1,33 5,32 1,19 3,9-1,5-2,-1 0,-19 0,-28-4,-31-8,-26-4,-18-2,-12 0,-12 1,16 7,35 2,30 6,25 2,18 3,9-1,6 3,8-2,-21-4,-29-4,-31-8,-25-5,-24-1,-13 0,-6-4,-7 0,21 1,31 8,31 4,26 7,19 1,18 0,7-3,3-2,-16-3,-36-1,-38-1,-37-7,-27-2,-11 1,-1-5,20 1,33 1,39 4,35 1,28 3,19 1,11 0,6 2,-4-1,-23-5,-41-7,-42-2,-36-3,-26 0,-18 4,-4 3,3 4,6-2,23 0,32 1,32 2,32 2,26 2,18 5,13 3,7 6,-3 0,-29-8,-41-4,-37-7,-32-4,-25-5,-12 0,-3-2,18 0,36 5,40 9,33 4,26 9,23 2,6-1,2-3,1-2,-29-2,-36-2,-37-1,-27-1,-27-1,-20 1,-8-1,15 6,30 2,38 0,34 3,22 2,18-3,7-2,5-3,-22-1,-39-2,-34-1,-27 0,-24 0,-18-1,-6 1,0-1,19 1,37 5,34 2,26 0,19-1,11-3,5 0,-13-2,-28 0,-34-1,-27-1,-24 1,-13 5,12 2,26 6,29-1,27-1,25-3,15-3,8-2,-13-2,-28-1,-35 0,-28 0,-18-6,-12-2,-6 1,14 1,33 2,31 2,25 1,17 0,10 1,12 0,-17-5,-30-2,-30 1,-24 0,-3 2,15 2,21 0,26 2,18-5,-4-8,-26 0,-28 0,-6-7,15 0,-2 8,8 12,16 5,-8 14,-17 3,4-3,-11 7,-13-1,2-5,16-6,25-5,-2-4,-15-3,-19-2,0-1,12 0,2-5,-10-2,-13-5,-13-6,-17 1,-15 3,-6-1,-7-9,-5-5,-4 2,-3 1,5 4,6 2,2 3,3 6,21 4,37 4,32 2,9 2,-15 1,-19 0,-18 0,-15-1,7 1,20-1,30 0,25 0,21 6,19 1,12 0,2-1,-25-2,-39 4,-35 0,-32-1,-20-1,-15-3,-5-1,21 5,33 0,37-1,27 0,25-3,12-1,-12-1,-32 5,-32 1,-26 0,2-2,23-1,27-2,21-1,20 0,14-1,5 0,-12-1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05:48.67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65 93,'5'-4,"-1"0,-4 8,-8 10,-8 10,-1 5,1 3,4-5,12-14,8-13,7-11,8-14,2-6,2-3,-6 7,-11 12,-10 18,-10 16,-9 11,-4 7,-1 5,2-1,2-2,7-8,10-12,13-15,9-16,8-13,4-11,4-6,2-6,-6 11,-14 18,-14 21,-15 18,-7 14,-8 8,-3 5,0 2,2-1,7-8,14-12,11-16,9-14,10-16,7-12,3-11,1-1,-8 7,-10 17,-13 17,-12 14,-10 15,-8 9,-5 8,-4 3,1-2,7-4,10-10,16-12,12-14,9-15,7-11,4-8,3-5,-4 6,-13 15,-10 13,-14 14,-9 9,-8 7,2 3,2 0,6-5,12-13,12-11,9-15,9-16,9-12,5-7,0 5,-9 8,-12 15,-17 15,-13 12,-9 11,-9 9,-4 5,-2 2,4 0,9-4,12-8,12-10,16-13,10-12,13-16,3-6,-1-3,-4 0,-1-1,-1 1,-9 8,-12 17,-16 14,-12 11,-13 12,-11 8,-5 6,-3 2,1-2,11-7,18-14,18-13,13-15,14-13,6-6,5-10,1-1,-4 2,-3 6,-10 12,-15 16,-16 13,-12 11,-8 8,-6 1,3-3,14-6,16-13,12-11,10-13,8-8,3-3,-5 6,-14 13,-13 12,-13 10,-11 7,-3 4,6-2,11-7,11-12,9-11,9-9,6-1,-5 0,-9 9,-6 6</inkml:trace>
  <inkml:trace contextRef="#ctx0" brushRef="#br1" timeOffset="8156.57">349 93,'0'-4,"-5"-5,-5 3,-7 1,-4 5,-4 4,-4 3,-1 2,5-2,18-4,16-5,11-1,9-4,7-2,4-5,2-1,-11 1,-17 5,-16 7,-12 6,-11 4,-7 4,-6-1,8-2,17-2,16-3,14-2,12-6,8-4,12-1,2-4,-1-2,-4 2,-12 3,-17 3,-18 6,-13 4,-12 5,-10 5,-3 3,9-2,14-2,17-4,15-6,14-7,9-3,2-5,-7 0,-18 4,-17 9,-16 8,-12 8,-6 6,-1 3,3 3,10-2,13-5,12-8,14-9,10-7,9-8,4-5,2-3,-9 3,-18 9,-20 11,-16 11,-14 5,-5 7,0 2,2 2,10-5,17-6,18-12,11-12,13-9,11-10,6-5,6-1,-2 1,-13 9,-18 8,-21 13,-18 10,-16 9,-7 6,0 2,0 0,5 3,6-1,11-4,15-10,14-10,12-13,11-10,8-10,3-4,4-2,-1 0,-11 8,-21 12,-19 13,-17 15,-12 10,-9 8,-2 1,2 1,12-4,18-8,16-9,14-13,11-11,8-11,7-6,0-4,-11 6,-16 9,-19 14,-17 12,-9 11,-7 3,-2 4,4 2,9-4,14-5,13-11,12-8,9-9,8-7,3-2,-6 0,-12 6,-17 8,-12 8,-8 6,-6 6,2 4,10-1,12-7,12-7,7-8,7-7,7-5,1-2,-5 3,-15 6,-14 11,-11 9,-10 6,-2 9,2 2,5-5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05:42.777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1139 836,'-2'0,"-6"0,-8 3,-8 2,2 1,12-1,12-3,10-5,8-6,-1-1,-10 5,-15 10,-10 9,-8 8,2-2,10-3,12-7,12-7,12-7,5-7,6-7,3-4,0 1,-12 5,-11 9,-14 10,-11 8,-9 8,-6 3,-5 3,7-1,15-4,14-8,12-11,9-7,8-8,4-6,2-6,-1 0,-11 9,-17 10,-13 12,-12 6,-13 10,-5 4,0 2,6-5,12-6,13-5,12-10,9-6,10-6,5-5,-3 2,-14 9,-15 9,-6 9,2-1,8-1,8-6,4-5,-2-1,-9 6,-11 8,-8 6,-3 4,2-2,7-4,10-7,10-9,7-5,-3-1,-6 8,-11 8,-9 7,-6 4,-3 4,5-3,10-8,10-8,7-11,2-1,-5 6,-10 10,-10 8,-10 10,-6 5,4-4,9-10,14-9,9-10,-1-2,-10 5,-8 8,-10 7,-4 6,-5 4,5-5,13-5,11-10,10-10,9-7,5-4,-2 3,-10 9,-16 9,-9 8,-11 5,-7 2,-3 3,6-2,13-9,17-13,13-10,7-8,4-3,3-5,-6 8,-12 10,-14 8,-14 7,-10 5,-5 3,-3 1,6-6,9-11,12-11,2-6,-6 1,-11 6,-9 7,-5 3,-3 3,-1 4,1 2,9-2,13-6,17-10,13-9,9-8,5-4,-8 1,-14 9,-14 10,-10 10,-10 7,-5 9,-2 2,0 2,7-6,13-9,16-11,8-12,8-7,-2 0,-9 6,-11 11,-11 8,-9 9,-4 5,3-6,12-8,11-12,10-8,9-9,3-4,-5 4,-14 10,-12 11,-9 11,-7 6,-5 7,2-5,10-8,11-11,14-11,7-9,6-7,0-3,-6 5,-10 14,-10 13,-11 14,-7 5,-4 5,0-4,7-11,10-11,11-9,8-9,9-10,5-3,3-3,1-1,-1 2,-7 7,-11 14,-7 15,-8 14,-7 10,-6 4,1-4,6-11,7-12,10-9,10-13,6-7,2-2,1-1,-7 6,-12 10,-11 12,-10 13,-5 6,3 2,12-5,11-5,13-7,11-2,6-1,6 0,-2 4,-7 6,-11 7,-11 6,-10 7,-6 4,-4 1,-3 1,7-3,8-9,10-12,7-11,7-11,-4 3,-13 8,-12 11,-10 7,-7 5,-4 7,2 4,10-7,12-6,10-11,10-8,7-10,5-6,2-7,-1-3,-7 5,-12 13,-14 10,-10 9,-7 11,-7 7,-4 2,0 4,7-4,13-11,12-14,13-9,8-7,-4 0,-12 5,-14 9,-11 9,-7 7,-3 5,4 1,15-4,12-7,6-6</inkml:trace>
  <inkml:trace contextRef="#ctx0" brushRef="#br1" timeOffset="34573.06">139 52,'3'-4,"4"-7,7-5,-2 1,-5 9,-11 12,-7 9,-8 10,-6 4,-3 5,-4 1,2-1,7-6,14-8,13-12,15-10,7-11,10-8,4-9,6-5,1-3,-3 0,-8 9,-15 14,-14 15,-12 15,-13 13,-12 11,-8 5,-4 5,0-2,5-4,14-9,14-15,19-16,17-15,8-7,10-11,1-1,-2-1,-1 3,-4 2,0-2,2-2,-12 8,-15 16,-19 17,-14 10,-14 13,-12 7,-6 9,-5 5,6-2,4-5,12-11,19-13,18-16,14-14,16-11,6-11,4-2,-1-1,-1 3,-3 2,-3 1,0 0,0 0,1-2,-10 5,-14 12,-13 14,-12 9,-8 8,-7 4,-6 3,-4 1,-2 1,0 2,-3 5,-2 4,-3 1,12-6,19-9,19-13,14-12,15-15,10-9,5-6,3-2,-2-3,-4 2,-5 1,1 3,-3 0,-2 3,-2 2,0 1,-1 1,-10 4,-18 13,-14 11,-10 7,-8 8,-3 3,-4 3,0 0,-1 1,1 0,-2 2,1 0,1-1,1 0,-1-1,6 1,10-6,17-10,19-12,16-11,7-6,2-5,0-4,0-4,1-3,-1 0,0 2,0 0,-3 3,-3 0,0 3,0-2,-8 6,-15 11,-17 13,-12 9,-14 10,-7 4,-2 2,0 0,1-2,3-2,-1 2,-4 0,1-1,9-4,16-6,21-10,18-13,12-8,5-6,-1-4,-2-3,2 1,-2 0,-2 5,-1-1,-8 3,-16 9,-15 9,-17 14,-10 7,-5 4,0 1,-6 5,-3 3,0-1,3-3,10-4,18-6,16-9,17-13,16-11,8-4,7-10,2-1,-3 1,0-3,-5 1,-13 8,-20 12,-21 18,-13 6,-7 6,-3 2,-3 2,-5 1,-6 6,-3 4,3 1,14-5,17-9,21-12,14-10,8-8,4-6,4-4,3-3,-1 1,-1 1,-3 0,0 2,1-1,0 0,-9 8,-17 7,-20 12,-18 11,-10 5,-2-3,-1 0,0 1,0 1,4 1,2 3,11-3,19-8,18-12,15-13,11-5,8-11,1-2,-3 3,1 0,-3 3,-10 3,-20 13,-17 9,-13 8,-14 6,-5 5,-1 1,4 0,13-4,19-10,19-11,18-11,11-10,6-6,-9 4,-17 8,-18 11,-13 8,-14 9,-8 4,-1 4,5-2,10-4,12-7,10-4,2-4,7-6,10-9,4-4,3-1,-8 7,-10 6,-8 5,-10 4,0 2,2 0,2 0,5-1,6-3,7-5,1 0,-6 2,-12 7,-12 4,-8 6,-6 5,5 0,11-7,11-9,4-1,-1 0,-1-1,-3-1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07:29.2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99 34,'-5'5,"-8"3,-4 5,-4 6,4-2,9-5,13-7,11-11,6-8,5-5,2-4,-6 4,-9 10,-15 11,-10 9,-9 11,-6 5,5-1,12-6,15-10,10-12,8-10,9-10,3-3,0 0,-8 9,-16 12,-15 10,-10 10,-14 9,-6 7,5-2,12-9,15-9,12-12,12-13,11-11,4-4,3-4,0 2,-10 5,-15 12,-16 15,-11 9,-12 10,1 1,13-5,13-10,13-9,8-9,6-6,3-4,0 1,-6 5,-11 10,-15 10,-9 10,-1 1,5-4,11-8,7-8,7-7,-3 2,-10 8,-15 8,-11 11,-7 6,-5 3,6-2,13-6,13-8,12-11,12-9,7-9,8-7,0-3,-8 7,-15 8,-18 12,-16 15,-11 9,-5 9,-1 2,0 1,6-2,9-5,14-14,11-12,10-12,12-11,7-8,4-3,-9 5,-14 12,-14 12,-13 12,-13 11,-6 7,-7 8,0 2,0 1,3-1,11-6,15-10,13-12,10-13,12-14,7-10,5-3,2-3,-9 4,-19 12,-16 16,-16 15,-6 10,-5 8,-2 4,2-1,11 0,12-9,12-11,11-15,10-11,7-11,7-6,-7 4,-15 9,-16 11,-14 12,-11 11,-9 7,-3 4,6 2,8-5,16-6,12-9,9-9,2-7,-3-3</inkml:trace>
  <inkml:trace contextRef="#ctx0" brushRef="#br1" timeOffset="5179.88">112 21,'-7'2,"-4"5,-5 7,-3 7,5-4,14-10,14-13,4-3,-7 9,-11 10,-10 6,-5 7,-5 5,-1 3,5-2,10-7,15-13,11-13,7-11,7-14,3-5,2-3,-10 6,-17 15,-16 15,-13 14,-9 12,-6 6,-1 3,1-1,2 2,7-3,16-11,12-13,13-13,13-13,5-11,6-4,-9 2,-14 17,-16 12,-12 12,-9 13,-7 7,-1 3,-1 1,7-6,13-7,13-15,10-12,11-12,6-13,4-5,-9 5,-16 18,-17 15,-12 15,-12 13,-7 11,0 5,7-3,13-11,17-15,14-20,13-12,7-15,3-4,-1-1,1-5,-9 8,-13 14,-18 16,-14 19,-9 7,-8 10,-4 6,-1 5,1-1,9-4,20-11,14-16,14-15,13-16,2-10,5-7,-2-5,-1 5,-4 2,-10 8,-13 13,-16 13,-11 16,-10 12,-7 10,0 3,1-1,11-3,16-10,14-15,12-18,9-16,12-15,8-11,2 0,-9 9,-17 14,-21 21,-19 21,-12 13,-5 6,3 2,8-1,13-10,12-14,14-13,12-18,9-11,3-2,-1 1,-10 6,-15 12,-15 13,-11 15,-10 9,0 5,4-2,11-8,9-8,13-14,9-9,5-7,-3 4,-8 8,-10 10,-7 4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4T22:10:05.87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17277.08594"/>
      <inkml:brushProperty name="anchorY" value="-74138.53906"/>
      <inkml:brushProperty name="scaleFactor" value="0.5"/>
    </inkml:brush>
  </inkml:definitions>
  <inkml:trace contextRef="#ctx0" brushRef="#br0">0 69,'0'0,"6"0,21-7,14 0,12 0,9 2,5-6,2 1,8 2,0 2,-1 2,-1 2,-3 1,-2 0,-2 1,0 1,5-1,1 1,-1-1,-1 0,-1 0,-2 0,6 0,-1 0,0 0,-2 0,-1 0,-2 0,-1 0,-1 0,7 0,-1 0,0 0,0 0,-3 0,0 0,4 0,1 0,-2 0,0 0,-3 0,-1 0,6 0,-1 0,0 0,-2 0,-1 7,-2-1,-1 1,6-1,-1-2,1 5,-9 6,-14-1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2.99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477 0,'-6'7,"-9"15,-15 30,-15 19,-14 11,-9 17,-6-1,-4-4,17-25,20-25</inkml:trace>
  <inkml:trace contextRef="#ctx0" brushRef="#br0" timeOffset="404.15">54 117,'0'6,"7"22,8 26,15 17,9 9,11 18,10 4,15-8,7-20,-10-22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6.8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145 10,'0'13,"0"17,13 18,17 12,17 17,7-19,-6-19</inkml:trace>
  <inkml:trace contextRef="#ctx0" brushRef="#br0" timeOffset="478.24">529 10,'0'-7,"0"5,-7 15,-8 20,-15 16,-9 33,-17 22,-13 26,0 10,-3 2,6-11,6-8,14-24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1.84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68 963,'7'-6,"-5"-3,-9 14,-9 18,3 6,18-8,2-15,-1-1,5-3,7-7,-5-3,-19 7,-1 15,13 0,12-2,4-4</inkml:trace>
  <inkml:trace contextRef="#ctx0" brushRef="#br0" timeOffset="23143.33">762 540,'-2'0,"-1"1,1-1,0 1,-1 0,1-1,0 1,-1 0,1 0,0 1,0-1,0 0,0 1,0-1,0 1,0 0,1-1,-1 2,-27 34,27-34,-5 9,0 0,1 0,0 0,1 1,0 0,1 0,0 0,1 1,1-1,0 1,1-1,0 1,1 0,1 4,0-10,0 1,1-1,-1 1,2-1,-1 0,2 0,-1 0,1 0,0 0,0-1,1 1,0-1,0-1,1 1,0-1,0 0,0 0,1 0,0-1,0 0,1-1,-1 0,3 1,-2-1,-1 0,1-1,0 0,1-1,-1 0,0 0,1-1,-1 0,1 0,-1-1,1 0,-1-1,1 0,-1 0,0-1,3 0,0-2,-1 0,0-1,0 0,0 0,-1-1,1 0,-1-1,-1 0,1 0,-1-1,4-5,3-5,-1-1,-1-1,0 0,-1-1,-1 0,-2-1,0 0,-1 0,-1-1,-1 0,1-9,-5 19,-1 0,0 0,-1 0,0 0,-1-1,0 1,-1 1,0-1,-1 0,-1 0,0 1,-1 0,-5-10,7 16,-1 0,0 0,0 0,0 1,-1-1,0 1,0 0,0 1,-1-1,0 1,0 0,0 0,0 1,0 0,-1 0,0 0,1 1,-1 0,0 0,0 1,0 0,0 0,0 0,0 1,-6 1,2 0,0 1,0 0,0 1,0 0,0 1,1 0,-1 0,1 2,0-1,1 1,-1 0,1 1,0 0,1 1,0-1,0 2,0-1,1 1,-5 9,-9 14,1 0,2 2,1 1,1 0,0 8,-14 40</inkml:trace>
  <inkml:trace contextRef="#ctx0" brushRef="#br0" timeOffset="24198.33">262 1041,'-13'0,"-5"12,15 5,20 0,27-4,26-4,20-3,15-3,9-2,-2-1,-7 0,-1-1,-6 0,-6-6,-19-1</inkml:trace>
  <inkml:trace contextRef="#ctx0" brushRef="#br0" timeOffset="24678.02">1378 193,'0'6,"0"16,-7 17,-2 22,-6 19,0 10,-5 9,2 7,4 6,4 3,3-12,4-23</inkml:trace>
  <inkml:trace contextRef="#ctx0" brushRef="#br0" timeOffset="25397.31">146 270,'-7'-7,"-1"5,-1 22,-4 34,0 28,1 19,-3 18,-5 9,0-4,3-10,5-25</inkml:trace>
  <inkml:trace contextRef="#ctx0" brushRef="#br0" timeOffset="26097.02">31 193,'13'0,"24"0,25-7,15-1,15-7,10 0,9 2,4 4,-4-4,-8 0,-8-3,-1 0,-16 3</inkml:trace>
  <inkml:trace contextRef="#ctx0" brushRef="#br0" timeOffset="32057.71">1455 1,'-7'6,"-2"16,-6 24,0 16,2 12,3 5,4 4,2-7,3-16</inkml:trace>
  <inkml:trace contextRef="#ctx0" brushRef="#br0" timeOffset="32717.99">954 78,'7'0,"14"0,25 0,16 0,12-7,5-1,-3-1,-15 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6.0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153 774,'-20'20,"-6"19,8 3,19-5,17-23,-1-13,-24-7,-16 11,2 11,17-4,3-11,-11-5,-4 5,1 2</inkml:trace>
  <inkml:trace contextRef="#ctx0" brushRef="#br0" timeOffset="23489.91">115 81,'0'-20,"0"7,0 19,0 21,0 26,0 17,0 16,-7 13,-8 9,-9 7,1 2,-3 2,9-20,15-40,7-30</inkml:trace>
  <inkml:trace contextRef="#ctx0" brushRef="#br0" timeOffset="24184.38">692 351,'-5'1,"0"0,0 0,1 0,-1 0,0 1,0 0,1 0,-1 0,1 0,0 1,0 0,0 0,0 0,0 0,0 1,1 0,0-1,0 1,-3 4,-5 8,0 0,2 1,0 1,-3 7,7-13,1-1,0 1,0 0,1-1,1 1,0 1,1-1,0 0,1 0,0 0,1 1,1-1,1 8,-1-14,-1 0,1-1,0 1,1-1,-1 1,1-1,0 0,1 0,-1 0,1-1,0 1,0-1,0 0,1 0,-1 0,1 0,0-1,0 0,1 0,-1-1,0 1,1-1,0 0,-1 0,1-1,0 0,0 0,4 0,3 0,0-1,0-1,-1 0,1-1,0 0,-1 0,0-2,1 0,-1 0,0-1,-1 0,0-1,1 0,-2-1,1 0,-1-1,0 0,8-10,-10 11,0-1,-1 0,0-1,0 0,-1 0,0-1,-1 1,0-1,0 0,-1 0,-1-1,1 0,-2 1,0-1,0 0,-1 0,0 0,0 0,-2 0,1 0,-3-11,2 16,-1-1,1 1,-2 0,1 0,-1-1,0 1,0 1,0-1,-1 0,0 1,0 0,0 0,-1 0,0 0,0 1,0 0,0 0,-1 0,1 1,-1-1,0 1,0 1,0-1,-1 1,0 0,-2 0,0 0,0 1,-1 0,1 1,0-1,-1 2,1 0,0 0,0 0,0 1,0 0,0 1,0 0,0 1,1 0,-1 0,-2 3,-44 32</inkml:trace>
  <inkml:trace contextRef="#ctx0" brushRef="#br0" timeOffset="24804.81">192 1044,'0'-7,"13"-2,24 1,25-6,15 1,8 2,9 2,8 4,6 2,5 2,-4 1,-7 0,-8 1,-7-1,-19 1</inkml:trace>
  <inkml:trace contextRef="#ctx0" brushRef="#br0" timeOffset="25301.72">1462 4,'0'6,"0"23,0 25,-7 17,-2 16,1 12,-6 17,1 7,2-4,3-9,2-10,10-23,3-23</inkml:trace>
  <inkml:trace contextRef="#ctx0" brushRef="#br0" timeOffset="26180.25">75 81,'235'-7,"81"-22,-24 1,84 12,-210 17,-96-1</inkml:trace>
  <inkml:trace contextRef="#ctx0" brushRef="#br0" timeOffset="32160.7">384 927,'-13'7,"-18"2,-16-1,-14 12,-8 9,6-7,15-8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0:13.89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42 1,'-1'-1,"-1"1,1 0,-1 0,1 1,-1-1,1 0,0 0,-1 1,1-1,0 1,-1-1,1 1,0-1,0 1,-1 0,1 0,0 0,0 0,0 0,0 0,0 0,0 0,0 0,1 0,-1 0,0 2,0 0,0-1,0 1,0 0,1-1,-1 1,1 0,0 0,0 0,0 0,0-1,1 3,2 9,0 0,1 0,0 0,6 10,17 34,4-1,1-1,4-2,2-1,-11-14,-18-26,0 1,-1 0,-1 0,0 1,-1 0,-1 0,0 0,-1 1,0 0,-2-3,-1-1,-1 1,0-1,0 0,-1 1,-1-1,0 0,0 0,-2 0,1 0,-2 0,0 0,-32 68,-28 43,34-70,2 2,3 2,3 0,0 4,-2 36,21-78</inkml:trace>
  <inkml:trace contextRef="#ctx0" brushRef="#br0" timeOffset="835.84">295 699,'6'-6,"12"-6,14-2,13 1,14 4,13 3,6 2,6 2,-1 2,-4 0,-4 0,-5 1,-13-1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0:16.72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0,'11'5,"19"24,16 17,11 12,11 7,1 9,-2 2,-22-6,-25 1,-26-1,-24-1,-11-2,-4 4,-6 1,7-1,10-13</inkml:trace>
  <inkml:trace contextRef="#ctx0" brushRef="#br0" timeOffset="1100.07">445 477,'-11'10,"2"5,14-2,16-2,21-8,14-6,8-6,10-8,3-1,-1-3,2 2,0 5,-3 4,-15 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2:43.137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698 1892,'2'54,"2"-1,3 1,2-1,12 34,-13-66,-8-21,0 1,0-1,0 0,0 0,0 0,0 0,0 0,0 1,0-1,1 0,-1 0,0 0,0 0,0 0,0 0,0 0,0 0,1 1,-1-1,0 0,0 0,0 0,0 0,0 0,1 0,-1 0,0 0,0 0,0 0,0 0,1 0,-1 0,0 0,0 0,0 0,0 0,0 0,1 0,-1 0,0 0,0 0,0-1,0 1,0 0,1 0,-1 0,0 0,0 0,0 0,0 0,8-34,-6-22,4-40,-5 89,1-1,0 1,0-1,0 1,1 0,0 0,1 0,-1 0,1 1,5-7,-8 11,1 0,-1 1,1-1,0 0,0 1,-1-1,1 1,0-1,0 1,0 0,1 0,-1 0,0 0,0 0,0 0,1 1,-1-1,0 1,1 0,-1-1,1 1,-1 0,0 1,1-1,-1 0,0 1,1-1,-1 1,0-1,1 1,-1 0,0 0,0 0,0 1,0-1,0 0,0 1,0-1,0 1,0 1,8 6,-1 1,0-1,-1 2,0-1,-1 1,6 11,18 47,-23-50,-1-1,2-1,6 10,-15-62,-4 9,0-1,1-1,1-22,2 43,0 0,1 0,0 0,0 0,1 0,-1 0,2 0,-1 1,1-1,0 1,0 0,0 0,3-3,-5 7,0 1,0-1,1 0,-1 1,1-1,-1 1,1 0,0-1,-1 1,1 0,0 0,0 0,0 0,0 0,0 1,0-1,0 0,0 1,0 0,0-1,0 1,0 0,0 0,0 0,1 0,-1 1,0-1,0 1,0-1,0 1,0-1,0 1,0 0,0 0,-1 0,1 0,0 1,0-1,-1 0,1 1,-1 0,7 4,-1 1,0 1,-1-1,0 1,0 0,-1 1,0-1,2 5,42 115,-29-73</inkml:trace>
  <inkml:trace contextRef="#ctx0" brushRef="#br0" timeOffset="2359.95">1467 1993,'6'0,"12"-6,5-13,-9-15,-12-12,-17-5,-18 12,-9 24,3 32,8 25,9 15,9 11,17 4,26-10,18-21,7-29,-5-16</inkml:trace>
  <inkml:trace contextRef="#ctx0" brushRef="#br0" timeOffset="3281.24">1366 2026,'6'-6,"13"-1,9-6,0 0</inkml:trace>
  <inkml:trace contextRef="#ctx0" brushRef="#br0" timeOffset="-13843.71">196 1759,'0'6,"0"13,0 20,0 15,0 10,0 11,6 3,7 1,2-13</inkml:trace>
  <inkml:trace contextRef="#ctx0" brushRef="#br0" timeOffset="-13281.21">96 1993,'0'-6,"12"-7,20-8,16-5,12-4,1 2,-10 7</inkml:trace>
  <inkml:trace contextRef="#ctx0" brushRef="#br0" timeOffset="-12735.13">497 2060,'0'6,"0"18,6 17,7 1,2-6</inkml:trace>
  <inkml:trace contextRef="#ctx0" brushRef="#br0" timeOffset="76000.19">497 1792,'0'0</inkml:trace>
  <inkml:trace contextRef="#ctx0" brushRef="#br0" timeOffset="88015.39">2302 1157,'5'0,"14"0,15 0,1-12,-5-14,-19-15,-22 0,-16 18,-8 25,1 22,7 26,8 14,18 9,21-9,18-15,15-33,-3-19</inkml:trace>
  <inkml:trace contextRef="#ctx0" brushRef="#br1" timeOffset="42624.89">396 723,'3'-45,"2"1,2 1,2-1,14-38,0-10,-16 64,-2-1,2-1,2 1,0 1,2 0,9-17,-19 43,0 1,-1-1,1 1,0 0,0-1,0 1,-1 0,2 0,-1-1,0 1,0 0,0 0,0 0,1 0,-1 0,0 1,1-1,-1 0,1 1,-1-1,1 1,1-1,-2 1,0 1,0-1,0 1,0-1,0 1,0-1,0 1,0 0,0 0,0-1,0 1,0 0,0 0,0 0,-1 0,1 0,0 0,-1 0,1 0,-1 1,1-1,-1 0,5 13,0 0,-1 1,-1-1,0 7,-2-15,56 395,-55-390,-3-6,2 0,-1 0,1 0,-1 0,1 0,1 0,-1 0,1 0,0 0,0 0,0-1,0 1,1-1,2 4,-4-8,0 0,-1 0,1 0,0 0,0 0,-1 0,1 0,0 0,-1 0,1-1,0 1,0 0,-1 0,1 0,0-1,-1 1,1-1,-1 1,1 0,0-1,-1 1,1-1,-1 1,1-1,-1 1,0-1,1 0,-1 1,1-1,-1 1,0-1,0 0,1 0,-1 1,0-1,13-29,-12 28,12-40,-2-1,-2 0,1-18,12-55,-13 76,0-2,1-1,2 2,2 0,2 0,18-34,-4 30</inkml:trace>
  <inkml:trace contextRef="#ctx0" brushRef="#br1" timeOffset="43718.06">1298 88,'-2'0,"0"-1,-1 0,1 1,0-1,0 1,-1 0,1 0,0 0,-1 0,1 0,0 0,-1 1,1-1,0 1,0 0,0-1,-1 1,1 0,0 0,0 0,0 1,1-1,-1 0,-1 2,-6 4,1 0,1 0,-1 1,-4 7,-4 5,1 1,1 1,1 0,2 1,0 0,1 1,1 0,1 1,2 0,0 0,2 0,0 1,2 0,1-1,1 20,1-36,1 0,-1 0,1 0,1 0,0-1,0 1,1-1,0 0,0 0,0 0,1-1,4 4,-7-7,1-1,0 0,1 0,-1 0,0-1,1 1,-1-1,1 0,0 0,0 0,0 0,0-1,0 1,0-1,0 0,0-1,1 1,-1-1,0 1,1-1,-1-1,0 1,1 0,-1-1,0 0,3-1,6-3,-1 0,1-1,-2-1,1 0,-1 0,0-1,0-1,-1 1,0-2,-1 1,0-2,0 1,-1-1,-1 0,0-1,1-2,9-17,-2 0,-1-1,-1-1,-2 0,5-27,-10 36,-1-2,0 1,-2 0,-2-1,0-21,-1 40,-1 1,1 0,-1-1,0 1,-1 0,1 0,-1 0,-1 0,1 0,-1 0,0 0,0 1,-1 0,1-1,-1 1,-1 1,1-1,0 0,-1 1,0 0,0 0,-1 1,1-1,-1 1,-2-1,3 2,-1 0,1 0,0 1,0 0,-1 0,1 0,0 1,-1-1,1 1,-1 1,1-1,0 1,-1 0,1 0,0 0,-1 1,1 0,0 0,0 0,1 1,-1-1,0 1,-3 3,-2 3,0 0,0 0,1 1,0 0,1 0,0 1,0 1,-5 11,-23 51</inkml:trace>
  <inkml:trace contextRef="#ctx0" brushRef="#br0" timeOffset="78436.8">96 1090,'-11'6,"-10"18,-7 18,2 12,16 2,21-7,21-13,10-23,-2-26,-8-27,-21-13,-23 2,-10 11</inkml:trace>
  <inkml:trace contextRef="#ctx0" brushRef="#br0" timeOffset="79452.9">96 1090,'6'0,"7"11,2 22,4 15,-2 12,8 1,11-10,6-25,-6-16</inkml:trace>
  <inkml:trace contextRef="#ctx0" brushRef="#br0" timeOffset="80640.71">363 923,'6'17,"1"17,1 14,-2 10,-2 7,16 4,15-16,8-28,-4-30,-13-25,-24-7,-23 1,-7 20,0 12</inkml:trace>
  <inkml:trace contextRef="#ctx0" brushRef="#br0" timeOffset="81749.62">832 1124,'-6'-6,"-19"-1,-5 11,8 11,20 8,20 12,8 12,-11 8,-21 1,-20-9,-17-12,-1-13</inkml:trace>
  <inkml:trace contextRef="#ctx0" brushRef="#br0" timeOffset="82765.46">1065 1157,'-5'6,"-14"13,-3 15,7 18,18 1,20-9,17-18,14-24,-3-24,-10-25,-24-11,-31 5,-25 11,-5 25,-2 26,8 11</inkml:trace>
  <inkml:trace contextRef="#ctx0" brushRef="#br0" timeOffset="83797">1333 789,'0'6,"0"13,0 15,0 19,0 11,0 6,0 3,0 1,0-2,11-7,16-14,3-23,-4-15</inkml:trace>
  <inkml:trace contextRef="#ctx0" brushRef="#br0" timeOffset="85218.52">1600 1090,'-1'33,"0"-10,1 0,1 0,3 9,-4-26,1-1,1 0,-1 0,0 0,1 0,0 0,0 0,1 0,0-1,-1 1,1-1,1 0,-1 0,1 0,-1 0,4 2,-5-5,0 1,-1-1,1 0,0 0,0 0,0 0,0-1,-1 1,1-1,0 1,0-1,1 1,-1-1,0 0,0 0,0 0,0 0,0 0,0-1,0 1,0-1,0 1,0-1,0 0,0 1,-1-1,1 0,0 0,0-1,-1 1,1 0,0 0,-1-1,0 1,1-1,-1 1,0-1,0 0,1 0,-1 0,5-8,0 0,-1 0,0 0,-1-1,0 0,2-7,-1-7,4-11,-9 36,0 0,0 0,0 0,0 0,0 0,0 0,0 1,0-1,0 0,0 0,0 0,0 0,0 0,1 0,-1 0,0 0,0 0,0 0,0 0,0 0,0 0,0 0,0 0,0 0,0 0,0 0,0 0,1 0,-1 0,0 0,0 0,0 0,0 0,0 0,0 0,0 0,0 0,0 0,0 0,0 0,1 0,-1 0,0 0,0 0,0 0,0 0,0 0,0 0,0 0,0-1,0 1,0 0,0 0,0 0,0 0,0 0,0 0,0 0,0 0,3 22,-2-6,1 1,1-1,0 1,5 14,-6-24,0-1,1 0,0 0,-1 0,2 0,-1-1,1 1,0-1,0 0,0 0,1 0,0-1,0 1,1 0,17 5</inkml:trace>
  <inkml:trace contextRef="#ctx0" brushRef="#br0" timeOffset="86078.26">1934 689,'0'6,"0"13,0 20,0 16,0 8,0 6,0 3,0-1,12 6,14-5,15-20,6-31,-5-18</inkml:trace>
  <inkml:trace contextRef="#ctx0" brushRef="#br0" timeOffset="86609.49">1835 923,'5'-5,"20"-3,16 1,12 1,-2 2</inkml:trace>
  <inkml:trace contextRef="#ctx0" brushRef="#br0" timeOffset="106156.01">3338 356,'-1'16,"-1"0,0 0,-4 14,-3 25,-24 207,8-81,6 52,13 745,9-522,-3 5794,-29-5232,-36 0,3-49,58-888,-4 45,5 0,11 78,-1-147</inkml:trace>
  <inkml:trace contextRef="#ctx0" brushRef="#br0" timeOffset="108421.12">3372 322,'-12'0,"-8"17,-14 11,-17 13,-12 10,6-3</inkml:trace>
  <inkml:trace contextRef="#ctx0" brushRef="#br0" timeOffset="108749.2">3271 289,'11'6,"16"12,2 16,14 13,11 4,2-7,-9-10</inkml:trace>
  <inkml:trace contextRef="#ctx0" brushRef="#br1" timeOffset="116249.67">2637 456,'11'6,"21"7,16 13,12 8,18 9,13 9,2 1,-3 9,-6-1,1-4,7 4,1 4,0 2,3 0,-5-4,-6-2,-17-18,-21-15</inkml:trace>
  <inkml:trace contextRef="#ctx0" brushRef="#br1" timeOffset="116796.5">3772 222,'0'4,"-1"-1,0 1,0-1,0 1,0-1,0 1,-1-1,0 0,1 1,-1-1,0 0,-1 0,1-1,-2 3,-6 7,-331 419,221-285,14-26,-77 64,96-101,4 4,3 4,-34 53,104-130,1 1,0-1,1 2,1-1,0 1,1 1,1-1,-2 12,4 20</inkml:trace>
  <inkml:trace contextRef="#ctx0" brushRef="#br1" timeOffset="117796.79">2570 4166,'5'6,"20"24,22 24,20 15,21 18,13 5,7-1,-5-5,-7-11,8 4,-3 6,-6 0,-4-9,-16-18</inkml:trace>
  <inkml:trace contextRef="#ctx0" brushRef="#br1" timeOffset="118156.46">3739 4466,'-5'0,"-20"23,-28 19,-33 25,-36 23,-9 3,6 3,14-5,8-5,11-7,9-11,7 1,6 4,3 3,13-13</inkml:trace>
  <inkml:trace contextRef="#ctx0" brushRef="#br1" timeOffset="118921.43">2870 8109,'0'18,"6"16,13 14,26 27,22 19,23 15,19 12,7-9,-4-6,-10-16,-22-23</inkml:trace>
  <inkml:trace contextRef="#ctx0" brushRef="#br1" timeOffset="119265.24">3772 8444,'-5'0,"-14"6,-26 13,-34 25,-15 18,-13 21,-13 7,4-6,9-5,-4 0,4 9,21-9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1:41.39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95 99,'5'0,"19"0,15 0,12 0,14 0,6 5,2 2,-16 0,-30-2,-35-1,-32-2,-20-6,-11-2,-4-6,-1-1,20 2,28 2,36 9,33 10,20 2,16 0,5-2,-21-3,-33-3,-31-7,-31-3,-27-1,-13 1,-5 2,16-10,30-2,31 2,32 8,22 5,13 3,6 1,2 6,-17 1,-29-1,-30-3,-30-1,-26-8,-14-3,-10-6,-3 0,25 1,33 2,38 4,28 1,18 8,11 3,4 0,-15-1,-28-2,-29-1,-26-1,-24-7,-14-2,-7-5,-2-1,17 2,29 2,30 4,25 2,25 1,14 8,6 1,-14 1,-27-8,-36-2,-28-3,-19 1,-11 1,-6 1,15 0,26 1,35 6,26 8,25 1,13 4,-6 4,-14-1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1:50.04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126 45,'10'5,"16"2,12 0,12 4,8 0,-12-2,-24-2,-26-2,-24-3,-24-1,-12-6,8-3,26 1,28 6,31 10,22 7,17 2,-13-2,-32-4,-36-9,-32-6,-20-7,7 8,30 6,30 6,26 8,19 5,12 0,12-5,-6-11,-25-11,-35-6,-34 0,-25-5,-12-5,-7 2,21 2,35 6,36 8,26 11,22 9,10 2,2 2,-17-8,-35-6,-34-9,-31-17,-25-9,-13-6,-10-3,20 5,33 13,32 9,33 12,28 11,13 9,11-1,2 8,-19-2,-37-10,-40-10,-29-10,-19-10,-15-10,-6-5,-7-10,2-3,19 5,38 8,34 20,27 11,23 10,13 8,11 6,8 3,-1-3,-20-6,-38-8,-35-11,-33-11,-26-5,-18-5,-23-11,-4-6,6 4,26 12,37 14,46 9,44 9,36 7,18 1,9 2,-5 2,-26-3,-43-5,-44-11,-33-6,-25-9,-13-3,6 6,15 4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1:43.856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300 468,'5'-6,"13"-1,14 1,18-5,16-1,-13 3,-33 2,-35 8,-31 9,-19 9,-10 0,15-2,32-5,44-9,39-11,28-9,15-8,-19 1,-34 5,-47 10,-33 13,-28 10,-23 9,-9 6,-5 3,27-3,35-8,36-6,34-6,33-16,22-12,7-2,-2-4,-22 3,-33 5,-40 6,-40 15,-35 12,-15 4,-8 4,3-3,1 1,28-3,37-5,35-5,38-10,39-9,22-9,11-6,-4-5,-10-3,-26 5,-43 7,-36 12,-35 14,-36 10,-21 9,-6 0,5 2,30 1,48-3,55-18,37-14,24-6,5-11,-2-8,-24 3,-36 6,-34 12,-40 20,-30 8,-25 7,-8 4,18-1,45-12,33-7,18-6</inkml:trace>
  <inkml:trace contextRef="#ctx0" brushRef="#br1" timeOffset="8810.93">490 118,'11'-5,"-8"-2,-14 0,-22 7,-17 9,-15 8,-13 1,-4-2,17-4,42-5,40-7,29-5,22-12,10-3,9 1,0 0,1-4,-3 3,-27 5,-45 10,-35 6,-31 8,-22 3,-9 4,-6 5,-5 5,4-3,22-4,39-7,41-9,35-12,20-4,16 0,9-2,6-5,-3-4,-23 1,-39 6,-42 5,-41 10,-27 6,-18 7,-2 2,5-2,22 4,35-2,40-3,30-2,25-4,14-7,10-9,2-7,-3-1,1 3,-24 5,-39 4,-38 3,-33 3,-19 7,-18 8,-11 2,1-2,5-3,26 3,39-2,41-2,34-9,20-3,15-7,10-8,5 0,-3 3,-7-2,-28 3,-41 2,-40 11,-43 9,-32 9,-21 8,-2-2,-1 2,19 7,38-2,41-5,35-9,32-11,19-12,15-5,10-11,2-7,-5 1,-21 1,-39 4,-38 13,-40 7,-21 5,-15 13,-2 4,-3 4,27-1,34-5,34-9,33-13,27-4,4-1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2:57.53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164 292,'-1'28,"-2"0,-1 0,-6 23,-3 18,-62 312,49-262,15-59,2 1,2 0,3 1,3-1,5 44,-3-98,-1-1,1 1,1-1,-1 0,1 1,0-1,1 0,-1 0,1 0,0 0,1-1,-1 1,1-1,0 0,1 0,-1 0,1-1,0 0,0 1,5 2,-1-3,0 0,0 0,0 0,0-1,0-1,0 0,1 0,-1-1,1 0,0 0,-1-1,1-1,-1 1,1-2,242-37,-148 19,0 6,65 0,-104 12,0-3,0-2,-1-3,20-8,-30 5,-24 7,-1-2,-1 0,1-2,12-7,-32 12,0 0,-1 0,0-1,0 1,0-2,-1 1,1-1,-2 0,1-1,-1 0,0 0,-1 0,0-1,0 1,2-9,1-2,-2-1,0 0,-2-1,0 1,-1-1,0-14,-2-34,-3-26,1-61,12 49,18-75,-8 67,-2-36,-18 138,-1 0,0 1,0-1,-1 0,-1 1,0-1,0 1,-2-2,2 9,0 0,0 0,0 0,-1 0,0 1,0-1,0 1,0 0,-1 0,1 0,-1 0,0 1,0 0,-1-1,1 1,-1 1,1-1,-1 1,0 0,-3-2,-6 0,0 1,1 0,-1 1,0 1,0 0,0 0,-8 2,-106 13,46-4,-71 8,2 7,0 7,2 6,2 6,-38 22,165-58,0 0,1 0,0 2,1 1,-3 2,-15 17</inkml:trace>
  <inkml:trace contextRef="#ctx0" brushRef="#br0" timeOffset="1916.28">577 863,'88'-92,"-5"-4,-4-3,-3-6,-63 87,-9 11,0 0,1 0,-1 1,1-1,1 2,-1-1,1 0,0 1,3-2,-8 7,-1 0,0 0,1-1,-1 1,1 0,-1 0,0 0,1 0,-1 0,1 0,-1 0,0 0,1 0,-1 0,0 1,1-1,-1 0,1 0,-1 0,0 0,1 0,-1 1,0-1,1 0,-1 0,0 1,0-1,1 0,-1 0,0 1,0-1,1 0,-1 1,0-1,0 0,0 1,1-1,-1 1,0-1,0 0,0 1,0-1,0 0,0 1,0-1,0 1,0-1,0 0,0 1,0-1,0 1,0-1,0 0,-1 1,1-1,-3 28,3-27,-33 164,-12 79,-2 30,37-225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4:12.83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443 271,'0'5,"-11"13,-20 19,-15 20,-16 17,-8 5,-3 7,0-12,17-19,35-29,49-40,40-35,19-24,23-23,2-15,0 0,-21 24,-35 43,-44 45,-41 39,-30 35,-23 19,-7 6,0-4,26-18,41-39,34-36,25-30,30-32,12-16,10-12,1-2,-5 3,-16 27,-42 46,-41 41,-35 37,-31 23,-17 14,-9 0,24-18,43-33,49-43,40-43,21-21,21-28,11-17,9-6,-3 4,-21 29,-35 40,-44 35,-39 39,-31 30,-21 24,-13 12,-6-1,24-18,42-36,43-41,42-39,17-32,25-20,18-19,12-8,-4 14,-27 23,-40 34,-45 40,-40 30,-25 26,-18 19,-18 12,2 2,22-15,34-25,39-39,31-32,25-23,31-26,26-24,15-12,-3 1,-29 23,-47 47,-43 40,-45 30,-32 29,-20 16,-6 8,18-9,34-31,39-28,43-40,25-28,24-22,12-10,12-8,-25 21,-38 27,-37 31,-33 33,-28 23,-22 18,-15 10,-4-3,19-15,37-16,42-33,34-28,33-33,25-24,11-15,-2 2,-20 21,-35 28,-33 31,-30 33,-36 29,-21 21,-15 8,12-9,33-18,39-34,46-42,21-30,19-16,11-18,5-7,0 8,-17 22,-35 28,-42 41,-40 35,-35 32,-19 14,-11 8,21-12,35-32,38-35,37-43,27-27,26-22,6-3,-11 17,-43 34,-39 33,-30 32,-28 19,-9 11,11-6,21-25,36-30,35-31,32-30,14-20,4-5,3 7,-25 20,-29 35,-32 31,-33 24,-24 22,-12 10,9-6,24-19,29-35,30-29,21-23,13-20,12-5,4 3,-17 17,-30 39,-30 25,-28 27,-19 21,-13 10,8-7,30-27,28-31,24-28,23-28,13-16,5-4,1-1,-11 15,-28 34,-31 29,-26 25,-21 21,-13 12,-9-1,3 5,16-17,37-33,32-37,33-33,24-30,19-13,4 3,-5 6,-19 27,-39 33,-38 31,-39 36,-26 20,-12 14,-5 6,23-14,42-39,40-37,38-35,23-20,20-18,8-6,-6 10,-20 24,-41 30,-40 35,-32 24,-28 12,-15 13,-8 5,16-3,27-19,32-29,36-33,35-32,21-29,11-13,0 3,-29 27,-38 39,-35 33,-34 25,-22 22,-23 17,-9 11,16-10,31-24,39-27,35-34,29-33,20-26,12-18,12-6,4 6,-17 23,-40 37,-40 34,-44 36,-33 20,-16 11,-11 12,0 2,9-4,24-17,39-32,43-44,40-38,25-33,13-9,12-12,-3 4,-10 8,-6 18,-19 26,-33 30,-35 27,-40 33,-31 19,-16 13,-10 10,-1 5,20-15,33-31,34-35,43-42,38-28,21-25,10-22,3 1,-7 13,-22 26,-35 44,-37 32,-31 24,-28 21,-17 11,-8 4,14-10,27-22,41-34,47-35,23-29,10-11,5-5,10-1,-4 12,-23 26,-41 31,-49 31,-37 22,-33 24,-13 10,5 7,23-11,34-31,34-35,38-40,29-28,24-20,14-3,4 1,1 8,-9 15,-25 22,-38 33,-47 27,-37 24,-22 9,-22 10,-5 9,2 1,22-7,35-28,44-32,32-30,31-23,30-27,25-23,7-8,-8 12,-25 26,-36 34,-38 31,-46 31,-31 20,-16 16,-14 7,12-11,35-23,33-30,34-34,32-30,27-24,24-15,10 0,-1 16,-22 25,-34 31,-39 23,-47 21,-36 22,-20 12,-14 12,-3 4,20-7,37-26,41-32,40-40,24-21,20-20,17-13,5-11,-5 5,-6 12,-25 28,-36 34,-37 29,-36 27,-27 17,-16 9,-6 4,5-2,21-11,36-34,48-38,35-32,28-26,14-7,1-1,-3 12,-24 22,-37 29,-42 28,-33 22,-21 16,-12 4,-2 8,16-6,34-30,34-31,26-25,16-19,-2 3,-16 26,-32 21,-23 20,-20 23,-4 2</inkml:trace>
  <inkml:trace contextRef="#ctx0" brushRef="#br1" timeOffset="10114.01">7237 271,'-5'0,"-18"11,-16 19,4 6,24-21,30-18,23-19,15-11,-8 5,-33 24,-37 23,-24 25,-16 15,8-2,29-16,29-31,31-23,19-20,12-15,4-5,-14 12,-34 24,-31 25,-25 23,-18 16,-16 11,-3 7,17-8,27-19,35-27,32-26,20-21,21-20,8-13,-2-4,-4 4,-22 25,-32 31,-43 33,-30 25,-19 15,-14 14,-6 4,17-9,30-24,37-29,35-29,21-22,23-17,14-15,7-2,-3 6,-8 2,-25 18,-39 26,-36 22,-26 20,-24 18,-24 22,-13 22,-2 2,27-15,42-25,41-37,36-31,31-29,18-23,14-4,-1 0,-30 23,-49 37,-42 31,-30 25,-23 15,-13 15,-3 0,17-11,36-16,43-38,36-30,25-22,21-19,5-9,-5 2,-23 19,-37 29,-35 24,-39 23,-31 29,-19 17,-6 1,7 6,29-16,35-23,31-29,26-21,27-25,15-11,9-14,7-1,-2 5,-28 13,-35 29,-33 24,-27 27,-30 18,-21 16,-12 8,15-9,37-16,37-28,34-28,30-29,15-21,6-10,0-1,2 6,-23 13,-32 26,-37 32,-39 30,-22 20,-14 9,-4 10,18-9,33-17,38-28,30-29,21-25,24-19,9-6,2-6,-4 3,-15 15,-35 21,-35 30,-27 23,-19 13,-17 13,-9 9,14-8,29-20,35-27,33-26,28-28,18-17,12-15,6 4,2 10,-27 13,-37 27,-42 21,-30 27,-25 13,-9 17,-4 3,17-9,28-14,29-23,26-21,28-25,17-19,17-17,9-2,-1 9,-22 16,-41 25,-37 27,-29 23,-25 16,-15 6,-5 10,16-6,28-19,31-20,31-31,28-18,13-15,13-10,1-2,-2 9,-21 19,-43 24,-35 24,-25 14,-28 18,-13 6,2 9,20-7,32-18,35-22,34-31,26-23,18-17,15-16,2-1,-5 4,-20 20,-33 29,-35 21,-30 27,-33 13,-19 15,-6 8,-2 3,19-10,42-16,34-31,32-29,29-28,18-24,15-10,0 2,-8 9,-20 20,-41 24,-37 32,-30 19,-21 16,-19 11,-7 7,13-8,34-12,43-31,35-32,26-25,15-15,4-8,1 2,-4 12,-29 21,-36 21,-28 29,-30 17,-20 14,-18 14,-14 8,3 8,25-14,33-29,41-27,35-30,29-27,22-22,20-21,5-4,-3 13,-24 32,-39 29,-48 30,-36 25,-27 11,-15 15,-14 2,1 2,19-9,29-15,30-24,31-20,26-26,18-18,19-17,8-3,-3 6,-18 18,-35 27,-42 23,-32 21,-29 17,-16 12,-11 8,1 3,26-9,33-20,36-32,37-23,31-24,24-21,3-6,1-6,1 3,-17 20,-36 29,-44 29,-41 20,-21 16,-19 11,-9 8,18-7,31-12,36-30,31-22,32-31,24-30,12-9,9-1,-4 8,-23 26,-42 28,-40 32,-38 26,-31 16,-15 15,-6 2,-5-2,28-11,34-17,33-21,25-29,29-26,19-27,12-15,7-5,-3 6,-19 21,-28 25,-38 40,-39 22,-30 17,-22 16,-9 8,17-9,29-16,40-26,29-29,27-29,20-30,9-9,-11 12,-34 29,-39 35,-42 35,-24 26,-12 8,18-8,30-14,31-27,37-28,23-24,17-22,12-14,-15 16,-32 26,-38 29,-37 29,-23 14,-19 16,-8 2,16-5,41-23,35-24,32-31,25-22,12-22,14-21,8-14,-3 10,-18 31,-33 34,-41 28,-33 28,-27 24,-21 18,-8 8,-7-1,7 2,23-14,32-29,43-34,29-29,30-32,6-18,1-9,3-1,4 8,-14 26,-30 27,-38 27,-37 29,-24 19,-24 16,-15 6,-2 6,26-10,35-30,46-33,37-34,32-24,18-25,15-13,-2 10,-19 22,-36 26,-39 23,-44 28,-33 16,-17 16,-17 11,-4 9,20-8,35-15,46-34,33-24,27-34,14-15,20-21,10-7,3-2,-6 15,-27 29,-37 27,-36 26,-40 22,-30 21,-15 12,-10 6,16-11,37-16,36-26,34-22,34-28,21-30,7-16,4 0,-21 23,-34 31,-34 25,-36 28,-30 13,-14 16,14-3,28-11,30-24,25-27,30-24,22-23,8-8,-16 17,-30 20,-34 25,-22 29,-14 8,-2-2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6:47.97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4009.61523"/>
      <inkml:brushProperty name="anchorY" value="-3120.83276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2081.31836"/>
      <inkml:brushProperty name="anchorY" value="-1415.04041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0120.4375"/>
      <inkml:brushProperty name="anchorY" value="-424.10928"/>
      <inkml:brushProperty name="scaleFactor" value="0.5"/>
    </inkml:brush>
    <inkml:brush xml:id="br3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1860.39551"/>
      <inkml:brushProperty name="anchorY" value="-2132.89551"/>
      <inkml:brushProperty name="scaleFactor" value="0.5"/>
    </inkml:brush>
  </inkml:definitions>
  <inkml:trace contextRef="#ctx0" brushRef="#br0">2790 553,'0'0,"-6"0,-20-6,-13-1,-12-5,-7-13,-12-17,4-12,-1-1,-5-3,1 3,13-1,15 18,21 19,13 10</inkml:trace>
  <inkml:trace contextRef="#ctx0" brushRef="#br1" timeOffset="1387.14">2854 617,'0'0,"-11"-6,-17-1,-11 0,-10 1,-9 2,-10 8,-3 8,-2 13,2 13,1 10,9 8,8 11,14-8</inkml:trace>
  <inkml:trace contextRef="#ctx0" brushRef="#br2" timeOffset="12555.48">1329 426,'0'0,"0"-11,7-17,12 2,13-10,12-2,9 6,13 7,-56 25,2-2,-1 1,0 0,0 1,4 0,-10 1,3 0,0 0,-1 1,1 0,-1 0,0 1,3 1,-6-2,1 1,1 0,-1 0,0 1,-1-1,1 1,0 1,1 2,-1-3,-1 2,0-1,0 1,0 0,-1 0,1 1,-1 1,-1-2,1 2,-1-1,0 1,-1 0,0-1,0 6,-3-6,2 0,-1 1,-1-1,1 0,-1 0,-1 0,-2 7,-25 52,-14 1,-17 0,-1 0,-2-2,-8 0,13-19,59-47,-2 3,-1-1,0 1,1-1,-1 1,0-1,0 0,0 0,0 0,0-1,-2 1,6 1,-2-2,1 0,0 0,0 0,0 0,-1 0,1 0,0 0,0 0,-1 0,1 0,0 0,0 0,-1 0,1 0,0 0,0 0,-1 0,1 0,0 0,0 0,0-1,-1 1,1 0,0 0,0 0,0 0,0 0,-1-1,1 1,0 0,0 0,0 0,0-1,0 1,-1 0,1 0,0-1,0 1,0 0,0 0,0 0,0-1,0 1,0 0,0 0,0-1,0 1,0 0,0 0,0-1,0 1,0 0,0 0,0 0,1-1,-1 1,0 0,0 0,0 0,0-1,0 1,0 0,1 0,-1 0,20-30,20 9,-38 21,3-1,0-1,0 1,-1 1,1-1,0 1,0-1,1 1,0 2,0-2,0 2,0-1,0 1,0 0,-1 0,4 1,45 17,4 1,3-3,-53-21,0 4,0-1,1 0,-1-1,0 0,6-1,-9 1,3-1,-1 0,1 0,-1-1,0 0,2-1,29-17</inkml:trace>
  <inkml:trace contextRef="#ctx0" brushRef="#br3" timeOffset="15950.79">980 77,'0'0,"-5"10,-3 18,2 11,-6 17,1 14,3 11,1 3,-4 3,-4 4,-6-4,2 0,4-4,3-6,5 2,16-16,-8-59,1 1,0 0,0 0,0 0,1 0,0-1,0 1,3 3,-4-4,2-1,-1 1,0-1,1 0,0 0,0 0,0-1,0 0,2 2,0-1,1 0,0 0,0-1,1 1,-1-2,1 1,50 12,11 1,10-4,1-2,-2-3,4-2,-4-3,-3 0,-4-1,-3-1,5 1,-3-13,-62 9,2 1,-1-1,1 0,-1-1,3-2,-4 2,0 0,0-1,0 0,-1-1,2-3,-3 4,0-1,0-1,-1 0,0 0,2-4,15-45,-3-12,-7-2,-5-8,-3-5,-2-5,-2-4,-7 5,-1 5,1 7,1 4,1 4,-10 3,11 59,1-3,-1 2,0-1,0 0,-5-5,4 9,1-1,-1 1,1-1,-1 1,0 0,-1 1,1-1,-1 1,-3-2,0 0,-1 2,1-1,-1 1,-6-1,-53-9,-5 8,0 4,-4 2,2 2,2 0,3-1,2 6,3 0,2-1,19-1,14-2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7:17.71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6164.77637"/>
      <inkml:brushProperty name="anchorY" value="-6004.44727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7630.79688"/>
      <inkml:brushProperty name="anchorY" value="-8037.09277"/>
      <inkml:brushProperty name="scaleFactor" value="0.5"/>
    </inkml:brush>
  </inkml:definitions>
  <inkml:trace contextRef="#ctx0" brushRef="#br0">0 40,'0'0,"0"-17,7 1,12 10,25 21,14 11,8 15,4 10,-5 6,-1 12,-2-10,-13-18,-26-9,-22-29,-1-1,0-1,1 1,-1-1,0 1,0-1,1 1,-1 0,-1-1,1 1,0-1,0 1,0-1,-1 1,1-1,-1 1,1-1,-1 1,0 0,-18 35,-25 7,-12 13,-2 5,-5 5,13-5,11-14</inkml:trace>
  <inkml:trace contextRef="#ctx0" brushRef="#br1" timeOffset="844.57">540 420,'0'0,"11"0,17 0,10 0,12 0,7 0,5 0,3 0,7 0,1 0,-14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8:24.88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0851.53711"/>
      <inkml:brushProperty name="anchorY" value="-10480.23145"/>
      <inkml:brushProperty name="scaleFactor" value="0.5"/>
    </inkml:brush>
  </inkml:definitions>
  <inkml:trace contextRef="#ctx0" brushRef="#br0">0 0,'0'0,"5"0,22 0,11 0,19 0,8 0,5 0,2 0,-2 0,6 0,-2 0,-21 0,-9 0,-21 0,-31 0,-22 0,-18 0,-11 0,-6 0,-4 0,0 0,-6 0,1 0,2 0,20 0,29 0,16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2:39.20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2144.12695"/>
      <inkml:brushProperty name="anchorY" value="-11750.2314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3469.77539"/>
      <inkml:brushProperty name="anchorY" value="-12946.09277"/>
      <inkml:brushProperty name="scaleFactor" value="0.5"/>
    </inkml:brush>
  </inkml:definitions>
  <inkml:trace contextRef="#ctx0" brushRef="#br0">120 180,'0'0,"5"-11,3 2,-2 22,-1 21,-1 16,-1 16,-2 13,-7 3,0 5,-1-3,-11 3,1-6,-5-3,-3 1,3-4,5-2,5-4,14-59,-2 0,0 0,1 1,2 9,-1-13,0-1,0 1,1 0,0-1,0 0,0 1,1-1,-1-1,1 0,0-1,0 1,0 0,1-1,0 0,3 2,-2-1,1-1,0 0,0 0,0-1,0 0,2 0,48 12,13-8,2-5,2-3,-2-1,-3 0,-1-7,-2 1,5 0,0 2,-2-5,0 2,-2 1,-2 3,6 1,0-5,-14-11,-52 17,1 0,-1-1,0 1,0-1,0 0,0-1,2-2,-3 2,0 0,0-1,-1 1,0-1,0 0,0 0,1-5,12-48,-8-13,-13-10,-9 0,-1 2,-6 4,-4-3,4 4,4-4,5 3,5 2,3 3,-4 3,-11-4,14 63,0-2,0 0,-1 0,-5-5,6 10,0-1,-1 0,0 1,0 0,-1 0,-1 0,1 0,0 1,-1 1,1-1,-1 1,-7-2,-51-11,-3 9,-3 5,-5 4,1 2,1 0,4-7,2-1,2 0,-4 7,1 13,62-11,-1 0,0 0,-1 1,2 0,-5 3,-24 23,16-4</inkml:trace>
  <inkml:trace contextRef="#ctx0" brushRef="#br1" timeOffset="1445.08">595 751,'0'0,"6"-11,14-16,12-11,6-12,3-13,-1-6,-14 16,-8 33,-15 20,-4 8,-2 30,-3 24,-8 18,2 5,1 0,2-4,4-5,1-17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3:18.23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6661.3418"/>
      <inkml:brushProperty name="anchorY" value="-15710.26758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8510.51563"/>
      <inkml:brushProperty name="anchorY" value="-16916.26367"/>
      <inkml:brushProperty name="scaleFactor" value="0.5"/>
    </inkml:brush>
  </inkml:definitions>
  <inkml:trace contextRef="#ctx0" brushRef="#br0">32 65,'0'0,"5"0,15-6,13-1,11 1,15 1,14-6,4 2,0 1,-2 2,-9 2,-16 2</inkml:trace>
  <inkml:trace contextRef="#ctx0" brushRef="#br1" timeOffset="1475.5">1 34,'0'0,"5"0,15 0,19 0,11 0,10 0,5 0,2 0,1 0,0 0,-2 0,-13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6129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19-03-21T00:26:54.872"/>
    </inkml:context>
    <inkml:brush xml:id="br0">
      <inkml:brushProperty name="width" value="0.05" units="cm"/>
      <inkml:brushProperty name="height" value="0.05" units="cm"/>
      <inkml:brushProperty name="fitToCurve" value="1"/>
    </inkml:brush>
    <inkml:context xml:id="ctx1">
      <inkml:inkSource xml:id="inkSrc1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3-21T00:28:36.841"/>
    </inkml:context>
    <inkml:brush xml:id="br1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1216 9559 0,'-33'33'94,"-1"34"-63,-32 33-15,32-33 0,1 0-1,-67 33 1,33 34-1,33-67-15,1 33 16,-67-33 0,100 33-1,-67-33 1,33 0 0,-33 0-1,34 33 1,0-33-16,-34 0 15,67 0-15,-100 66 16,66-66 0,1 33-1,-34-33 1,67 0-16,-34 33 16,1-33-1,0 33 1,33 1-1,0-34 1,-34-1 0,34 1-1,0 34 1,0-35 0,0 1-1,0 0 1,0 0-1,0 0 1,34 33 0,-1-33-1,67-34 17,-33 68-17,0-68 1,33 34-1,0-34 1,-33-33 0,0 34-16,0-1 15,33-33-15,1 0 16,-1 0 0,0 33-1,34-33-15,33 0 16,-100 0-16,0 0 0,-1 34 15,68-34-15,-67 0 16,0 0-16,66 0 16,-66 0-16,34 0 0,-1 0 15,-33 0-15,33 0 0,-33 0 16,0 0-16,-1 0 0,1 0 0,0 0 16,0 0-16,33 0 0,-33 0 15,0 0-15,0 0 0,0 0 16,-1 0-16,1 0 0,34 33 15,32-33-15,-66 0 16,0 0-16,0 0 0,0 0 0,-1 0 0,35 0 0,-34 0 16,-1 0-16,68 0 15,-67 0-15,0 0 0,0 34 16,-1-34-16,1 0 0,34 0 0,-35 0 16,1 0-16,0 0 0,0 0 15,0 0-15,0 0 0,33 0 16,-33 0-16,0 0 0,-1 0 15,35 0-15,-35 0 16,1 0-16,0 0 0,33 0 0,1 0 16,-34 0-16,-1 33 0,35-33 15,-35 0-15,35 0 0,-34 0 16,33 0-16,-33 0 0,0 0 16,33 34-16,0-34 0,-33 0 15,33 0-15,-33 0 0,33 0 0,-33 0 16,33 0-16,-33 0 0,0 0 15,33 0-15,1 0 0,-35 0 16,35 0-16,-1 0 0,0 0 16,0 0-16,-33 33 0,34-33 15,-35 0-15,1 0 0,34 33 16,-1-33-16,-33 0 0,33 0 16,-33 0-16,33 34 0,-33-34 15,33 0-15,0 0 0,1 0 16,-1 0-16,0 0 0,0 0 0,1 0 15,-1 0-15,-33 0 0,33 0 16,0 0-16,1 0 0,-1 0 16,0 0-16,-33 0 0,33 0 15,0 0-15,-33 33 0,34-33 16,-35 0-16,35 0 0,-1 0 0,0 0 16,0 0-16,1 0 0,-34 0 15,33 0-15,0 0 16,0 0-16,1 0 0,-1 0 15,-33 0-15,33 0 0,0 0 0,1 34 16,-1-34-16,0 0 0,0 0 16,-33 0-16,33 0 0,1 33 15,-1-33-15,-33 0 0,33 0 16,-33 0-16,0 0 0,33 0 16,0 0-16,1 0 0,-35 0 0,35 0 15,-35 34-15,35-34 0,-1 0 16,0 0-16,1 0 0,-1 0 15,0 0-15,0 0 16,1 0-16,-35 0 0,35 0 0,-34 0 16,33 33-16,0-33 0,0 0 15,-33 0-15,33 0 0,-33 0 16,0 0-16,33 0 0,-33 0 16,33 0-16,-33 0 0,34 0 15,-1 0-15,0 0 0,-33 0 0,0 0 16,0 0-16,33 0 0,-33 0 15,0 0-15,33 0 0,-33 0 16,0 0-16,33 0 0,-33 0 16,-1 0-16,1 0 0,0 0 15,33 0-15,-33 0 0,0 0 16,33 0-16,-33 0 0,0 0 16,0 0-16,0-33 0,33 33 15,-33 0-15,0 0 0,0 0 16,-1 0-16,1 0 0,33 0 0,-33 0 15,34 0-15,-35 0 0,1 0 16,0 0-16,0 0 0,67 0 16,-68 0-16,1 0 31,34 0-31,32 0 16,1 0-16,-34-34 0,0 34 15,1-33-15,-1-1 31,-33 34-31,0-33 16,33-1 0,0 1-16,-33 0 15,33-1 1,-33 1-16,33-34 16,1 33-1,32-32-15,-32-1 16,32 0-16,-66 34 15,-33-34 1,66-34-16,-67 35 16,34-1-1,0-34-15,0 35 16,0-1 0,-1 0-16,1-67 15,-33 34 1,66 33-16,-100 0 15,67-66-15,0 32 16,-34 1-16,34-34 16,-34 34-1,1 0-15,-1 33 16,1-33 0,-1-34-16,0 67 15,1 0 1,-34 1-16,33-35 15,-33 34 1,34-33 0,-34 33-1,0 1 1,0-1 15,0 0 0,-34 0 63,-33 34-63,1-1 16,-35 1-31,35-1 0,-1 1-1,0-1 1,-33 34-1,-1-33 1,34 33-16,1-33 0,-35 33 16,1 0-16,0 0 0,-67-34 15,-67 34-15</inkml:trace>
  <inkml:trace contextRef="#ctx0" brushRef="#br0" timeOffset="2561">21971 11999 0,'67'67'63,"-34"-1"-48,34 1 1,0-33 0,33-34-1,0 0-15,-33 0 16,0 0 0,0 0-1</inkml:trace>
  <inkml:trace contextRef="#ctx0" brushRef="#br0" timeOffset="3577">21937 11999 0,'0'67'125,"0"-1"-125,-33 1 31,33-100 47,0-34-62,0-33-1,67 66 126,0 1-110,-1 33-15,35-34-16,-34 1 15</inkml:trace>
  <inkml:trace contextRef="#ctx0" brushRef="#br0" timeOffset="4656">22773 12066 0,'0'33'78,"0"34"-62,0 33 0,-34 0-1,34-33 16,0-100 32</inkml:trace>
  <inkml:trace contextRef="#ctx0" brushRef="#br0" timeOffset="5703">22739 11999 0,'0'33'125,"67"67"-94,-33-33 0,66-33 63,-100-101-63,33 0-15,34 0 15,-33 0-15,-34 101 156,0 33-157,0-1 1,0 1 0,0 0-1,0 33 1,0-33 15,0-100 63</inkml:trace>
  <inkml:trace contextRef="#ctx0" brushRef="#br0" timeOffset="7468">23241 12299 0,'67'0'109,"-1"0"-62,-32-100 109,-34 33-93,0 1-32,-67 32 47,34 101-15,-34 0-1,67 0-15,-34-1-16,1 1 1,66 34 14,1-35 1,33-66-15,-1-33 14,35 0-14,-101-1 61</inkml:trace>
  <inkml:trace contextRef="#ctx0" brushRef="#br0" timeOffset="9453">23575 12099 0,'0'33'156,"0"34"-140,0 0-1,0 0 1,0 0 15,0 33 0,0-167 110,0 0-94,0 0-32,33 1 17,1-1-1,33 33 47,-34 68-31,-33 33-16,0-1-15,0 35 15,0-34-15,0-101 187,0-66-188,0 33 1,34 0 31,32 34 0,1 33 47,-33 67-48,-34-1-14,0 1-1,33 34 0</inkml:trace>
  <inkml:trace contextRef="#ctx0" brushRef="#br0" timeOffset="10453">24177 12199 0,'0'-33'16,"-34"66"109,34 34-110,-33 0 16,33 0-15,67 0 31,-1-67-16,1-34 16,-33-33-31,-1 0-1,-33 1 17,-33-35-1,-68 68 16,35 33-16,32 33 0,34 34-15</inkml:trace>
  <inkml:trace contextRef="#ctx0" brushRef="#br0" timeOffset="11608">24511 12066 0,'0'33'109,"0"34"-78,0 0-15,0-1 0,0 1-1,0-100 110,0-34-93,0 0-17,33 0 16,34 67 16,0 0-15,0 0-1</inkml:trace>
  <inkml:trace contextRef="#ctx0" brushRef="#br0" timeOffset="12359">24945 12132 0,'0'34'109,"0"33"-93,0-1-16,0 1 16,0 0 15,34-100 31</inkml:trace>
  <inkml:trace contextRef="#ctx0" brushRef="#br0" timeOffset="12921">25146 12132 0,'0'34'187,"-34"33"-171,-32 33-1,32 0-15,-33-33 16,0 33-16,1 1 16,32-35-1,-33 1-15,34 0 31,33-100 48</inkml:trace>
  <inkml:trace contextRef="#ctx1" brushRef="#br1">2252 11632,'1'-12,"0"0,1 0,0 1,3-8,4-29,4-143,-12-164,-4 157,18-141,5-28,-16 233,10-76,1-26,3-76,1-60,-3 72,0 20,-19-285,6-215,13 527,2-61,-20-82,4-158,14 308,1-65,-16-1471,-3 858,4 670,-5-285,-3 429,-15-66,21 172,-1-1,0 0,0 0,0 1,-1-1,1 0,-1 1,-1-1,1 1,0 0,-1 0,0 0,0 0,-2-1,2 3,1 0,-1 0,0 0,0 1,0 0,0-1,0 1,0 0,0 0,0 1,-1-1,1 1,0-1,0 1,-1 0,1 0,0 1,0-1,-1 1,-1 0,-15 3,17-3,-1 0,0 0,0 0,0-1,1 1,-1-1,0 0,0 0,0 0,-1-1,4 1,1-1,-1 1,1 0,0 0,-1-1,1 1,0 0,-1-1,1 1,0 0,0-1,-1 1,1-1,0 1,0 0,0-1,-1 1,1-1,0 1,0-1,0 1,0 0,0-1,0 1,0-1,0 1,0-1,0 1,0-1,0 1,0-1,13-28,-8 20,1 1,-1 0,2 0,-1 1,1 0,0 0,0 0,1 1,0 0,0 0,1 1,-1 0,1 1,8-3,-10 4,1 1,0 0,0 1,0 0,-1 0,1 1,0-1,0 2,0-1,0 1,0 1,0-1,-1 1,1 0,-1 1,1 0,-1 0,0 1,1 0,20 15,0 0,0 2,3 6,15 14</inkml:trace>
  <inkml:trace contextRef="#ctx1" brushRef="#br1" timeOffset="5765.59">2319 11597,'1'1,"0"-1,-1 0,1 0,0 0,-1 0,1 0,0 0,0 0,-1 0,1-1,0 1,-1 0,1 0,0-1,-1 1,1 0,0-1,-1 1,1 0,-1-1,1 1,0-1,-1 1,1-1,-1 1,0-1,1 1,-1-1,1 0,-1 1,0-1,1 0,-1 1,0-1,0 0,0 1,0-1,1 0,-1 0,0 1,0-1,0 0,0 1,-1-1,1 0,0 0,0 1,0-1,0 0,-1 1,1-1,-1-2,0 1,0 0,0-1,0 1,-1 0,1 0,0 0,-1 0,0 0,1 0,-1 1,0-1,0 1,-1-1,-9-6,11 7,0 1,1-1,-1 0,0 1,0-1,0 1,1-1,-1 1,0-1,0 1,0 0,0-1,0 1,0 0,0 0,0-1,0 1,0 0,0 0,0 0,0 0,0 1,0-1,0 0,0 0,0 0,1 1,-1-1,0 0,0 1,0-1,0 1,0-1,1 1,-1 0,0-1,0 1,1 0,-1 0,0-1,1 1,-1 0,1 0,-1 0,1 0,-1 0,0 1,0-1,0 1,1 0,-1-1,0 1,1 0,0 0,-1-1,1 1,0 0,0 0,0 0,0-2,0 0,0 0,0-1,0 1,0 0,1 0,-1 0,0-1,0 1,0 0,0 0,1 0,-1 0,0-1,0 1,0 0,1 0,-1 0,0 0,0 0,0 0,1-1,-1 1,0 0,0 0,1 0,-1 0,0 0,0 0,1 0,-1 0,0 0,0 0,1 0,-1 0,0 1,0-1,1 0,-1 0,0 0,0 0,0 0,1 0,-1 1,0-1,0 0,0 0,1 0,-1 0,0 1,0-1,0 0,0 0,0 0,1 1,-1-1,0 0,0 0,0 1,0-1,5-13,-13 12,8 1,0 0,0 0,-1 1,1-1,0 0,-1 0,1 0,0 0,-1 1,1-1,0 0,0 0,-1 1,1-1,0 0,0 0,0 1,-1-1,1 0,0 1,0-1,0 0,0 0,0 1,0-1,0 0,0 1,0-1,0 1,0-1,0 0,0 1,0-1,0 0,0 1,0-1,0 0,0 1,0-1,0 0,1 0,-1 1,0-1,0 0,0 1,0-1,1 0,-1 0,0 1,0-1,1 0,-1 0,0 0,1 1,-1-1,0 0,1 0,-1 0,0 0,1 0,-1 0,0 0,1 0,-1 1,0-1,1 0,-1 0,1 0,0 0,-1 1,1-1,0 0,0 0,-1 0,1 1,0-1,0 0,-1 0,1 0,0 0,-1 0,1-1,0 1,0 0,-1 0,1 0,0-1,-1 1,1 0,0-1,-1 1,1 0,-1-1,1 1,0-1,-1 1,1-1,-1 1,1-1,-1 0,0 1,1-1,-1 1,0-1,1 0,-1 1,0-1,0 0,1 0,-1 0,0 0,0 0,0 1,-1-1,1 0,0 0,0 0,0 1,-1-1,1 0,0 0,-1 1,1-1,-1 0,1 0,-1 1,1-1,-1 1,0-1,1 0,-1 1,0-1,1 1,-1 0,0-1,0 1,1-1,-1 1,0 0,0 0,0 0,1-1,-1 1,0 0,0 0,0 0,0 0,1 0,-1 0,0 0,0 1,0-1,1 0,-1 0,0 1,0-1,0 1,-2-1,1 0,-1 1,1-1,0 1,-1 0,1 0,0-1,-1 2,1-1,0 0,0 0,0 1,0-1,0 1,0-1,1 1,-1 0,0 0,1 0,-1 0,1 0,0 0,0 0,0 1,0-1,0 0,0 1,0-1,1 0,0 1,-1-1,1 1,0-1,0 1,0-1,0 1,1-1,-1 1,1-1,-1 0,1 1,0-1,0 0,0 1,0-1,0 0,1 0,-1 0,0 0,1 0,0 0,-1 0,1-1,2 2,27 15</inkml:trace>
  <inkml:trace contextRef="#ctx1" brushRef="#br1" timeOffset="12015.31">514 869,'0'6,"0"13,0 14,0 14,0 9,0 8,6 3,18-15,18-22,12-27,-3-15</inkml:trace>
  <inkml:trace contextRef="#ctx1" brushRef="#br1" timeOffset="12592.77">480 969,'6'0,"13"0,15 0,13 0,-2 0</inkml:trace>
  <inkml:trace contextRef="#ctx1" brushRef="#br1" timeOffset="13577.55">815 1070,'0'6,"0"12,0 22,17 2,5-4</inkml:trace>
  <inkml:trace contextRef="#ctx1" brushRef="#br1" timeOffset="13921.31">815 869,'0'0</inkml:trace>
  <inkml:trace contextRef="#ctx1" brushRef="#br1" timeOffset="15234.85">1016 1070,'2'4,"1"-1,-1 1,0 0,0 0,0 0,0 0,-1 0,1 0,-1 1,0-1,0 3,9 27,-9-34,-1 1,1-1,-1 1,1-1,-1 1,1-1,0 1,-1-1,1 1,0-1,-1 0,1 1,0-1,-1 0,1 0,0 1,0-1,-1 0,1 0,0 0,0 0,-1 0,1 0,0 0,0 0,-1-1,1 1,0 0,0 0,-1-1,1 1,0 0,-1-1,1 1,33-19,-6 3,-25 16,-1-1,1 1,0 0,-1 0,1 0,0 1,-1-1,1 0,0 1,-1 0,1 0,-1 0,1 0,-1 0,1 0,-1 1,0-1,1 1,-1-1,0 1,0 0,0 0,-1 0,1 0,1 2,5 4,-8-7,0-1,1 0,-1 0,0 1,1-1,-1 0,1 0,-1 1,0-1,1 0,-1 0,1 0,-1 0,0 0,1 0,-1 0,1 1,-1-1,1 0,-1-1,1 1,-1 0,0 0,1 0,-1 0,1 0,-1 0,0 0,1-1,-1 1,1 0,-1 0,0-1,1 1,-1 0,0 0,1-1,-1 1,0 0,14-19,-6 7,-6 10,-1 0,1 0,0 0,0 0,0 1,0-1,0 0,0 1,0 0,0-1,1 1,-1 0,1 0,-1 0,1 1,-1-1,1 1,-1-1,1 1,-1 0,1 0,-1 0,1 0,0 0,-1 1,1-1,-1 1,1 0,-1-1,1 1,-1 0,0 1,0-1,1 0,-1 1,0-1,1 2,5 4,0 1,0 1,0 0,-1 0,-1 0,1 1,4 10,6 12</inkml:trace>
  <inkml:trace contextRef="#ctx1" brushRef="#br1" timeOffset="16218.95">1517 1170,'11'0,"16"0,14 0,0-12,-7-20,-21-10,-23 1,-22 13,-5 24,-2 29,5 22,9 13,20 4,21-11,21-18,20-23,12-23,-5-10</inkml:trace>
  <inkml:trace contextRef="#ctx1" brushRef="#br1" timeOffset="17437.23">1917 1404,'6'-6,"8"-13,6 2,1 16,-4 19,-4 18,-5 14,-4-1</inkml:trace>
  <inkml:trace contextRef="#ctx1" brushRef="#br1" timeOffset="23453.08">6162 10261,'11'0,"-1"-11,-9 1,2 3,-1-3,-5 0,-8 13,-3 6</inkml:trace>
  <inkml:trace contextRef="#ctx1" brushRef="#br1" timeOffset="28687.26">6129 10160,'2'15,"4"-16,6-27,-8-14,-2 0,-2 0,-1 0,-3 0,-2-7,-4-74,0-35,-25-128,2 113,8 48,6-1,3-32,1-70,-5-191,21-2731,18 2820,-5 153,0-6,7-204,-22-934,7 1182,22-124,-10 119,-2-100,-18-748,2 981,-2-35,2 46,0-1,0 0,0 1,0-1,0 1,0-1,-1 1,1-1,0 1,0-1,-1 1,1-1,0 1,-1-1,1 1,0-1,-1 1,1-1,-1 1,1 0,-1-1,1 1,-1 0,1-1,-1 1,1 0,-1 0,1 0,-1-1,1 1,-1 0,1 0,-1 0,0 0,1 0,-1 0,1 0,-1 0,0 0,1 0,-1 1,1-1,-1 0,1 0,-1 0,1 1,-1-1,1 0,-1 1,1-1,-1 0,1 1,-1-1,1 1,0-1,-1 0,1 1,0-1,-1 1,1 0,-14 13,0 0,1 1,1 0,-10 16,-11 14,2-7</inkml:trace>
  <inkml:trace contextRef="#ctx1" brushRef="#br1" timeOffset="29702.3">6162 702,'0'6,"6"13,13 20,15 10,12 1,0-7</inkml:trace>
  <inkml:trace contextRef="#ctx1" brushRef="#br1" timeOffset="31937.46">4558 402,'0'5,"0"14,-6 20,-1 15,-1 10,3 5,1 3,18-12,19-15,14-27,6-28,-7-13</inkml:trace>
  <inkml:trace contextRef="#ctx1" brushRef="#br1" timeOffset="32389.92">4425 601,'11'-5,"15"-3,15-5,11 0,9 2,-1 2,-10 4</inkml:trace>
  <inkml:trace contextRef="#ctx1" brushRef="#br1" timeOffset="32749.28">4825 569,'0'11,"0"15,6 15,7 1,2-8</inkml:trace>
  <inkml:trace contextRef="#ctx1" brushRef="#br1" timeOffset="33108.65">4959 402,'0'0</inkml:trace>
  <inkml:trace contextRef="#ctx1" brushRef="#br1" timeOffset="33859.06">5026 601,'12'12,"3"14,-1 15,3-5,5-21,9-12,6-1,1 10,1-2,-1-15,4 0,-4 11,1 6,-4 0</inkml:trace>
  <inkml:trace contextRef="#ctx1" brushRef="#br1" timeOffset="34936.64">5560 735,'15'0,"-1"-1,0 0,0-1,0-1,-1 0,1-1,0-1,-8 3,-1 0,1 0,-1-1,1 0,-1 0,0-1,0 1,0-1,0 0,-1 0,0-1,0 1,0-1,0 0,-1 0,2-2,-4 5,0 1,-1 0,1-1,0 1,0-1,-1 0,1 1,-1-1,1 1,-1-1,1 0,-1 1,0-1,0 0,0 1,0-1,0 0,-1 1,1-1,0 0,-1 1,1-1,-1 0,1 1,-1-1,0 1,0-1,0 1,0-1,0 1,0 0,0 0,0-1,0 1,-1 0,1 0,0 0,-1 0,1 0,-1 1,1-1,-1 0,0 1,-2-2,0 2,0-1,1 0,-1 1,0 0,0 0,0 0,0 0,0 1,1-1,-1 1,0 0,0 0,1 1,-1-1,1 1,-1-1,1 1,-2 1,-3 4,1 1,-1 0,1 0,0 0,1 1,0 0,0 1,1-1,1 1,-1 0,1 0,1 0,0 1,1-1,-1 3,2-5,0-1,0 1,1-1,0 1,0 0,1-1,-1 1,2-1,-1 1,3 3,-3-7,1 1,0-1,0 0,0 0,0-1,1 1,0 0,0-1,0 0,0 0,0 0,1 0,-1 0,1 0,0-1,-1 0,5 2,-1-2,-1 0,1 0,0-1,-1 0,1-1,0 1,0-1,-1 0,1-1,0 0,0 0,-1 0,1-1,-1 0,7-3,37-17</inkml:trace>
  <inkml:trace contextRef="#ctx1" brushRef="#br1" timeOffset="37452.26">5861 1003,'11'-6,"10"4,2 20,-10 17,-18 9,-20 3,-22 4,8-6,22-11,26-5,22-8,17-13,1-8</inkml:trace>
  <inkml:trace contextRef="#ctx1" brushRef="#br1" timeOffset="62999.35">11041 11697,'6'0,"2"-11,-12-4,-11 12,3 7,14-4,2-7,-11 4,6 7,10 4,3-1</inkml:trace>
  <inkml:trace contextRef="#ctx1" brushRef="#br1" timeOffset="67280.79">11009 11632,'-5'-239,"-11"-15,-1 55,-46-399,33 350,9-71,12 168,0-633,12 454,-3-1848,-18 1853,1 26,17 109,-1-17,-10-34,-31-400,28 418,5 47,-13-31,2 15,5-123,13 239,-11-89,-26-125,9 88,-37-407,65 586,-14-243,16-185,3 185,-4-16,1 279,0-4,0 0,-1 0,0 0,-1 0,1 0,-2-2,3 8,0 0,-1 1,1-1,0 0,-1 0,1 0,-1 0,0 0,1 1,-1-1,0 0,1 0,-1 1,0-1,0 1,0-1,1 1,-1-1,0 1,0-1,0 1,0 0,0-1,0 1,0 0,0 0,0 0,0 0,0 0,0 0,0 0,0 0,0 0,0 0,0 0,0 1,0-1,0 0,1 1,-1-1,0 1,0-1,0 1,0-1,1 1,-1 0,0 0,-20 15,0 1,1 1,1 1,1 1,1 1,0 0,-4 9,7-9</inkml:trace>
  <inkml:trace contextRef="#ctx1" brushRef="#br1" timeOffset="68062.04">10474 601,'11'6,"10"13,12 9,13 12,14 3,-2-4</inkml:trace>
  <inkml:trace contextRef="#ctx1" brushRef="#br1" timeOffset="69874.24">9003 335,'-6'5,"-1"14,-6 15,-1 13,3 15,2 9,4 3,2 1,7-1,15-13,15-23,13-29,0-22,-10-9</inkml:trace>
  <inkml:trace contextRef="#ctx1" brushRef="#br1" timeOffset="70257.14">8803 601,'6'0,"12"-5,16-3,18-5,12-6,7 1,-9 2</inkml:trace>
  <inkml:trace contextRef="#ctx1" brushRef="#br1" timeOffset="70640.18">9203 668,'0'12,"0"20,0 16,12 6,9-12,0-13</inkml:trace>
  <inkml:trace contextRef="#ctx1" brushRef="#br1" timeOffset="70983.92">9370 335,'0'-12,"0"-3</inkml:trace>
  <inkml:trace contextRef="#ctx1" brushRef="#br1" timeOffset="72124.91">9370 668,'12'6,"9"13,1 15,2-4,-2-19,6-11,-2 0,1 12,-5 14,-5-2,-1-17,-3-20,8-9,1 5,1 18,3 18,-2 8</inkml:trace>
  <inkml:trace contextRef="#ctx1" brushRef="#br1" timeOffset="72921.36">9839 802,'11'0,"16"0,19-11,3-16,-19-14,-26-5,-25 9,-14 24,-7 31,3 23,9 16,9 10,20 5,21-10,13-27,1-19</inkml:trace>
  <inkml:trace contextRef="#ctx1" brushRef="#br1" timeOffset="74139.58">10073 1003,'5'-6,"14"-7,9 4,0 20,-17 15,-20 14,-5 0,19-7,13-3,4 4,-2 9,-16 7,-20 2,-18-9,-20-22,-2-16</inkml:trace>
  <inkml:trace contextRef="#ctx1" brushRef="#br1" timeOffset="104297.58">16055 10562,'11'0,"4"-6,-6-2,-10 12,0 5,6-10,-3 1,-13 11,-5 5</inkml:trace>
  <inkml:trace contextRef="#ctx1" brushRef="#br1" timeOffset="107468.23">16089 10629,'2'-258,"-5"-280,-13 318,0-27,-19-209,13 212,9-19,-3-47,0 7,16 290,-20-586,6 296,14-1,22-129,-6-570,-19 627,3-1274,17 1270,0 33,-38-527,9 460,-3-30,-26 43,35 335</inkml:trace>
  <inkml:trace contextRef="#ctx1" brushRef="#br1" timeOffset="108296.85">15888 234,'0'6,"-6"13,-18 20,-12 21,-10 11,-4 11,-4 3,13-19,18-32,25-33,13-28,2-10</inkml:trace>
  <inkml:trace contextRef="#ctx1" brushRef="#br1" timeOffset="108812.45">15787 335,'6'-17,"7"-18,13-1,14 3,17 21,9 22,6 22,2 11,-1-3,-12-6</inkml:trace>
  <inkml:trace contextRef="#ctx1" brushRef="#br1" timeOffset="110438.17">13482 0,'0'6,"0"12,0 16,0 19,0 11,0 18,5 6,14-6,21-17,3-31,5-32,-5-29,-9-9</inkml:trace>
  <inkml:trace contextRef="#ctx1" brushRef="#br1" timeOffset="110766.26">13415 268,'11'-11,"16"-5,14-4,11-5,9 8,-7 6</inkml:trace>
  <inkml:trace contextRef="#ctx1" brushRef="#br1" timeOffset="111110.02">13782 268,'6'11,"1"21,6 17,6-1,0-8</inkml:trace>
  <inkml:trace contextRef="#ctx1" brushRef="#br1" timeOffset="111468.61">13882 134,'0'-6,"0"-2</inkml:trace>
  <inkml:trace contextRef="#ctx1" brushRef="#br1" timeOffset="112156.07">13949 234,'3'0,"0"1,-1-1,1 1,0 0,-1 0,1 0,0 0,-1 0,0 1,1-1,-1 1,0-1,1 1,-1 0,0 0,-1 0,1 0,0 0,0 1,-1-1,1 1,31 60,-16-29,-17-33,0 0,1-1,-1 1,0 0,1-1,-1 1,1 0,-1-1,0 1,1-1,0 1,-1 0,1-1,-1 1,1-1,0 0,-1 1,1-1,0 1,-1-1,1 0,0 0,-1 1,1-1,0 0,0 0,-1 0,1 0,0 0,0 0,0 0,-1 0,1 0,0 0,0 0,-1-1,1 1,0 0,-1-1,1 1,0 0,-1-1,1 1,0 0,-1-1,1 1,-1-1,1 0,-1 1,26-41,-12 16,-12 23,-1 1,0 0,0-1,1 1,-1 0,0-1,1 1,-1 0,1 0,0 0,-1 1,1-1,0 0,-1 0,1 1,0-1,0 1,0 0,0-1,-1 1,1 0,0 0,0 0,0 1,0-1,-1 0,1 1,0-1,4 3,-1 0,0 0,-1 0,1 0,-1 1,1 0,-1 0,1 1,-3-2,1 0,0 0,1 0,-1 0,0 0,1-1,-1 0,1 1,0-1,0-1,0 1,0 0,3 0,-4-3,-1 0,1 0,-1 0,0 0,1-1,-1 1,0-1,0 1,0-1,0 0,0 0,0 0,0 0,-1 0,1 0,-1 0,1-1,-1 1,0 0,0-1,0 1,0-1,17-24,-16 25,0 1,-1 0,1 0,0-1,0 1,1 0,-1 1,0-1,0 0,0 0,0 1,1 0,-1-1,0 1,1 0,-1 0,0 0,1 0,-1 1,0-1,0 1,1-1,-1 1,0 0,0 0,0 0,0 0,0 0,0 0,0 0,0 1,-1-1,1 1,0 0,-1-1,2 2,4 5,0 0,0 1,0 0,-1 0,-1 1,5 9,10 30,-6-8</inkml:trace>
  <inkml:trace contextRef="#ctx1" brushRef="#br1" timeOffset="112811.62">14617 301,'18'-6,"16"-13,8-14,-8-14,-27 2,-27 14,-15 23,-1 25,4 21,9 20,8 19,12 6,18-4,17-22,22-26,6-36,4-22,-8-6</inkml:trace>
  <inkml:trace contextRef="#ctx1" brushRef="#br1" timeOffset="113593.29">15052 502,'0'11,"0"15,0 15,-6 12,4 2,14-8,22-18,5-25,-4-24,-8-4,-9 14,-7 20,-5 20,-5 16,-1 5,-1-5</inkml:trace>
  <inkml:trace contextRef="#ctx1" brushRef="#br1" timeOffset="134193.31">16055 10629,'11'-9,"-14"5,2 5,0-1,-1 0,1 0,0 0,0 1,0-1,0 0,0 1,0-1,0 1,0 0,0-1,0 1,0 0,0 0,0-1,0 1,0 0,1 0,-1 0,0 0,0 2,-1-1,1 1,0-1,0 1,1 0,-1 0,1-1,-1 1,1 0,0 0,0-1,0 1,0 0,0 0,1-1,-1 1,1 0,0-1,0 1,0 0,-1-2,1 0,-1 0,0 0,1 0,-1 0,1 0,0 0,-1 0,1 0,0-1,-1 1,1 0,0 0,0-1,0 1,0-1,-1 1,1-1,0 1,0-1,0 1,0-1,0 0,0 1,0-1,0 0,1 0,-1 0,0 0,0 0,0 0,0 0,0 0,0-1,0 1,0 0,0-1,0 1,0 0,0-1,0 1,0-1,0 0,-1 1,1-1,0 0,0 1,0-1,-1 0,1-1,1 1,-1 0,1 0,-1 0,0-1,0 1,0-1,0 1,0-1,0 1,0-1,-1 1,1-1,0 0,-1 0,1 1,-1-1,0 0,0 0,1 1,-1-1,0 0,-1 0,1 1,0-1,0 0,-1 0,1 1,-1-1,0 0,1 1,-1-1,0 0,0 1,0-1,0 1,0-1,-1 0,0 0,0 0,0 0,-1-1,1 1,0 1,-1-1,0 0,1 1,-1-1,0 1,0 0,0 0,0 0,0 0,0 0,0 1,0-1,0 1,0 0,-1 0,-1 0,1 1,1-1,-1 1,0 0,1 1,-1-1,1 0,-1 1,1 0,0 0,-1 0,1 0,0 1,0-1,1 1,-1 0,0-1,1 1,0 0,-1 1,1-1,1 0,-1 1,0-1,1 1,0-1,0 1,0 0,0-1,0 1,1 0,0 0,-1 0,2 3,-1-6,0 1,0-1,1 0,-1 1,1-1,-1 0,1 1,0-1,-1 0,1 0,0 0,0 0,0 1,0-1,0 0,0 0,0-1,0 1,0 0,0 0,1 0,-1-1,0 1,0-1,1 1,-1-1,0 1,1-1,-1 0,1 0,-1 0,0 0,1 0,-1 0,1 0,0 0,2-1,0 0,-1 1,1-2,-1 1,1 0,-1-1,0 1,1-1,-1 0,0 0,0 0,0-1,1-1,-1 0,0 1,0-1,-1-1,1 1,-1 0,0-1,0 1,-1-1,1 1,-1-2,0 5,-1-1,1 1,-1 0,0-1,1 1,-1-1,0 1,0-1,0 1,0-1,0 1,0 0,-1-1,1 1,0-1,-1 1,1 0,-1-1,0 1,1 0,-1-1,0 1,0 0,0 0,0 0,0 0,0 0,0 0,0 0,0 0,0 0,0 0,-1 1,1-1,-1 0,1 1,0 0,-1-1,1 1,0 0,-1 0,1 0,0 0,-1 1,1-1,0 0,-1 0,1 1,0-1,-1 1,1-1,0 1,0 0,0-1,0 1,-1 0,1 0,0 0,0 0,0 0,1 0,-1 0,0 0,0 0,1 0,-1 1,0-1,1 0,-1 0,1 1,-2 2,0 0,1 0,0 0,-1 0,2 0,-1 1,0-1,1 0,0 1,0 0,0-2,0-1,0 0,1 0,-1 1,1-1,0 0,-1 0,1 0,0 0,0 0,0 0,1 0,-1 0,0-1,1 1,-1 0,1-1,0 1,-1-1,1 1,0-1,0 0,0 0,0 0,0 0,0 0,1 0,-1-1,-1 0,1 1,0-1,0 0,-1 0,1-1,0 1,0 0,-1 0,1-1,0 1,-1-1,1 0,0 1,-1-1,1 0,-1 0,1 0,-1 0,0 0,1 0,-1-1,0 1,0 0,0-1,0 1,0-1,0 1,0-1,0 1,0-1,-1 0,1 1,-1-2,1 3,-1-1,1 0,-1 0,0 0,1 0,-1 1,0-1,0 0,1 0,-1 0,0 0,0 0,0 0,0 0,0 0,0 0,-1 0,1 1,0-1,0 0,-1 0,1 0,0 0,-1 0,1 1,-1-1,1 0,-1 0,1 1,-1-1,0 0,1 1,-1-1,0 1,0-1,1 1,-1-1,0 1,0-1,0 1,1 0,-1-1,0 1,0 0,0 0,0 0,0-1,0 1,0 0,0 0,0 1,0-1,1 0,-1 0,0 0,0 1,0-1,0 0,0 1,1-1,-1 1,0-1,0 1,0-1,0 1,-19 11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2.99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477 0,'-6'7,"-9"15,-15 30,-15 19,-14 11,-9 17,-6-1,-4-4,17-25,20-25</inkml:trace>
  <inkml:trace contextRef="#ctx0" brushRef="#br0" timeOffset="404.15">54 117,'0'6,"7"22,8 26,15 17,9 9,11 18,10 4,15-8,7-20,-10-22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6.8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145 10,'0'13,"0"17,13 18,17 12,17 17,7-19,-6-19</inkml:trace>
  <inkml:trace contextRef="#ctx0" brushRef="#br0" timeOffset="478.24">529 10,'0'-7,"0"5,-7 15,-8 20,-15 16,-9 33,-17 22,-13 26,0 10,-3 2,6-11,6-8,14-24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1.84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68 963,'7'-6,"-5"-3,-9 14,-9 18,3 6,18-8,2-15,-1-1,5-3,7-7,-5-3,-19 7,-1 15,13 0,12-2,4-4</inkml:trace>
  <inkml:trace contextRef="#ctx0" brushRef="#br0" timeOffset="23143.33">762 540,'-2'0,"-1"1,1-1,0 1,-1 0,1-1,0 1,-1 0,1 0,0 1,0-1,0 0,0 1,0-1,0 1,0 0,1-1,-1 2,-27 34,27-34,-5 9,0 0,1 0,0 0,1 1,0 0,1 0,0 0,1 1,1-1,0 1,1-1,0 1,1 0,1 4,0-10,0 1,1-1,-1 1,2-1,-1 0,2 0,-1 0,1 0,0 0,0-1,1 1,0-1,0-1,1 1,0-1,0 0,0 0,1 0,0-1,0 0,1-1,-1 0,3 1,-2-1,-1 0,1-1,0 0,1-1,-1 0,0 0,1-1,-1 0,1 0,-1-1,1 0,-1-1,1 0,-1 0,0-1,3 0,0-2,-1 0,0-1,0 0,0 0,-1-1,1 0,-1-1,-1 0,1 0,-1-1,4-5,3-5,-1-1,-1-1,0 0,-1-1,-1 0,-2-1,0 0,-1 0,-1-1,-1 0,1-9,-5 19,-1 0,0 0,-1 0,0 0,-1-1,0 1,-1 1,0-1,-1 0,-1 0,0 1,-1 0,-5-10,7 16,-1 0,0 0,0 0,0 1,-1-1,0 1,0 0,0 1,-1-1,0 1,0 0,0 0,0 1,0 0,-1 0,0 0,1 1,-1 0,0 0,0 1,0 0,0 0,0 0,0 1,-6 1,2 0,0 1,0 0,0 1,0 0,0 1,1 0,-1 0,1 2,0-1,1 1,-1 0,1 1,0 0,1 1,0-1,0 2,0-1,1 1,-5 9,-9 14,1 0,2 2,1 1,1 0,0 8,-14 40</inkml:trace>
  <inkml:trace contextRef="#ctx0" brushRef="#br0" timeOffset="24198.33">262 1041,'-13'0,"-5"12,15 5,20 0,27-4,26-4,20-3,15-3,9-2,-2-1,-7 0,-1-1,-6 0,-6-6,-19-1</inkml:trace>
  <inkml:trace contextRef="#ctx0" brushRef="#br0" timeOffset="24678.02">1378 193,'0'6,"0"16,-7 17,-2 22,-6 19,0 10,-5 9,2 7,4 6,4 3,3-12,4-23</inkml:trace>
  <inkml:trace contextRef="#ctx0" brushRef="#br0" timeOffset="25397.31">146 270,'-7'-7,"-1"5,-1 22,-4 34,0 28,1 19,-3 18,-5 9,0-4,3-10,5-25</inkml:trace>
  <inkml:trace contextRef="#ctx0" brushRef="#br0" timeOffset="26097.02">31 193,'13'0,"24"0,25-7,15-1,15-7,10 0,9 2,4 4,-4-4,-8 0,-8-3,-1 0,-16 3</inkml:trace>
  <inkml:trace contextRef="#ctx0" brushRef="#br0" timeOffset="32057.71">1455 1,'-7'6,"-2"16,-6 24,0 16,2 12,3 5,4 4,2-7,3-16</inkml:trace>
  <inkml:trace contextRef="#ctx0" brushRef="#br0" timeOffset="32717.99">954 78,'7'0,"14"0,25 0,16 0,12-7,5-1,-3-1,-15 3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6.0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153 774,'-20'20,"-6"19,8 3,19-5,17-23,-1-13,-24-7,-16 11,2 11,17-4,3-11,-11-5,-4 5,1 2</inkml:trace>
  <inkml:trace contextRef="#ctx0" brushRef="#br0" timeOffset="23489.91">115 81,'0'-20,"0"7,0 19,0 21,0 26,0 17,0 16,-7 13,-8 9,-9 7,1 2,-3 2,9-20,15-40,7-30</inkml:trace>
  <inkml:trace contextRef="#ctx0" brushRef="#br0" timeOffset="24184.38">692 351,'-5'1,"0"0,0 0,1 0,-1 0,0 1,0 0,1 0,-1 0,1 0,0 1,0 0,0 0,0 0,0 0,0 1,1 0,0-1,0 1,-3 4,-5 8,0 0,2 1,0 1,-3 7,7-13,1-1,0 1,0 0,1-1,1 1,0 1,1-1,0 0,1 0,0 0,1 1,1-1,1 8,-1-14,-1 0,1-1,0 1,1-1,-1 1,1-1,0 0,1 0,-1 0,1-1,0 1,0-1,0 0,1 0,-1 0,1 0,0-1,0 0,1 0,-1-1,0 1,1-1,0 0,-1 0,1-1,0 0,0 0,4 0,3 0,0-1,0-1,-1 0,1-1,0 0,-1 0,0-2,1 0,-1 0,0-1,-1 0,0-1,1 0,-2-1,1 0,-1-1,0 0,8-10,-10 11,0-1,-1 0,0-1,0 0,-1 0,0-1,-1 1,0-1,0 0,-1 0,-1-1,1 0,-2 1,0-1,0 0,-1 0,0 0,0 0,-2 0,1 0,-3-11,2 16,-1-1,1 1,-2 0,1 0,-1-1,0 1,0 1,0-1,-1 0,0 1,0 0,0 0,-1 0,0 0,0 1,0 0,0 0,-1 0,1 1,-1-1,0 1,0 1,0-1,-1 1,0 0,-2 0,0 0,0 1,-1 0,1 1,0-1,-1 2,1 0,0 0,0 0,0 1,0 0,0 1,0 0,0 1,1 0,-1 0,-2 3,-44 32</inkml:trace>
  <inkml:trace contextRef="#ctx0" brushRef="#br0" timeOffset="24804.81">192 1044,'0'-7,"13"-2,24 1,25-6,15 1,8 2,9 2,8 4,6 2,5 2,-4 1,-7 0,-8 1,-7-1,-19 1</inkml:trace>
  <inkml:trace contextRef="#ctx0" brushRef="#br0" timeOffset="25301.72">1462 4,'0'6,"0"23,0 25,-7 17,-2 16,1 12,-6 17,1 7,2-4,3-9,2-10,10-23,3-23</inkml:trace>
  <inkml:trace contextRef="#ctx0" brushRef="#br0" timeOffset="26180.25">75 81,'235'-7,"81"-22,-24 1,84 12,-210 17,-96-1</inkml:trace>
  <inkml:trace contextRef="#ctx0" brushRef="#br0" timeOffset="32160.7">384 927,'-13'7,"-18"2,-16-1,-14 12,-8 9,6-7,15-8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0:13.89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42 1,'-1'-1,"-1"1,1 0,-1 0,1 1,-1-1,1 0,0 0,-1 1,1-1,0 1,-1-1,1 1,0-1,0 1,-1 0,1 0,0 0,0 0,0 0,0 0,0 0,0 0,0 0,1 0,-1 0,0 2,0 0,0-1,0 1,0 0,1-1,-1 1,1 0,0 0,0 0,0 0,0-1,1 3,2 9,0 0,1 0,0 0,6 10,17 34,4-1,1-1,4-2,2-1,-11-14,-18-26,0 1,-1 0,-1 0,0 1,-1 0,-1 0,0 0,-1 1,0 0,-2-3,-1-1,-1 1,0-1,0 0,-1 1,-1-1,0 0,0 0,-2 0,1 0,-2 0,0 0,-32 68,-28 43,34-70,2 2,3 2,3 0,0 4,-2 36,21-78</inkml:trace>
  <inkml:trace contextRef="#ctx0" brushRef="#br0" timeOffset="835.84">295 699,'6'-6,"12"-6,14-2,13 1,14 4,13 3,6 2,6 2,-1 2,-4 0,-4 0,-5 1,-13-1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0:16.72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0,'11'5,"19"24,16 17,11 12,11 7,1 9,-2 2,-22-6,-25 1,-26-1,-24-1,-11-2,-4 4,-6 1,7-1,10-13</inkml:trace>
  <inkml:trace contextRef="#ctx0" brushRef="#br0" timeOffset="1100.07">445 477,'-11'10,"2"5,14-2,16-2,21-8,14-6,8-6,10-8,3-1,-1-3,2 2,0 5,-3 4,-15 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1:41.39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95 99,'5'0,"19"0,15 0,12 0,14 0,6 5,2 2,-16 0,-30-2,-35-1,-32-2,-20-6,-11-2,-4-6,-1-1,20 2,28 2,36 9,33 10,20 2,16 0,5-2,-21-3,-33-3,-31-7,-31-3,-27-1,-13 1,-5 2,16-10,30-2,31 2,32 8,22 5,13 3,6 1,2 6,-17 1,-29-1,-30-3,-30-1,-26-8,-14-3,-10-6,-3 0,25 1,33 2,38 4,28 1,18 8,11 3,4 0,-15-1,-28-2,-29-1,-26-1,-24-7,-14-2,-7-5,-2-1,17 2,29 2,30 4,25 2,25 1,14 8,6 1,-14 1,-27-8,-36-2,-28-3,-19 1,-11 1,-6 1,15 0,26 1,35 6,26 8,25 1,13 4,-6 4,-14-1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1:50.04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126 45,'10'5,"16"2,12 0,12 4,8 0,-12-2,-24-2,-26-2,-24-3,-24-1,-12-6,8-3,26 1,28 6,31 10,22 7,17 2,-13-2,-32-4,-36-9,-32-6,-20-7,7 8,30 6,30 6,26 8,19 5,12 0,12-5,-6-11,-25-11,-35-6,-34 0,-25-5,-12-5,-7 2,21 2,35 6,36 8,26 11,22 9,10 2,2 2,-17-8,-35-6,-34-9,-31-17,-25-9,-13-6,-10-3,20 5,33 13,32 9,33 12,28 11,13 9,11-1,2 8,-19-2,-37-10,-40-10,-29-10,-19-10,-15-10,-6-5,-7-10,2-3,19 5,38 8,34 20,27 11,23 10,13 8,11 6,8 3,-1-3,-20-6,-38-8,-35-11,-33-11,-26-5,-18-5,-23-11,-4-6,6 4,26 12,37 14,46 9,44 9,36 7,18 1,9 2,-5 2,-26-3,-43-5,-44-11,-33-6,-25-9,-13-3,6 6,15 4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2:57.53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164 292,'-1'28,"-2"0,-1 0,-6 23,-3 18,-62 312,49-262,15-59,2 1,2 0,3 1,3-1,5 44,-3-98,-1-1,1 1,1-1,-1 0,1 1,0-1,1 0,-1 0,1 0,0 0,1-1,-1 1,1-1,0 0,1 0,-1 0,1-1,0 0,0 1,5 2,-1-3,0 0,0 0,0 0,0-1,0-1,0 0,1 0,-1-1,1 0,0 0,-1-1,1-1,-1 1,1-2,242-37,-148 19,0 6,65 0,-104 12,0-3,0-2,-1-3,20-8,-30 5,-24 7,-1-2,-1 0,1-2,12-7,-32 12,0 0,-1 0,0-1,0 1,0-2,-1 1,1-1,-2 0,1-1,-1 0,0 0,-1 0,0-1,0 1,2-9,1-2,-2-1,0 0,-2-1,0 1,-1-1,0-14,-2-34,-3-26,1-61,12 49,18-75,-8 67,-2-36,-18 138,-1 0,0 1,0-1,-1 0,-1 1,0-1,0 1,-2-2,2 9,0 0,0 0,0 0,-1 0,0 1,0-1,0 1,0 0,-1 0,1 0,-1 0,0 1,0 0,-1-1,1 1,-1 1,1-1,-1 1,0 0,-3-2,-6 0,0 1,1 0,-1 1,0 1,0 0,0 0,-8 2,-106 13,46-4,-71 8,2 7,0 7,2 6,2 6,-38 22,165-58,0 0,1 0,0 2,1 1,-3 2,-15 17</inkml:trace>
  <inkml:trace contextRef="#ctx0" brushRef="#br0" timeOffset="1916.28">577 863,'88'-92,"-5"-4,-4-3,-3-6,-63 87,-9 11,0 0,1 0,-1 1,1-1,1 2,-1-1,1 0,0 1,3-2,-8 7,-1 0,0 0,1-1,-1 1,1 0,-1 0,0 0,1 0,-1 0,1 0,-1 0,0 0,1 0,-1 0,0 1,1-1,-1 0,1 0,-1 0,0 0,1 0,-1 1,0-1,1 0,-1 0,0 1,0-1,1 0,-1 0,0 1,0-1,1 0,-1 1,0-1,0 0,0 1,1-1,-1 1,0-1,0 0,0 1,0-1,0 0,0 1,0-1,0 1,0-1,0 0,0 1,0-1,0 1,0-1,0 0,-1 1,1-1,-3 28,3-27,-33 164,-12 79,-2 30,37-225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4:12.83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443 271,'0'5,"-11"13,-20 19,-15 20,-16 17,-8 5,-3 7,0-12,17-19,35-29,49-40,40-35,19-24,23-23,2-15,0 0,-21 24,-35 43,-44 45,-41 39,-30 35,-23 19,-7 6,0-4,26-18,41-39,34-36,25-30,30-32,12-16,10-12,1-2,-5 3,-16 27,-42 46,-41 41,-35 37,-31 23,-17 14,-9 0,24-18,43-33,49-43,40-43,21-21,21-28,11-17,9-6,-3 4,-21 29,-35 40,-44 35,-39 39,-31 30,-21 24,-13 12,-6-1,24-18,42-36,43-41,42-39,17-32,25-20,18-19,12-8,-4 14,-27 23,-40 34,-45 40,-40 30,-25 26,-18 19,-18 12,2 2,22-15,34-25,39-39,31-32,25-23,31-26,26-24,15-12,-3 1,-29 23,-47 47,-43 40,-45 30,-32 29,-20 16,-6 8,18-9,34-31,39-28,43-40,25-28,24-22,12-10,12-8,-25 21,-38 27,-37 31,-33 33,-28 23,-22 18,-15 10,-4-3,19-15,37-16,42-33,34-28,33-33,25-24,11-15,-2 2,-20 21,-35 28,-33 31,-30 33,-36 29,-21 21,-15 8,12-9,33-18,39-34,46-42,21-30,19-16,11-18,5-7,0 8,-17 22,-35 28,-42 41,-40 35,-35 32,-19 14,-11 8,21-12,35-32,38-35,37-43,27-27,26-22,6-3,-11 17,-43 34,-39 33,-30 32,-28 19,-9 11,11-6,21-25,36-30,35-31,32-30,14-20,4-5,3 7,-25 20,-29 35,-32 31,-33 24,-24 22,-12 10,9-6,24-19,29-35,30-29,21-23,13-20,12-5,4 3,-17 17,-30 39,-30 25,-28 27,-19 21,-13 10,8-7,30-27,28-31,24-28,23-28,13-16,5-4,1-1,-11 15,-28 34,-31 29,-26 25,-21 21,-13 12,-9-1,3 5,16-17,37-33,32-37,33-33,24-30,19-13,4 3,-5 6,-19 27,-39 33,-38 31,-39 36,-26 20,-12 14,-5 6,23-14,42-39,40-37,38-35,23-20,20-18,8-6,-6 10,-20 24,-41 30,-40 35,-32 24,-28 12,-15 13,-8 5,16-3,27-19,32-29,36-33,35-32,21-29,11-13,0 3,-29 27,-38 39,-35 33,-34 25,-22 22,-23 17,-9 11,16-10,31-24,39-27,35-34,29-33,20-26,12-18,12-6,4 6,-17 23,-40 37,-40 34,-44 36,-33 20,-16 11,-11 12,0 2,9-4,24-17,39-32,43-44,40-38,25-33,13-9,12-12,-3 4,-10 8,-6 18,-19 26,-33 30,-35 27,-40 33,-31 19,-16 13,-10 10,-1 5,20-15,33-31,34-35,43-42,38-28,21-25,10-22,3 1,-7 13,-22 26,-35 44,-37 32,-31 24,-28 21,-17 11,-8 4,14-10,27-22,41-34,47-35,23-29,10-11,5-5,10-1,-4 12,-23 26,-41 31,-49 31,-37 22,-33 24,-13 10,5 7,23-11,34-31,34-35,38-40,29-28,24-20,14-3,4 1,1 8,-9 15,-25 22,-38 33,-47 27,-37 24,-22 9,-22 10,-5 9,2 1,22-7,35-28,44-32,32-30,31-23,30-27,25-23,7-8,-8 12,-25 26,-36 34,-38 31,-46 31,-31 20,-16 16,-14 7,12-11,35-23,33-30,34-34,32-30,27-24,24-15,10 0,-1 16,-22 25,-34 31,-39 23,-47 21,-36 22,-20 12,-14 12,-3 4,20-7,37-26,41-32,40-40,24-21,20-20,17-13,5-11,-5 5,-6 12,-25 28,-36 34,-37 29,-36 27,-27 17,-16 9,-6 4,5-2,21-11,36-34,48-38,35-32,28-26,14-7,1-1,-3 12,-24 22,-37 29,-42 28,-33 22,-21 16,-12 4,-2 8,16-6,34-30,34-31,26-25,16-19,-2 3,-16 26,-32 21,-23 20,-20 23,-4 2</inkml:trace>
  <inkml:trace contextRef="#ctx0" brushRef="#br1" timeOffset="10114.01">7237 271,'-5'0,"-18"11,-16 19,4 6,24-21,30-18,23-19,15-11,-8 5,-33 24,-37 23,-24 25,-16 15,8-2,29-16,29-31,31-23,19-20,12-15,4-5,-14 12,-34 24,-31 25,-25 23,-18 16,-16 11,-3 7,17-8,27-19,35-27,32-26,20-21,21-20,8-13,-2-4,-4 4,-22 25,-32 31,-43 33,-30 25,-19 15,-14 14,-6 4,17-9,30-24,37-29,35-29,21-22,23-17,14-15,7-2,-3 6,-8 2,-25 18,-39 26,-36 22,-26 20,-24 18,-24 22,-13 22,-2 2,27-15,42-25,41-37,36-31,31-29,18-23,14-4,-1 0,-30 23,-49 37,-42 31,-30 25,-23 15,-13 15,-3 0,17-11,36-16,43-38,36-30,25-22,21-19,5-9,-5 2,-23 19,-37 29,-35 24,-39 23,-31 29,-19 17,-6 1,7 6,29-16,35-23,31-29,26-21,27-25,15-11,9-14,7-1,-2 5,-28 13,-35 29,-33 24,-27 27,-30 18,-21 16,-12 8,15-9,37-16,37-28,34-28,30-29,15-21,6-10,0-1,2 6,-23 13,-32 26,-37 32,-39 30,-22 20,-14 9,-4 10,18-9,33-17,38-28,30-29,21-25,24-19,9-6,2-6,-4 3,-15 15,-35 21,-35 30,-27 23,-19 13,-17 13,-9 9,14-8,29-20,35-27,33-26,28-28,18-17,12-15,6 4,2 10,-27 13,-37 27,-42 21,-30 27,-25 13,-9 17,-4 3,17-9,28-14,29-23,26-21,28-25,17-19,17-17,9-2,-1 9,-22 16,-41 25,-37 27,-29 23,-25 16,-15 6,-5 10,16-6,28-19,31-20,31-31,28-18,13-15,13-10,1-2,-2 9,-21 19,-43 24,-35 24,-25 14,-28 18,-13 6,2 9,20-7,32-18,35-22,34-31,26-23,18-17,15-16,2-1,-5 4,-20 20,-33 29,-35 21,-30 27,-33 13,-19 15,-6 8,-2 3,19-10,42-16,34-31,32-29,29-28,18-24,15-10,0 2,-8 9,-20 20,-41 24,-37 32,-30 19,-21 16,-19 11,-7 7,13-8,34-12,43-31,35-32,26-25,15-15,4-8,1 2,-4 12,-29 21,-36 21,-28 29,-30 17,-20 14,-18 14,-14 8,3 8,25-14,33-29,41-27,35-30,29-27,22-22,20-21,5-4,-3 13,-24 32,-39 29,-48 30,-36 25,-27 11,-15 15,-14 2,1 2,19-9,29-15,30-24,31-20,26-26,18-18,19-17,8-3,-3 6,-18 18,-35 27,-42 23,-32 21,-29 17,-16 12,-11 8,1 3,26-9,33-20,36-32,37-23,31-24,24-21,3-6,1-6,1 3,-17 20,-36 29,-44 29,-41 20,-21 16,-19 11,-9 8,18-7,31-12,36-30,31-22,32-31,24-30,12-9,9-1,-4 8,-23 26,-42 28,-40 32,-38 26,-31 16,-15 15,-6 2,-5-2,28-11,34-17,33-21,25-29,29-26,19-27,12-15,7-5,-3 6,-19 21,-28 25,-38 40,-39 22,-30 17,-22 16,-9 8,17-9,29-16,40-26,29-29,27-29,20-30,9-9,-11 12,-34 29,-39 35,-42 35,-24 26,-12 8,18-8,30-14,31-27,37-28,23-24,17-22,12-14,-15 16,-32 26,-38 29,-37 29,-23 14,-19 16,-8 2,16-5,41-23,35-24,32-31,25-22,12-22,14-21,8-14,-3 10,-18 31,-33 34,-41 28,-33 28,-27 24,-21 18,-8 8,-7-1,7 2,23-14,32-29,43-34,29-29,30-32,6-18,1-9,3-1,4 8,-14 26,-30 27,-38 27,-37 29,-24 19,-24 16,-15 6,-2 6,26-10,35-30,46-33,37-34,32-24,18-25,15-13,-2 10,-19 22,-36 26,-39 23,-44 28,-33 16,-17 16,-17 11,-4 9,20-8,35-15,46-34,33-24,27-34,14-15,20-21,10-7,3-2,-6 15,-27 29,-37 27,-36 26,-40 22,-30 21,-15 12,-10 6,16-11,37-16,36-26,34-22,34-28,21-30,7-16,4 0,-21 23,-34 31,-34 25,-36 28,-30 13,-14 16,14-3,28-11,30-24,25-27,30-24,22-23,8-8,-16 17,-30 20,-34 25,-22 29,-14 8,-2-2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27:14.93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49 1,'0'5,"-5"12,-2 18,1 13,1 8,1 10,-3 4,-1 0,1-12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2:39.20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2144.12695"/>
      <inkml:brushProperty name="anchorY" value="-11750.2314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3469.77539"/>
      <inkml:brushProperty name="anchorY" value="-12946.09277"/>
      <inkml:brushProperty name="scaleFactor" value="0.5"/>
    </inkml:brush>
  </inkml:definitions>
  <inkml:trace contextRef="#ctx0" brushRef="#br0">120 180,'0'0,"5"-11,3 2,-2 22,-1 21,-1 16,-1 16,-2 13,-7 3,0 5,-1-3,-11 3,1-6,-5-3,-3 1,3-4,5-2,5-4,14-59,-2 0,0 0,1 1,2 9,-1-13,0-1,0 1,1 0,0-1,0 0,0 1,1-1,-1-1,1 0,0-1,0 1,0 0,1-1,0 0,3 2,-2-1,1-1,0 0,0 0,0-1,0 0,2 0,48 12,13-8,2-5,2-3,-2-1,-3 0,-1-7,-2 1,5 0,0 2,-2-5,0 2,-2 1,-2 3,6 1,0-5,-14-11,-52 17,1 0,-1-1,0 1,0-1,0 0,0-1,2-2,-3 2,0 0,0-1,-1 1,0-1,0 0,0 0,1-5,12-48,-8-13,-13-10,-9 0,-1 2,-6 4,-4-3,4 4,4-4,5 3,5 2,3 3,-4 3,-11-4,14 63,0-2,0 0,-1 0,-5-5,6 10,0-1,-1 0,0 1,0 0,-1 0,-1 0,1 0,0 1,-1 1,1-1,-1 1,-7-2,-51-11,-3 9,-3 5,-5 4,1 2,1 0,4-7,2-1,2 0,-4 7,1 13,62-11,-1 0,0 0,-1 1,2 0,-5 3,-24 23,16-4</inkml:trace>
  <inkml:trace contextRef="#ctx0" brushRef="#br1" timeOffset="1445.08">595 751,'0'0,"6"-11,14-16,12-11,6-12,3-13,-1-6,-14 16,-8 33,-15 20,-4 8,-2 30,-3 24,-8 18,2 5,1 0,2-4,4-5,1-17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5:16.1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0341.69141"/>
      <inkml:brushProperty name="anchorY" value="-18186.26367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2674.07813"/>
      <inkml:brushProperty name="anchorY" value="-19359.06055"/>
      <inkml:brushProperty name="scaleFactor" value="0.5"/>
    </inkml:brush>
  </inkml:definitions>
  <inkml:trace contextRef="#ctx0" brushRef="#br0">0 413,'0'0,"11"-11,17-4,10 2,12 2,7 4,12 2,8 2,9 2,5-6,3 1,2 0,-5 1,0 1,-7 2,-25 1,-18 1</inkml:trace>
  <inkml:trace contextRef="#ctx0" brushRef="#br1" timeOffset="1560.32">826 0,'0'0,"5"0,16 6,11 13,18 13,4 13,6 8,2 7,-17 3,-43-56,1 1,0-1,0 1,0 0,-1 0,0 0,0 3,-2-2,0 0,0-1,0 1,-1-1,0 0,0 1,-3 4,2-2,-2 2,-1-1,0-1,0 1,-3 1,-31 59,-6-2,0 5,8-21,10-15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7:08.80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575 35,'-5'0,"-13"0,-14 0,-18 6,-11 1,-6 0,-2-2,-1-1,2-2,0 0,18-2,34 0,35 0,26 0,15-1,9 1,3 0,1 0,-18 0,-30 0,-34 5,-27 8,-18 1,-11-2,-10-2,19-4,34-2,32-2,31-2,18 0,11-6,4-2,0 1,-17 1,-30 2,-36 1,-26 2,-19 1,-16 5,-7 2,-7 0,22 5,33-1,36-1,29-3,24-3,18-7,7-3,-1-6,-3-1,-21 2,-32 2,-31 4,-26 1,-25 8,-13 3,-6 0,-7 4,15 1,35-2,34-3,32-8,26-9,14-2,4-1,4-2,-21 1,-34 3,-31 3,-28 3,-23 3,-15 6,-11 4,-9 4,22 2,38-3,34-2,33-9,26-4,12-7,5-1,-23 0,-33 4,-30 2,-32 2,-26 3,-12 0,-6 1,17 1,36-1,32 1,32-1,21-5,11-7,10-2,-20 1,-29 4,-32 3,-31 2,-27 2,-19 1,-12 2,-1 5,19 1,34 1,35-2,33-7,28-4,21 0,8 0,0 1,-20 1,-32 1,-38 1,-35 1,-31 0,-21 0,-6 0,3 1,28 4,42 3,41-1,39-1,27-2,9-2,6-6,-3-3,-29 0,-41 1,-37 2,-31 1,-20 1,-15 2,-11 5,16 8,35 1,47-1,49-9,35-4,13-9,0-1,-24-1,-37 3,-25 2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8:11.03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620 46,'0'0</inkml:trace>
  <inkml:trace contextRef="#ctx0" brushRef="#br0" timeOffset="5376.36">652 109,'-6'0,"-12"0,-19 0,-15 0,-14 0,-7 0,-7 0,-1 0,3 0,19 0,37 0,33 6,24 1,19 0,14-1,8-2,2-2,-3 0,-18-7,-30-3,-36 1,-33 1,-25 2,-12 1,-9 2,-5 0,23 1,41 0,40 1,36-1,19 0,11 0,2 0,-2 0,-18-5,-31-2,-31 0,-31 2,-26 1,-13 2,-11 6,-7 2,1 1,26-1,36-2,38-2,28 0,35-7,21-2,6 1,-4 0,-7 2,-25 1,-33 2,-33 0,-33 1,-20 0,-13 0,-10 1,-3-1,2 0,19 0,37 0,32 0,37-5,21-3,15 1,5 2,4 1,-25 1,-34 2,-39 0,-29 1,-19 1,-22-1,-13 6,-4 1,27 6,39 0,47-3,36-2,26-2,8-9,2-3,-6 0,-21-5,-33-1,-33 2,-26 3,-25 2,-25 8,-10 3,-6 6,18 1,38-2,42-3,42-7,29-5,19-7,3-1,-4 1,-7 2,-23 3,-33 3,-33 1,-32 1,-20 2,-18-1,-12 1,-3-1,20 0,36 1,36-1,27 0,20 0,11 0,6 0,-13-11,-33-3,-37 0,-36 8,-32 6,-18 7,-2 3,21 0,42-2,37-2,31-3,21-1,13-1,12-1,5 0,-17-1,-35 1,-39-1,-33 1,-35 0,-16 5,14 3,21-1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03:19.319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4985.16016"/>
      <inkml:brushProperty name="anchorY" value="-22625.41602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6298.03516"/>
      <inkml:brushProperty name="anchorY" value="-24729.0918"/>
      <inkml:brushProperty name="scaleFactor" value="0.5"/>
    </inkml:brush>
  </inkml:definitions>
  <inkml:trace contextRef="#ctx0" brushRef="#br0">1 1,'0'0,"5"5,15 15,13 12,11 18,15 4,-12 5,-41-47,0-1,0 0,-1 1,4 11,-8-15,1 0,-1 1,1 0,-2 0,1-1,-1 1,-1 2,2 0,-3 1,1 0,-2 0,1 0,-2 0,0 2,-1 0,-1-1,0 1,-3 1,-29 60,-4-2,6-1,8-8,9-16</inkml:trace>
  <inkml:trace contextRef="#ctx0" brushRef="#br1" timeOffset="1084.06">255 381,'0'0,"5"0,15 0,12 0,13-6,8-1,13 1,4 1,2 1,5 1,-13 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04:32.85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8072.41016"/>
      <inkml:brushProperty name="anchorY" value="-25967.23438"/>
      <inkml:brushProperty name="scaleFactor" value="0.5"/>
    </inkml:brush>
  </inkml:definitions>
  <inkml:trace contextRef="#ctx0" brushRef="#br0">37 96,'0'0,"10"0,24 0,11 0,18 0,6-6,3-1,1 1,-2 0,-21-4,-27 1,-23 9,0 0,0 0,0 0,0-1,0 1,0 0,0 0,0 0,0-1,1 1,-1 0,0 0,0 0,0-1,0 1,0 0,0 0,0-1,0 1,-1 0,1 0,0 0,0-1,0 1,0 0,0 0,0 0,0-1,0 1,0 0,-1 0,1 0,0 0,0-1,0 1,0 0,-1 0,1 0,0 0,0 0,0 0,-1-1,1 1,0 0,0 0,0 0,-1 0,1 0,0 0,0 0,0 0,-1 0,1 0,0 0,0 0,-1 0,1 0,-35-6,-25 3,-18 0,-12 2,-1 1,-2 0,30 1,33-1,38 0,39 1,20-1,11 0,4 0,-3 0,-21 0,-31 0,-24 0,-8 0,-23 0,-24 0,-19 0,-14 0,23 0,35 0,24 0,10 0,23 0,25 0,19 0,7 0,0 0,-20 0,-31 0,-25 0,-9 0,-22 0,-18 0,-20 0,-8 0,-3 0,0 0,2 0,22 0,34 0,29 0,30-6,17-1,10 1,10 1,1 1,5 1,-3 2,-4 0,-17 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05:17.19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9993.08203"/>
      <inkml:brushProperty name="anchorY" value="-27141.15039"/>
      <inkml:brushProperty name="scaleFactor" value="0.5"/>
    </inkml:brush>
  </inkml:definitions>
  <inkml:trace contextRef="#ctx0" brushRef="#br0">0 28,'0'0,"6"0,14 0,12 0,12 7,9-1,7 1,10 5,2-2,0-1,-20-2,-34-3,-28-2,-24 0,-18-2,-10 0,-5-7,-9-6,0-1,67 8,-3 2,1-1,0 0,-9-6,-26-18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06:07.03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1275.38281"/>
      <inkml:brushProperty name="anchorY" value="-28383.07422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9777.98047"/>
      <inkml:brushProperty name="anchorY" value="-27710.11719"/>
      <inkml:brushProperty name="scaleFactor" value="0.5"/>
    </inkml:brush>
  </inkml:definitions>
  <inkml:trace contextRef="#ctx0" brushRef="#br0">787 392,'0'0,"0"-5,13-21,12-7,14 2,10 5,8 12,-53 15,2-1,0 0,0 0,-1 1,1 0,0 0,5 2,-10-1,2-1,-1 1,1 0,0-1,-1 1,1 0,-1 0,0 1,1-1,-1 0,0 1,-1-1,3 3,-6-4,3 1,0 1,0-1,0 1,-1 0,1-1,-1 1,0 0,1-1,-1 1,-1 0,1-1,0 1,-1 0,0 1,0 2,-1 1,0-1,-1 1,1-1,-2 0,1 1,-2 0,-37 59,-13-9,10-10,22-15,23-31,0 0,-1 0,1-1,0 1,0 0,-1-1,1 1,0 0,0-1,0 1,0 0,0 0,0-1,0 1,0 0,0-1,0 1,0 0,0-1,0 1,1 0,-1 0,0-1,1 1,-1-1,0 1,1 0,-1-1,1 1,0 1,0-1,1 0,-1 0,1 0,-1 0,1-1,-1 1,1 0,0-1,-1 1,1-1,0 0,0 1,1-1,39 4,20 2,-5 12,-52-14,1 0,0-1,1 1,-2 1,1-1,0 1,0 1,-3-2,1 1,0 0,-1 0,0 0,0 0,0 0,0 1,0 2,-3-5,2 2,-1 0,0 0,-1 0,1-1,-1 1,0 0,0 0,-1 0,0 0,1 0,-2 0,1 1,-1-1,0 1,0-1,-1 0,1 0,-3 3,0-1,-1 0,0 0,0 0,0-1,-1 0,-2 2,-50 34,-15-9,-4-5,-6-7,1-8,10-11,24-11,50 10,-1-1,-1 0,0-1,1 1,-1 0,0 0,1 0,-1-1,0 1,1 0,-1 0,1-1,-1 1,1-1,-1 1,0-1,1 1,0-1,-1 1,1-1,-1 1,1-1,0 1,-1-1,1 0,0 1,-1-1,1 0,0 1,0-1,-3 1,3-1,0 1,0-1,0 1,0-1,0 1,0 0,0-1,0 1,0-1,0 1,0-1,0 1,1-1,-1 1,0-1,0 1,0-1,1 1,-1 0,0-1,1 1,-1-1,0 1,1 0,-1-1,0 1,1 0,-1-1</inkml:trace>
  <inkml:trace contextRef="#ctx0" brushRef="#br1" timeOffset="2772.17">1740 12,'0'0,"-6"5,-1 15,0 12,1 12,3 16,0 13,2 9,0 9,1 3,-6 3,0-5,0-7,1-7,-12-6,2 2,-12-15,23-54,-1 2,1-1,-1 0,0 0,-1 0,-2 1,3-2,-1-1,0 0,0 0,0 0,0-1,-6 2,-42 12,-12-10,-3-5,-3 3,2-1,-6 6,2-1,1 0,-3-3,1-2,3-1,2-8,2-1,3 0,-6 0,0 2,2 1,1 8,1 7,1 1,8-8,54-6,-2 0,1 1,-1-1,1 0,0 0,-1-1,-2-1,5 2,0-1,1 1,-1-1,0 0,0 0,1 0,0 0,-1 0,1-1,0 1,-1-2,1-1,0 2,1-1,-1-1,1 1,-1 0,1 0,0 0,1-1,-1 1,1-1,3-59,6-14,3-4,0-6,-4 3,5 5,-2 4,4 5,4-3,-2 3,3 1,9 2,-3 1,15 8,-34 52,1-2,1 1,-1 0,8-4,-7 5,0 1,0 1,1 0,9-4,41-10,10 10,1 5,8 4,-2 3,5-1,3 1,-2-1,-4-1,1 0,-3-1,-3 1,-4-2,-3 1,-2 0,6 0,-1 0,-1 0,-13 13,-15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2.99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477 0,'-6'7,"-9"15,-15 30,-15 19,-14 11,-9 17,-6-1,-4-4,17-25,20-25</inkml:trace>
  <inkml:trace contextRef="#ctx0" brushRef="#br0" timeOffset="404.15">54 117,'0'6,"7"22,8 26,15 17,9 9,11 18,10 4,15-8,7-20,-10-22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6.8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145 10,'0'13,"0"17,13 18,17 12,17 17,7-19,-6-19</inkml:trace>
  <inkml:trace contextRef="#ctx0" brushRef="#br0" timeOffset="478.24">529 10,'0'-7,"0"5,-7 15,-8 20,-15 16,-9 33,-17 22,-13 26,0 10,-3 2,6-11,6-8,14-24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2:43.137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698 1892,'2'54,"2"-1,3 1,2-1,12 34,-13-66,-8-21,0 1,0-1,0 0,0 0,0 0,0 0,0 0,0 1,0-1,1 0,-1 0,0 0,0 0,0 0,0 0,0 0,0 0,1 1,-1-1,0 0,0 0,0 0,0 0,0 0,1 0,-1 0,0 0,0 0,0 0,0 0,1 0,-1 0,0 0,0 0,0 0,0 0,0 0,1 0,-1 0,0 0,0 0,0-1,0 1,0 0,1 0,-1 0,0 0,0 0,0 0,0 0,8-34,-6-22,4-40,-5 89,1-1,0 1,0-1,0 1,1 0,0 0,1 0,-1 0,1 1,5-7,-8 11,1 0,-1 1,1-1,0 0,0 1,-1-1,1 1,0-1,0 1,0 0,1 0,-1 0,0 0,0 0,0 0,1 1,-1-1,0 1,1 0,-1-1,1 1,-1 0,0 1,1-1,-1 0,0 1,1-1,-1 1,0-1,1 1,-1 0,0 0,0 0,0 1,0-1,0 0,0 1,0-1,0 1,0 1,8 6,-1 1,0-1,-1 2,0-1,-1 1,6 11,18 47,-23-50,-1-1,2-1,6 10,-15-62,-4 9,0-1,1-1,1-22,2 43,0 0,1 0,0 0,0 0,1 0,-1 0,2 0,-1 1,1-1,0 1,0 0,0 0,3-3,-5 7,0 1,0-1,1 0,-1 1,1-1,-1 1,1 0,0-1,-1 1,1 0,0 0,0 0,0 0,0 0,0 1,0-1,0 0,0 1,0 0,0-1,0 1,0 0,0 0,0 0,1 0,-1 1,0-1,0 1,0-1,0 1,0-1,0 1,0 0,0 0,-1 0,1 0,0 1,0-1,-1 0,1 1,-1 0,7 4,-1 1,0 1,-1-1,0 1,0 0,-1 1,0-1,2 5,42 115,-29-73</inkml:trace>
  <inkml:trace contextRef="#ctx0" brushRef="#br0" timeOffset="2359.95">1467 1993,'6'0,"12"-6,5-13,-9-15,-12-12,-17-5,-18 12,-9 24,3 32,8 25,9 15,9 11,17 4,26-10,18-21,7-29,-5-16</inkml:trace>
  <inkml:trace contextRef="#ctx0" brushRef="#br0" timeOffset="3281.24">1366 2026,'6'-6,"13"-1,9-6,0 0</inkml:trace>
  <inkml:trace contextRef="#ctx0" brushRef="#br0" timeOffset="-13843.71">196 1759,'0'6,"0"13,0 20,0 15,0 10,0 11,6 3,7 1,2-13</inkml:trace>
  <inkml:trace contextRef="#ctx0" brushRef="#br0" timeOffset="-13281.21">96 1993,'0'-6,"12"-7,20-8,16-5,12-4,1 2,-10 7</inkml:trace>
  <inkml:trace contextRef="#ctx0" brushRef="#br0" timeOffset="-12735.13">497 2060,'0'6,"0"18,6 17,7 1,2-6</inkml:trace>
  <inkml:trace contextRef="#ctx0" brushRef="#br0" timeOffset="76000.19">497 1792,'0'0</inkml:trace>
  <inkml:trace contextRef="#ctx0" brushRef="#br0" timeOffset="88015.39">2302 1157,'5'0,"14"0,15 0,1-12,-5-14,-19-15,-22 0,-16 18,-8 25,1 22,7 26,8 14,18 9,21-9,18-15,15-33,-3-19</inkml:trace>
  <inkml:trace contextRef="#ctx0" brushRef="#br1" timeOffset="42624.89">396 723,'3'-45,"2"1,2 1,2-1,14-38,0-10,-16 64,-2-1,2-1,2 1,0 1,2 0,9-17,-19 43,0 1,-1-1,1 1,0 0,0-1,0 1,-1 0,2 0,-1-1,0 1,0 0,0 0,0 0,1 0,-1 0,0 1,1-1,-1 0,1 1,-1-1,1 1,1-1,-2 1,0 1,0-1,0 1,0-1,0 1,0-1,0 1,0 0,0 0,0-1,0 1,0 0,0 0,0 0,-1 0,1 0,0 0,-1 0,1 0,-1 1,1-1,-1 0,5 13,0 0,-1 1,-1-1,0 7,-2-15,56 395,-55-390,-3-6,2 0,-1 0,1 0,-1 0,1 0,1 0,-1 0,1 0,0 0,0 0,0-1,0 1,1-1,2 4,-4-8,0 0,-1 0,1 0,0 0,0 0,-1 0,1 0,0 0,-1 0,1-1,0 1,0 0,-1 0,1 0,0-1,-1 1,1-1,-1 1,1 0,0-1,-1 1,1-1,-1 1,1-1,-1 1,0-1,1 0,-1 1,1-1,-1 1,0-1,0 0,1 0,-1 1,0-1,13-29,-12 28,12-40,-2-1,-2 0,1-18,12-55,-13 76,0-2,1-1,2 2,2 0,2 0,18-34,-4 30</inkml:trace>
  <inkml:trace contextRef="#ctx0" brushRef="#br1" timeOffset="43718.06">1298 88,'-2'0,"0"-1,-1 0,1 1,0-1,0 1,-1 0,1 0,0 0,-1 0,1 0,0 0,-1 1,1-1,0 1,0 0,0-1,-1 1,1 0,0 0,0 0,0 1,1-1,-1 0,-1 2,-6 4,1 0,1 0,-1 1,-4 7,-4 5,1 1,1 1,1 0,2 1,0 0,1 1,1 0,1 1,2 0,0 0,2 0,0 1,2 0,1-1,1 20,1-36,1 0,-1 0,1 0,1 0,0-1,0 1,1-1,0 0,0 0,0 0,1-1,4 4,-7-7,1-1,0 0,1 0,-1 0,0-1,1 1,-1-1,1 0,0 0,0 0,0 0,0-1,0 1,0-1,0 0,0-1,1 1,-1-1,0 1,1-1,-1-1,0 1,1 0,-1-1,0 0,3-1,6-3,-1 0,1-1,-2-1,1 0,-1 0,0-1,0-1,-1 1,0-2,-1 1,0-2,0 1,-1-1,-1 0,0-1,1-2,9-17,-2 0,-1-1,-1-1,-2 0,5-27,-10 36,-1-2,0 1,-2 0,-2-1,0-21,-1 40,-1 1,1 0,-1-1,0 1,-1 0,1 0,-1 0,-1 0,1 0,-1 0,0 0,0 1,-1 0,1-1,-1 1,-1 1,1-1,0 0,-1 1,0 0,0 0,-1 1,1-1,-1 1,-2-1,3 2,-1 0,1 0,0 1,0 0,-1 0,1 0,0 1,-1-1,1 1,-1 1,1-1,0 1,-1 0,1 0,0 0,-1 1,1 0,0 0,0 0,1 1,-1-1,0 1,-3 3,-2 3,0 0,0 0,1 1,0 0,1 0,0 1,0 1,-5 11,-23 51</inkml:trace>
  <inkml:trace contextRef="#ctx0" brushRef="#br0" timeOffset="78436.8">96 1090,'-11'6,"-10"18,-7 18,2 12,16 2,21-7,21-13,10-23,-2-26,-8-27,-21-13,-23 2,-10 11</inkml:trace>
  <inkml:trace contextRef="#ctx0" brushRef="#br0" timeOffset="79452.9">96 1090,'6'0,"7"11,2 22,4 15,-2 12,8 1,11-10,6-25,-6-16</inkml:trace>
  <inkml:trace contextRef="#ctx0" brushRef="#br0" timeOffset="80640.71">363 923,'6'17,"1"17,1 14,-2 10,-2 7,16 4,15-16,8-28,-4-30,-13-25,-24-7,-23 1,-7 20,0 12</inkml:trace>
  <inkml:trace contextRef="#ctx0" brushRef="#br0" timeOffset="81749.62">832 1124,'-6'-6,"-19"-1,-5 11,8 11,20 8,20 12,8 12,-11 8,-21 1,-20-9,-17-12,-1-13</inkml:trace>
  <inkml:trace contextRef="#ctx0" brushRef="#br0" timeOffset="82765.46">1065 1157,'-5'6,"-14"13,-3 15,7 18,18 1,20-9,17-18,14-24,-3-24,-10-25,-24-11,-31 5,-25 11,-5 25,-2 26,8 11</inkml:trace>
  <inkml:trace contextRef="#ctx0" brushRef="#br0" timeOffset="83797">1333 789,'0'6,"0"13,0 15,0 19,0 11,0 6,0 3,0 1,0-2,11-7,16-14,3-23,-4-15</inkml:trace>
  <inkml:trace contextRef="#ctx0" brushRef="#br0" timeOffset="85218.52">1600 1090,'-1'33,"0"-10,1 0,1 0,3 9,-4-26,1-1,1 0,-1 0,0 0,1 0,0 0,0 0,1 0,0-1,-1 1,1-1,1 0,-1 0,1 0,-1 0,4 2,-5-5,0 1,-1-1,1 0,0 0,0 0,0 0,0-1,-1 1,1-1,0 1,0-1,1 1,-1-1,0 0,0 0,0 0,0 0,0 0,0-1,0 1,0-1,0 1,0-1,0 0,0 1,-1-1,1 0,0 0,0-1,-1 1,1 0,0 0,-1-1,0 1,1-1,-1 1,0-1,0 0,1 0,-1 0,5-8,0 0,-1 0,0 0,-1-1,0 0,2-7,-1-7,4-11,-9 36,0 0,0 0,0 0,0 0,0 0,0 0,0 1,0-1,0 0,0 0,0 0,0 0,0 0,1 0,-1 0,0 0,0 0,0 0,0 0,0 0,0 0,0 0,0 0,0 0,0 0,0 0,0 0,1 0,-1 0,0 0,0 0,0 0,0 0,0 0,0 0,0 0,0 0,0 0,0 0,0 0,1 0,-1 0,0 0,0 0,0 0,0 0,0 0,0 0,0 0,0-1,0 1,0 0,0 0,0 0,0 0,0 0,0 0,0 0,0 0,3 22,-2-6,1 1,1-1,0 1,5 14,-6-24,0-1,1 0,0 0,-1 0,2 0,-1-1,1 1,0-1,0 0,0 0,1 0,0-1,0 1,1 0,17 5</inkml:trace>
  <inkml:trace contextRef="#ctx0" brushRef="#br0" timeOffset="86078.26">1934 689,'0'6,"0"13,0 20,0 16,0 8,0 6,0 3,0-1,12 6,14-5,15-20,6-31,-5-18</inkml:trace>
  <inkml:trace contextRef="#ctx0" brushRef="#br0" timeOffset="86609.49">1835 923,'5'-5,"20"-3,16 1,12 1,-2 2</inkml:trace>
  <inkml:trace contextRef="#ctx0" brushRef="#br0" timeOffset="106156.01">3338 356,'-1'16,"-1"0,0 0,-4 14,-3 25,-24 207,8-81,6 52,13 745,9-522,-3 5794,-29-5232,-36 0,3-49,58-888,-4 45,5 0,11 78,-1-147</inkml:trace>
  <inkml:trace contextRef="#ctx0" brushRef="#br0" timeOffset="108421.12">3372 322,'-12'0,"-8"17,-14 11,-17 13,-12 10,6-3</inkml:trace>
  <inkml:trace contextRef="#ctx0" brushRef="#br0" timeOffset="108749.2">3271 289,'11'6,"16"12,2 16,14 13,11 4,2-7,-9-10</inkml:trace>
  <inkml:trace contextRef="#ctx0" brushRef="#br1" timeOffset="116249.67">2637 456,'11'6,"21"7,16 13,12 8,18 9,13 9,2 1,-3 9,-6-1,1-4,7 4,1 4,0 2,3 0,-5-4,-6-2,-17-18,-21-15</inkml:trace>
  <inkml:trace contextRef="#ctx0" brushRef="#br1" timeOffset="116796.5">3772 222,'0'4,"-1"-1,0 1,0-1,0 1,0-1,0 1,-1-1,0 0,1 1,-1-1,0 0,-1 0,1-1,-2 3,-6 7,-331 419,221-285,14-26,-77 64,96-101,4 4,3 4,-34 53,104-130,1 1,0-1,1 2,1-1,0 1,1 1,1-1,-2 12,4 20</inkml:trace>
  <inkml:trace contextRef="#ctx0" brushRef="#br1" timeOffset="117796.79">2570 4166,'5'6,"20"24,22 24,20 15,21 18,13 5,7-1,-5-5,-7-11,8 4,-3 6,-6 0,-4-9,-16-18</inkml:trace>
  <inkml:trace contextRef="#ctx0" brushRef="#br1" timeOffset="118156.46">3739 4466,'-5'0,"-20"23,-28 19,-33 25,-36 23,-9 3,6 3,14-5,8-5,11-7,9-11,7 1,6 4,3 3,13-13</inkml:trace>
  <inkml:trace contextRef="#ctx0" brushRef="#br1" timeOffset="118921.43">2870 8109,'0'18,"6"16,13 14,26 27,22 19,23 15,19 12,7-9,-4-6,-10-16,-22-23</inkml:trace>
  <inkml:trace contextRef="#ctx0" brushRef="#br1" timeOffset="119265.24">3772 8444,'-5'0,"-14"6,-26 13,-34 25,-15 18,-13 21,-13 7,4-6,9-5,-4 0,4 9,21-9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1.84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68 963,'7'-6,"-5"-3,-9 14,-9 18,3 6,18-8,2-15,-1-1,5-3,7-7,-5-3,-19 7,-1 15,13 0,12-2,4-4</inkml:trace>
  <inkml:trace contextRef="#ctx0" brushRef="#br0" timeOffset="23143.33">762 540,'-2'0,"-1"1,1-1,0 1,-1 0,1-1,0 1,-1 0,1 0,0 1,0-1,0 0,0 1,0-1,0 1,0 0,1-1,-1 2,-27 34,27-34,-5 9,0 0,1 0,0 0,1 1,0 0,1 0,0 0,1 1,1-1,0 1,1-1,0 1,1 0,1 4,0-10,0 1,1-1,-1 1,2-1,-1 0,2 0,-1 0,1 0,0 0,0-1,1 1,0-1,0-1,1 1,0-1,0 0,0 0,1 0,0-1,0 0,1-1,-1 0,3 1,-2-1,-1 0,1-1,0 0,1-1,-1 0,0 0,1-1,-1 0,1 0,-1-1,1 0,-1-1,1 0,-1 0,0-1,3 0,0-2,-1 0,0-1,0 0,0 0,-1-1,1 0,-1-1,-1 0,1 0,-1-1,4-5,3-5,-1-1,-1-1,0 0,-1-1,-1 0,-2-1,0 0,-1 0,-1-1,-1 0,1-9,-5 19,-1 0,0 0,-1 0,0 0,-1-1,0 1,-1 1,0-1,-1 0,-1 0,0 1,-1 0,-5-10,7 16,-1 0,0 0,0 0,0 1,-1-1,0 1,0 0,0 1,-1-1,0 1,0 0,0 0,0 1,0 0,-1 0,0 0,1 1,-1 0,0 0,0 1,0 0,0 0,0 0,0 1,-6 1,2 0,0 1,0 0,0 1,0 0,0 1,1 0,-1 0,1 2,0-1,1 1,-1 0,1 1,0 0,1 1,0-1,0 2,0-1,1 1,-5 9,-9 14,1 0,2 2,1 1,1 0,0 8,-14 40</inkml:trace>
  <inkml:trace contextRef="#ctx0" brushRef="#br0" timeOffset="24198.33">262 1041,'-13'0,"-5"12,15 5,20 0,27-4,26-4,20-3,15-3,9-2,-2-1,-7 0,-1-1,-6 0,-6-6,-19-1</inkml:trace>
  <inkml:trace contextRef="#ctx0" brushRef="#br0" timeOffset="24678.02">1378 193,'0'6,"0"16,-7 17,-2 22,-6 19,0 10,-5 9,2 7,4 6,4 3,3-12,4-23</inkml:trace>
  <inkml:trace contextRef="#ctx0" brushRef="#br0" timeOffset="25397.31">146 270,'-7'-7,"-1"5,-1 22,-4 34,0 28,1 19,-3 18,-5 9,0-4,3-10,5-25</inkml:trace>
  <inkml:trace contextRef="#ctx0" brushRef="#br0" timeOffset="26097.02">31 193,'13'0,"24"0,25-7,15-1,15-7,10 0,9 2,4 4,-4-4,-8 0,-8-3,-1 0,-16 3</inkml:trace>
  <inkml:trace contextRef="#ctx0" brushRef="#br0" timeOffset="32057.71">1455 1,'-7'6,"-2"16,-6 24,0 16,2 12,3 5,4 4,2-7,3-16</inkml:trace>
  <inkml:trace contextRef="#ctx0" brushRef="#br0" timeOffset="32717.99">954 78,'7'0,"14"0,25 0,16 0,12-7,5-1,-3-1,-15 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6.0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153 774,'-20'20,"-6"19,8 3,19-5,17-23,-1-13,-24-7,-16 11,2 11,17-4,3-11,-11-5,-4 5,1 2</inkml:trace>
  <inkml:trace contextRef="#ctx0" brushRef="#br0" timeOffset="23489.91">115 81,'0'-20,"0"7,0 19,0 21,0 26,0 17,0 16,-7 13,-8 9,-9 7,1 2,-3 2,9-20,15-40,7-30</inkml:trace>
  <inkml:trace contextRef="#ctx0" brushRef="#br0" timeOffset="24184.38">692 351,'-5'1,"0"0,0 0,1 0,-1 0,0 1,0 0,1 0,-1 0,1 0,0 1,0 0,0 0,0 0,0 0,0 1,1 0,0-1,0 1,-3 4,-5 8,0 0,2 1,0 1,-3 7,7-13,1-1,0 1,0 0,1-1,1 1,0 1,1-1,0 0,1 0,0 0,1 1,1-1,1 8,-1-14,-1 0,1-1,0 1,1-1,-1 1,1-1,0 0,1 0,-1 0,1-1,0 1,0-1,0 0,1 0,-1 0,1 0,0-1,0 0,1 0,-1-1,0 1,1-1,0 0,-1 0,1-1,0 0,0 0,4 0,3 0,0-1,0-1,-1 0,1-1,0 0,-1 0,0-2,1 0,-1 0,0-1,-1 0,0-1,1 0,-2-1,1 0,-1-1,0 0,8-10,-10 11,0-1,-1 0,0-1,0 0,-1 0,0-1,-1 1,0-1,0 0,-1 0,-1-1,1 0,-2 1,0-1,0 0,-1 0,0 0,0 0,-2 0,1 0,-3-11,2 16,-1-1,1 1,-2 0,1 0,-1-1,0 1,0 1,0-1,-1 0,0 1,0 0,0 0,-1 0,0 0,0 1,0 0,0 0,-1 0,1 1,-1-1,0 1,0 1,0-1,-1 1,0 0,-2 0,0 0,0 1,-1 0,1 1,0-1,-1 2,1 0,0 0,0 0,0 1,0 0,0 1,0 0,0 1,1 0,-1 0,-2 3,-44 32</inkml:trace>
  <inkml:trace contextRef="#ctx0" brushRef="#br0" timeOffset="24804.81">192 1044,'0'-7,"13"-2,24 1,25-6,15 1,8 2,9 2,8 4,6 2,5 2,-4 1,-7 0,-8 1,-7-1,-19 1</inkml:trace>
  <inkml:trace contextRef="#ctx0" brushRef="#br0" timeOffset="25301.72">1462 4,'0'6,"0"23,0 25,-7 17,-2 16,1 12,-6 17,1 7,2-4,3-9,2-10,10-23,3-23</inkml:trace>
  <inkml:trace contextRef="#ctx0" brushRef="#br0" timeOffset="26180.25">75 81,'235'-7,"81"-22,-24 1,84 12,-210 17,-96-1</inkml:trace>
  <inkml:trace contextRef="#ctx0" brushRef="#br0" timeOffset="32160.7">384 927,'-13'7,"-18"2,-16-1,-14 12,-8 9,6-7,15-8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0:13.89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42 1,'-1'-1,"-1"1,1 0,-1 0,1 1,-1-1,1 0,0 0,-1 1,1-1,0 1,-1-1,1 1,0-1,0 1,-1 0,1 0,0 0,0 0,0 0,0 0,0 0,0 0,0 0,1 0,-1 0,0 2,0 0,0-1,0 1,0 0,1-1,-1 1,1 0,0 0,0 0,0 0,0-1,1 3,2 9,0 0,1 0,0 0,6 10,17 34,4-1,1-1,4-2,2-1,-11-14,-18-26,0 1,-1 0,-1 0,0 1,-1 0,-1 0,0 0,-1 1,0 0,-2-3,-1-1,-1 1,0-1,0 0,-1 1,-1-1,0 0,0 0,-2 0,1 0,-2 0,0 0,-32 68,-28 43,34-70,2 2,3 2,3 0,0 4,-2 36,21-78</inkml:trace>
  <inkml:trace contextRef="#ctx0" brushRef="#br0" timeOffset="835.84">295 699,'6'-6,"12"-6,14-2,13 1,14 4,13 3,6 2,6 2,-1 2,-4 0,-4 0,-5 1,-13-1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0:16.72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0,'11'5,"19"24,16 17,11 12,11 7,1 9,-2 2,-22-6,-25 1,-26-1,-24-1,-11-2,-4 4,-6 1,7-1,10-13</inkml:trace>
  <inkml:trace contextRef="#ctx0" brushRef="#br0" timeOffset="1100.07">445 477,'-11'10,"2"5,14-2,16-2,21-8,14-6,8-6,10-8,3-1,-1-3,2 2,0 5,-3 4,-15 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1:41.39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95 99,'5'0,"19"0,15 0,12 0,14 0,6 5,2 2,-16 0,-30-2,-35-1,-32-2,-20-6,-11-2,-4-6,-1-1,20 2,28 2,36 9,33 10,20 2,16 0,5-2,-21-3,-33-3,-31-7,-31-3,-27-1,-13 1,-5 2,16-10,30-2,31 2,32 8,22 5,13 3,6 1,2 6,-17 1,-29-1,-30-3,-30-1,-26-8,-14-3,-10-6,-3 0,25 1,33 2,38 4,28 1,18 8,11 3,4 0,-15-1,-28-2,-29-1,-26-1,-24-7,-14-2,-7-5,-2-1,17 2,29 2,30 4,25 2,25 1,14 8,6 1,-14 1,-27-8,-36-2,-28-3,-19 1,-11 1,-6 1,15 0,26 1,35 6,26 8,25 1,13 4,-6 4,-14-1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1:50.04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126 45,'10'5,"16"2,12 0,12 4,8 0,-12-2,-24-2,-26-2,-24-3,-24-1,-12-6,8-3,26 1,28 6,31 10,22 7,17 2,-13-2,-32-4,-36-9,-32-6,-20-7,7 8,30 6,30 6,26 8,19 5,12 0,12-5,-6-11,-25-11,-35-6,-34 0,-25-5,-12-5,-7 2,21 2,35 6,36 8,26 11,22 9,10 2,2 2,-17-8,-35-6,-34-9,-31-17,-25-9,-13-6,-10-3,20 5,33 13,32 9,33 12,28 11,13 9,11-1,2 8,-19-2,-37-10,-40-10,-29-10,-19-10,-15-10,-6-5,-7-10,2-3,19 5,38 8,34 20,27 11,23 10,13 8,11 6,8 3,-1-3,-20-6,-38-8,-35-11,-33-11,-26-5,-18-5,-23-11,-4-6,6 4,26 12,37 14,46 9,44 9,36 7,18 1,9 2,-5 2,-26-3,-43-5,-44-11,-33-6,-25-9,-13-3,6 6,15 4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2:57.53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164 292,'-1'28,"-2"0,-1 0,-6 23,-3 18,-62 312,49-262,15-59,2 1,2 0,3 1,3-1,5 44,-3-98,-1-1,1 1,1-1,-1 0,1 1,0-1,1 0,-1 0,1 0,0 0,1-1,-1 1,1-1,0 0,1 0,-1 0,1-1,0 0,0 1,5 2,-1-3,0 0,0 0,0 0,0-1,0-1,0 0,1 0,-1-1,1 0,0 0,-1-1,1-1,-1 1,1-2,242-37,-148 19,0 6,65 0,-104 12,0-3,0-2,-1-3,20-8,-30 5,-24 7,-1-2,-1 0,1-2,12-7,-32 12,0 0,-1 0,0-1,0 1,0-2,-1 1,1-1,-2 0,1-1,-1 0,0 0,-1 0,0-1,0 1,2-9,1-2,-2-1,0 0,-2-1,0 1,-1-1,0-14,-2-34,-3-26,1-61,12 49,18-75,-8 67,-2-36,-18 138,-1 0,0 1,0-1,-1 0,-1 1,0-1,0 1,-2-2,2 9,0 0,0 0,0 0,-1 0,0 1,0-1,0 1,0 0,-1 0,1 0,-1 0,0 1,0 0,-1-1,1 1,-1 1,1-1,-1 1,0 0,-3-2,-6 0,0 1,1 0,-1 1,0 1,0 0,0 0,-8 2,-106 13,46-4,-71 8,2 7,0 7,2 6,2 6,-38 22,165-58,0 0,1 0,0 2,1 1,-3 2,-15 17</inkml:trace>
  <inkml:trace contextRef="#ctx0" brushRef="#br0" timeOffset="1916.28">577 863,'88'-92,"-5"-4,-4-3,-3-6,-63 87,-9 11,0 0,1 0,-1 1,1-1,1 2,-1-1,1 0,0 1,3-2,-8 7,-1 0,0 0,1-1,-1 1,1 0,-1 0,0 0,1 0,-1 0,1 0,-1 0,0 0,1 0,-1 0,0 1,1-1,-1 0,1 0,-1 0,0 0,1 0,-1 1,0-1,1 0,-1 0,0 1,0-1,1 0,-1 0,0 1,0-1,1 0,-1 1,0-1,0 0,0 1,1-1,-1 1,0-1,0 0,0 1,0-1,0 0,0 1,0-1,0 1,0-1,0 0,0 1,0-1,0 1,0-1,0 0,-1 1,1-1,-3 28,3-27,-33 164,-12 79,-2 30,37-225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4:12.83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443 271,'0'5,"-11"13,-20 19,-15 20,-16 17,-8 5,-3 7,0-12,17-19,35-29,49-40,40-35,19-24,23-23,2-15,0 0,-21 24,-35 43,-44 45,-41 39,-30 35,-23 19,-7 6,0-4,26-18,41-39,34-36,25-30,30-32,12-16,10-12,1-2,-5 3,-16 27,-42 46,-41 41,-35 37,-31 23,-17 14,-9 0,24-18,43-33,49-43,40-43,21-21,21-28,11-17,9-6,-3 4,-21 29,-35 40,-44 35,-39 39,-31 30,-21 24,-13 12,-6-1,24-18,42-36,43-41,42-39,17-32,25-20,18-19,12-8,-4 14,-27 23,-40 34,-45 40,-40 30,-25 26,-18 19,-18 12,2 2,22-15,34-25,39-39,31-32,25-23,31-26,26-24,15-12,-3 1,-29 23,-47 47,-43 40,-45 30,-32 29,-20 16,-6 8,18-9,34-31,39-28,43-40,25-28,24-22,12-10,12-8,-25 21,-38 27,-37 31,-33 33,-28 23,-22 18,-15 10,-4-3,19-15,37-16,42-33,34-28,33-33,25-24,11-15,-2 2,-20 21,-35 28,-33 31,-30 33,-36 29,-21 21,-15 8,12-9,33-18,39-34,46-42,21-30,19-16,11-18,5-7,0 8,-17 22,-35 28,-42 41,-40 35,-35 32,-19 14,-11 8,21-12,35-32,38-35,37-43,27-27,26-22,6-3,-11 17,-43 34,-39 33,-30 32,-28 19,-9 11,11-6,21-25,36-30,35-31,32-30,14-20,4-5,3 7,-25 20,-29 35,-32 31,-33 24,-24 22,-12 10,9-6,24-19,29-35,30-29,21-23,13-20,12-5,4 3,-17 17,-30 39,-30 25,-28 27,-19 21,-13 10,8-7,30-27,28-31,24-28,23-28,13-16,5-4,1-1,-11 15,-28 34,-31 29,-26 25,-21 21,-13 12,-9-1,3 5,16-17,37-33,32-37,33-33,24-30,19-13,4 3,-5 6,-19 27,-39 33,-38 31,-39 36,-26 20,-12 14,-5 6,23-14,42-39,40-37,38-35,23-20,20-18,8-6,-6 10,-20 24,-41 30,-40 35,-32 24,-28 12,-15 13,-8 5,16-3,27-19,32-29,36-33,35-32,21-29,11-13,0 3,-29 27,-38 39,-35 33,-34 25,-22 22,-23 17,-9 11,16-10,31-24,39-27,35-34,29-33,20-26,12-18,12-6,4 6,-17 23,-40 37,-40 34,-44 36,-33 20,-16 11,-11 12,0 2,9-4,24-17,39-32,43-44,40-38,25-33,13-9,12-12,-3 4,-10 8,-6 18,-19 26,-33 30,-35 27,-40 33,-31 19,-16 13,-10 10,-1 5,20-15,33-31,34-35,43-42,38-28,21-25,10-22,3 1,-7 13,-22 26,-35 44,-37 32,-31 24,-28 21,-17 11,-8 4,14-10,27-22,41-34,47-35,23-29,10-11,5-5,10-1,-4 12,-23 26,-41 31,-49 31,-37 22,-33 24,-13 10,5 7,23-11,34-31,34-35,38-40,29-28,24-20,14-3,4 1,1 8,-9 15,-25 22,-38 33,-47 27,-37 24,-22 9,-22 10,-5 9,2 1,22-7,35-28,44-32,32-30,31-23,30-27,25-23,7-8,-8 12,-25 26,-36 34,-38 31,-46 31,-31 20,-16 16,-14 7,12-11,35-23,33-30,34-34,32-30,27-24,24-15,10 0,-1 16,-22 25,-34 31,-39 23,-47 21,-36 22,-20 12,-14 12,-3 4,20-7,37-26,41-32,40-40,24-21,20-20,17-13,5-11,-5 5,-6 12,-25 28,-36 34,-37 29,-36 27,-27 17,-16 9,-6 4,5-2,21-11,36-34,48-38,35-32,28-26,14-7,1-1,-3 12,-24 22,-37 29,-42 28,-33 22,-21 16,-12 4,-2 8,16-6,34-30,34-31,26-25,16-19,-2 3,-16 26,-32 21,-23 20,-20 23,-4 2</inkml:trace>
  <inkml:trace contextRef="#ctx0" brushRef="#br1" timeOffset="10114.01">7237 271,'-5'0,"-18"11,-16 19,4 6,24-21,30-18,23-19,15-11,-8 5,-33 24,-37 23,-24 25,-16 15,8-2,29-16,29-31,31-23,19-20,12-15,4-5,-14 12,-34 24,-31 25,-25 23,-18 16,-16 11,-3 7,17-8,27-19,35-27,32-26,20-21,21-20,8-13,-2-4,-4 4,-22 25,-32 31,-43 33,-30 25,-19 15,-14 14,-6 4,17-9,30-24,37-29,35-29,21-22,23-17,14-15,7-2,-3 6,-8 2,-25 18,-39 26,-36 22,-26 20,-24 18,-24 22,-13 22,-2 2,27-15,42-25,41-37,36-31,31-29,18-23,14-4,-1 0,-30 23,-49 37,-42 31,-30 25,-23 15,-13 15,-3 0,17-11,36-16,43-38,36-30,25-22,21-19,5-9,-5 2,-23 19,-37 29,-35 24,-39 23,-31 29,-19 17,-6 1,7 6,29-16,35-23,31-29,26-21,27-25,15-11,9-14,7-1,-2 5,-28 13,-35 29,-33 24,-27 27,-30 18,-21 16,-12 8,15-9,37-16,37-28,34-28,30-29,15-21,6-10,0-1,2 6,-23 13,-32 26,-37 32,-39 30,-22 20,-14 9,-4 10,18-9,33-17,38-28,30-29,21-25,24-19,9-6,2-6,-4 3,-15 15,-35 21,-35 30,-27 23,-19 13,-17 13,-9 9,14-8,29-20,35-27,33-26,28-28,18-17,12-15,6 4,2 10,-27 13,-37 27,-42 21,-30 27,-25 13,-9 17,-4 3,17-9,28-14,29-23,26-21,28-25,17-19,17-17,9-2,-1 9,-22 16,-41 25,-37 27,-29 23,-25 16,-15 6,-5 10,16-6,28-19,31-20,31-31,28-18,13-15,13-10,1-2,-2 9,-21 19,-43 24,-35 24,-25 14,-28 18,-13 6,2 9,20-7,32-18,35-22,34-31,26-23,18-17,15-16,2-1,-5 4,-20 20,-33 29,-35 21,-30 27,-33 13,-19 15,-6 8,-2 3,19-10,42-16,34-31,32-29,29-28,18-24,15-10,0 2,-8 9,-20 20,-41 24,-37 32,-30 19,-21 16,-19 11,-7 7,13-8,34-12,43-31,35-32,26-25,15-15,4-8,1 2,-4 12,-29 21,-36 21,-28 29,-30 17,-20 14,-18 14,-14 8,3 8,25-14,33-29,41-27,35-30,29-27,22-22,20-21,5-4,-3 13,-24 32,-39 29,-48 30,-36 25,-27 11,-15 15,-14 2,1 2,19-9,29-15,30-24,31-20,26-26,18-18,19-17,8-3,-3 6,-18 18,-35 27,-42 23,-32 21,-29 17,-16 12,-11 8,1 3,26-9,33-20,36-32,37-23,31-24,24-21,3-6,1-6,1 3,-17 20,-36 29,-44 29,-41 20,-21 16,-19 11,-9 8,18-7,31-12,36-30,31-22,32-31,24-30,12-9,9-1,-4 8,-23 26,-42 28,-40 32,-38 26,-31 16,-15 15,-6 2,-5-2,28-11,34-17,33-21,25-29,29-26,19-27,12-15,7-5,-3 6,-19 21,-28 25,-38 40,-39 22,-30 17,-22 16,-9 8,17-9,29-16,40-26,29-29,27-29,20-30,9-9,-11 12,-34 29,-39 35,-42 35,-24 26,-12 8,18-8,30-14,31-27,37-28,23-24,17-22,12-14,-15 16,-32 26,-38 29,-37 29,-23 14,-19 16,-8 2,16-5,41-23,35-24,32-31,25-22,12-22,14-21,8-14,-3 10,-18 31,-33 34,-41 28,-33 28,-27 24,-21 18,-8 8,-7-1,7 2,23-14,32-29,43-34,29-29,30-32,6-18,1-9,3-1,4 8,-14 26,-30 27,-38 27,-37 29,-24 19,-24 16,-15 6,-2 6,26-10,35-30,46-33,37-34,32-24,18-25,15-13,-2 10,-19 22,-36 26,-39 23,-44 28,-33 16,-17 16,-17 11,-4 9,20-8,35-15,46-34,33-24,27-34,14-15,20-21,10-7,3-2,-6 15,-27 29,-37 27,-36 26,-40 22,-30 21,-15 12,-10 6,16-11,37-16,36-26,34-22,34-28,21-30,7-16,4 0,-21 23,-34 31,-34 25,-36 28,-30 13,-14 16,14-3,28-11,30-24,25-27,30-24,22-23,8-8,-16 17,-30 20,-34 25,-22 29,-14 8,-2-2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2:39.20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2144.12695"/>
      <inkml:brushProperty name="anchorY" value="-11750.2314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3469.77539"/>
      <inkml:brushProperty name="anchorY" value="-12946.09277"/>
      <inkml:brushProperty name="scaleFactor" value="0.5"/>
    </inkml:brush>
  </inkml:definitions>
  <inkml:trace contextRef="#ctx0" brushRef="#br0">120 180,'0'0,"5"-11,3 2,-2 22,-1 21,-1 16,-1 16,-2 13,-7 3,0 5,-1-3,-11 3,1-6,-5-3,-3 1,3-4,5-2,5-4,14-59,-2 0,0 0,1 1,2 9,-1-13,0-1,0 1,1 0,0-1,0 0,0 1,1-1,-1-1,1 0,0-1,0 1,0 0,1-1,0 0,3 2,-2-1,1-1,0 0,0 0,0-1,0 0,2 0,48 12,13-8,2-5,2-3,-2-1,-3 0,-1-7,-2 1,5 0,0 2,-2-5,0 2,-2 1,-2 3,6 1,0-5,-14-11,-52 17,1 0,-1-1,0 1,0-1,0 0,0-1,2-2,-3 2,0 0,0-1,-1 1,0-1,0 0,0 0,1-5,12-48,-8-13,-13-10,-9 0,-1 2,-6 4,-4-3,4 4,4-4,5 3,5 2,3 3,-4 3,-11-4,14 63,0-2,0 0,-1 0,-5-5,6 10,0-1,-1 0,0 1,0 0,-1 0,-1 0,1 0,0 1,-1 1,1-1,-1 1,-7-2,-51-11,-3 9,-3 5,-5 4,1 2,1 0,4-7,2-1,2 0,-4 7,1 13,62-11,-1 0,0 0,-1 1,2 0,-5 3,-24 23,16-4</inkml:trace>
  <inkml:trace contextRef="#ctx0" brushRef="#br1" timeOffset="1445.08">595 751,'0'0,"6"-11,14-16,12-11,6-12,3-13,-1-6,-14 16,-8 33,-15 20,-4 8,-2 30,-3 24,-8 18,2 5,1 0,2-4,4-5,1-17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5:16.1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0341.69141"/>
      <inkml:brushProperty name="anchorY" value="-18186.26367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2674.07813"/>
      <inkml:brushProperty name="anchorY" value="-19359.06055"/>
      <inkml:brushProperty name="scaleFactor" value="0.5"/>
    </inkml:brush>
  </inkml:definitions>
  <inkml:trace contextRef="#ctx0" brushRef="#br0">0 413,'0'0,"11"-11,17-4,10 2,12 2,7 4,12 2,8 2,9 2,5-6,3 1,2 0,-5 1,0 1,-7 2,-25 1,-18 1</inkml:trace>
  <inkml:trace contextRef="#ctx0" brushRef="#br1" timeOffset="1560.32">826 0,'0'0,"5"0,16 6,11 13,18 13,4 13,6 8,2 7,-17 3,-43-56,1 1,0-1,0 1,0 0,-1 0,0 0,0 3,-2-2,0 0,0-1,0 1,-1-1,0 0,0 1,-3 4,2-2,-2 2,-1-1,0-1,0 1,-3 1,-31 59,-6-2,0 5,8-21,10-15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6129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19-03-21T00:26:54.872"/>
    </inkml:context>
    <inkml:brush xml:id="br0">
      <inkml:brushProperty name="width" value="0.05" units="cm"/>
      <inkml:brushProperty name="height" value="0.05" units="cm"/>
      <inkml:brushProperty name="fitToCurve" value="1"/>
    </inkml:brush>
    <inkml:context xml:id="ctx1">
      <inkml:inkSource xml:id="inkSrc1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3-21T00:28:36.841"/>
    </inkml:context>
    <inkml:brush xml:id="br1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1216 9559 0,'-33'33'94,"-1"34"-63,-32 33-15,32-33 0,1 0-1,-67 33 1,33 34-1,33-67-15,1 33 16,-67-33 0,100 33-1,-67-33 1,33 0 0,-33 0-1,34 33 1,0-33-16,-34 0 15,67 0-15,-100 66 16,66-66 0,1 33-1,-34-33 1,67 0-16,-34 33 16,1-33-1,0 33 1,33 1-1,0-34 1,-34-1 0,34 1-1,0 34 1,0-35 0,0 1-1,0 0 1,0 0-1,0 0 1,34 33 0,-1-33-1,67-34 17,-33 68-17,0-68 1,33 34-1,0-34 1,-33-33 0,0 34-16,0-1 15,33-33-15,1 0 16,-1 0 0,0 33-1,34-33-15,33 0 16,-100 0-16,0 0 0,-1 34 15,68-34-15,-67 0 16,0 0-16,66 0 16,-66 0-16,34 0 0,-1 0 15,-33 0-15,33 0 0,-33 0 16,0 0-16,-1 0 0,1 0 0,0 0 16,0 0-16,33 0 0,-33 0 15,0 0-15,0 0 0,0 0 16,-1 0-16,1 0 0,34 33 15,32-33-15,-66 0 16,0 0-16,0 0 0,0 0 0,-1 0 0,35 0 0,-34 0 16,-1 0-16,68 0 15,-67 0-15,0 0 0,0 34 16,-1-34-16,1 0 0,34 0 0,-35 0 16,1 0-16,0 0 0,0 0 15,0 0-15,0 0 0,33 0 16,-33 0-16,0 0 0,-1 0 15,35 0-15,-35 0 16,1 0-16,0 0 0,33 0 0,1 0 16,-34 0-16,-1 33 0,35-33 15,-35 0-15,35 0 0,-34 0 16,33 0-16,-33 0 0,0 0 16,33 34-16,0-34 0,-33 0 15,33 0-15,-33 0 0,33 0 0,-33 0 16,33 0-16,-33 0 0,0 0 15,33 0-15,1 0 0,-35 0 16,35 0-16,-1 0 0,0 0 16,0 0-16,-33 33 0,34-33 15,-35 0-15,1 0 0,34 33 16,-1-33-16,-33 0 0,33 0 16,-33 0-16,33 34 0,-33-34 15,33 0-15,0 0 0,1 0 16,-1 0-16,0 0 0,0 0 0,1 0 15,-1 0-15,-33 0 0,33 0 16,0 0-16,1 0 0,-1 0 16,0 0-16,-33 0 0,33 0 15,0 0-15,-33 33 0,34-33 16,-35 0-16,35 0 0,-1 0 0,0 0 16,0 0-16,1 0 0,-34 0 15,33 0-15,0 0 16,0 0-16,1 0 0,-1 0 15,-33 0-15,33 0 0,0 0 0,1 34 16,-1-34-16,0 0 0,0 0 16,-33 0-16,33 0 0,1 33 15,-1-33-15,-33 0 0,33 0 16,-33 0-16,0 0 0,33 0 16,0 0-16,1 0 0,-35 0 0,35 0 15,-35 34-15,35-34 0,-1 0 16,0 0-16,1 0 0,-1 0 15,0 0-15,0 0 16,1 0-16,-35 0 0,35 0 0,-34 0 16,33 33-16,0-33 0,0 0 15,-33 0-15,33 0 0,-33 0 16,0 0-16,33 0 0,-33 0 16,33 0-16,-33 0 0,34 0 15,-1 0-15,0 0 0,-33 0 0,0 0 16,0 0-16,33 0 0,-33 0 15,0 0-15,33 0 0,-33 0 16,0 0-16,33 0 0,-33 0 16,-1 0-16,1 0 0,0 0 15,33 0-15,-33 0 0,0 0 16,33 0-16,-33 0 0,0 0 16,0 0-16,0-33 0,33 33 15,-33 0-15,0 0 0,0 0 16,-1 0-16,1 0 0,33 0 0,-33 0 15,34 0-15,-35 0 0,1 0 16,0 0-16,0 0 0,67 0 16,-68 0-16,1 0 31,34 0-31,32 0 16,1 0-16,-34-34 0,0 34 15,1-33-15,-1-1 31,-33 34-31,0-33 16,33-1 0,0 1-16,-33 0 15,33-1 1,-33 1-16,33-34 16,1 33-1,32-32-15,-32-1 16,32 0-16,-66 34 15,-33-34 1,66-34-16,-67 35 16,34-1-1,0-34-15,0 35 16,0-1 0,-1 0-16,1-67 15,-33 34 1,66 33-16,-100 0 15,67-66-15,0 32 16,-34 1-16,34-34 16,-34 34-1,1 0-15,-1 33 16,1-33 0,-1-34-16,0 67 15,1 0 1,-34 1-16,33-35 15,-33 34 1,34-33 0,-34 33-1,0 1 1,0-1 15,0 0 0,-34 0 63,-33 34-63,1-1 16,-35 1-31,35-1 0,-1 1-1,0-1 1,-33 34-1,-1-33 1,34 33-16,1-33 0,-35 33 16,1 0-16,0 0 0,-67-34 15,-67 34-15</inkml:trace>
  <inkml:trace contextRef="#ctx0" brushRef="#br0" timeOffset="2561">21971 11999 0,'67'67'63,"-34"-1"-48,34 1 1,0-33 0,33-34-1,0 0-15,-33 0 16,0 0 0,0 0-1</inkml:trace>
  <inkml:trace contextRef="#ctx0" brushRef="#br0" timeOffset="3577">21937 11999 0,'0'67'125,"0"-1"-125,-33 1 31,33-100 47,0-34-62,0-33-1,67 66 126,0 1-110,-1 33-15,35-34-16,-34 1 15</inkml:trace>
  <inkml:trace contextRef="#ctx0" brushRef="#br0" timeOffset="4656">22773 12066 0,'0'33'78,"0"34"-62,0 33 0,-34 0-1,34-33 16,0-100 32</inkml:trace>
  <inkml:trace contextRef="#ctx0" brushRef="#br0" timeOffset="5703">22739 11999 0,'0'33'125,"67"67"-94,-33-33 0,66-33 63,-100-101-63,33 0-15,34 0 15,-33 0-15,-34 101 156,0 33-157,0-1 1,0 1 0,0 0-1,0 33 1,0-33 15,0-100 63</inkml:trace>
  <inkml:trace contextRef="#ctx0" brushRef="#br0" timeOffset="7468">23241 12299 0,'67'0'109,"-1"0"-62,-32-100 109,-34 33-93,0 1-32,-67 32 47,34 101-15,-34 0-1,67 0-15,-34-1-16,1 1 1,66 34 14,1-35 1,33-66-15,-1-33 14,35 0-14,-101-1 61</inkml:trace>
  <inkml:trace contextRef="#ctx0" brushRef="#br0" timeOffset="9453">23575 12099 0,'0'33'156,"0"34"-140,0 0-1,0 0 1,0 0 15,0 33 0,0-167 110,0 0-94,0 0-32,33 1 17,1-1-1,33 33 47,-34 68-31,-33 33-16,0-1-15,0 35 15,0-34-15,0-101 187,0-66-188,0 33 1,34 0 31,32 34 0,1 33 47,-33 67-48,-34-1-14,0 1-1,33 34 0</inkml:trace>
  <inkml:trace contextRef="#ctx0" brushRef="#br0" timeOffset="10453">24177 12199 0,'0'-33'16,"-34"66"109,34 34-110,-33 0 16,33 0-15,67 0 31,-1-67-16,1-34 16,-33-33-31,-1 0-1,-33 1 17,-33-35-1,-68 68 16,35 33-16,32 33 0,34 34-15</inkml:trace>
  <inkml:trace contextRef="#ctx0" brushRef="#br0" timeOffset="11608">24511 12066 0,'0'33'109,"0"34"-78,0 0-15,0-1 0,0 1-1,0-100 110,0-34-93,0 0-17,33 0 16,34 67 16,0 0-15,0 0-1</inkml:trace>
  <inkml:trace contextRef="#ctx0" brushRef="#br0" timeOffset="12359">24945 12132 0,'0'34'109,"0"33"-93,0-1-16,0 1 16,0 0 15,34-100 31</inkml:trace>
  <inkml:trace contextRef="#ctx0" brushRef="#br0" timeOffset="12921">25146 12132 0,'0'34'187,"-34"33"-171,-32 33-1,32 0-15,-33-33 16,0 33-16,1 1 16,32-35-1,-33 1-15,34 0 31,33-100 48</inkml:trace>
  <inkml:trace contextRef="#ctx1" brushRef="#br1">2252 11632,'1'-12,"0"0,1 0,0 1,3-8,4-29,4-143,-12-164,-4 157,18-141,5-28,-16 233,10-76,1-26,3-76,1-60,-3 72,0 20,-19-285,6-215,13 527,2-61,-20-82,4-158,14 308,1-65,-16-1471,-3 858,4 670,-5-285,-3 429,-15-66,21 172,-1-1,0 0,0 0,0 1,-1-1,1 0,-1 1,-1-1,1 1,0 0,-1 0,0 0,0 0,-2-1,2 3,1 0,-1 0,0 0,0 1,0 0,0-1,0 1,0 0,0 0,0 1,-1-1,1 1,0-1,0 1,-1 0,1 0,0 1,0-1,-1 1,-1 0,-15 3,17-3,-1 0,0 0,0 0,0-1,1 1,-1-1,0 0,0 0,0 0,-1-1,4 1,1-1,-1 1,1 0,0 0,-1-1,1 1,0 0,-1-1,1 1,0 0,0-1,-1 1,1-1,0 1,0 0,0-1,-1 1,1-1,0 1,0-1,0 1,0 0,0-1,0 1,0-1,0 1,0-1,0 1,0-1,0 1,0-1,13-28,-8 20,1 1,-1 0,2 0,-1 1,1 0,0 0,0 0,1 1,0 0,0 0,1 1,-1 0,1 1,8-3,-10 4,1 1,0 0,0 1,0 0,-1 0,1 1,0-1,0 2,0-1,0 1,0 1,0-1,-1 1,1 0,-1 1,1 0,-1 0,0 1,1 0,20 15,0 0,0 2,3 6,15 14</inkml:trace>
  <inkml:trace contextRef="#ctx1" brushRef="#br1" timeOffset="5765.59">2319 11597,'1'1,"0"-1,-1 0,1 0,0 0,-1 0,1 0,0 0,0 0,-1 0,1-1,0 1,-1 0,1 0,0-1,-1 1,1 0,0-1,-1 1,1 0,-1-1,1 1,0-1,-1 1,1-1,-1 1,0-1,1 1,-1-1,1 0,-1 1,0-1,1 0,-1 1,0-1,0 0,0 1,0-1,1 0,-1 0,0 1,0-1,0 0,0 1,-1-1,1 0,0 0,0 1,0-1,0 0,-1 1,1-1,-1-2,0 1,0 0,0-1,0 1,-1 0,1 0,0 0,-1 0,0 0,1 0,-1 1,0-1,0 1,-1-1,-9-6,11 7,0 1,1-1,-1 0,0 1,0-1,0 1,1-1,-1 1,0-1,0 1,0 0,0-1,0 1,0 0,0 0,0-1,0 1,0 0,0 0,0 0,0 0,0 1,0-1,0 0,0 0,0 0,1 1,-1-1,0 0,0 1,0-1,0 1,0-1,1 1,-1 0,0-1,0 1,1 0,-1 0,0-1,1 1,-1 0,1 0,-1 0,1 0,-1 0,0 1,0-1,0 1,1 0,-1-1,0 1,1 0,0 0,-1-1,1 1,0 0,0 0,0 0,0-2,0 0,0 0,0-1,0 1,0 0,1 0,-1 0,0-1,0 1,0 0,0 0,1 0,-1 0,0-1,0 1,0 0,1 0,-1 0,0 0,0 0,0 0,1-1,-1 1,0 0,0 0,1 0,-1 0,0 0,0 0,1 0,-1 0,0 0,0 0,1 0,-1 0,0 1,0-1,1 0,-1 0,0 0,0 0,0 0,1 0,-1 1,0-1,0 0,0 0,1 0,-1 0,0 1,0-1,0 0,0 0,0 0,1 1,-1-1,0 0,0 0,0 1,0-1,5-13,-13 12,8 1,0 0,0 0,-1 1,1-1,0 0,-1 0,1 0,0 0,-1 1,1-1,0 0,0 0,-1 1,1-1,0 0,0 0,0 1,-1-1,1 0,0 1,0-1,0 0,0 0,0 1,0-1,0 0,0 1,0-1,0 1,0-1,0 0,0 1,0-1,0 0,0 1,0-1,0 0,0 1,0-1,0 0,1 0,-1 1,0-1,0 0,0 1,0-1,1 0,-1 0,0 1,0-1,1 0,-1 0,0 0,1 1,-1-1,0 0,1 0,-1 0,0 0,1 0,-1 0,0 0,1 0,-1 1,0-1,1 0,-1 0,1 0,0 0,-1 1,1-1,0 0,0 0,-1 0,1 1,0-1,0 0,-1 0,1 0,0 0,-1 0,1-1,0 1,0 0,-1 0,1 0,0-1,-1 1,1 0,0-1,-1 1,1 0,-1-1,1 1,0-1,-1 1,1-1,-1 1,1-1,-1 0,0 1,1-1,-1 1,0-1,1 0,-1 1,0-1,0 0,1 0,-1 0,0 0,0 0,0 1,-1-1,1 0,0 0,0 0,0 1,-1-1,1 0,0 0,-1 1,1-1,-1 0,1 0,-1 1,1-1,-1 1,0-1,1 0,-1 1,0-1,1 1,-1 0,0-1,0 1,1-1,-1 1,0 0,0 0,0 0,1-1,-1 1,0 0,0 0,0 0,0 0,1 0,-1 0,0 0,0 1,0-1,1 0,-1 0,0 1,0-1,0 1,-2-1,1 0,-1 1,1-1,0 1,-1 0,1 0,0-1,-1 2,1-1,0 0,0 0,0 1,0-1,0 1,0-1,1 1,-1 0,0 0,1 0,-1 0,1 0,0 0,0 0,0 1,0-1,0 0,0 1,0-1,1 0,0 1,-1-1,1 1,0-1,0 1,0-1,0 1,1-1,-1 1,1-1,-1 0,1 1,0-1,0 0,0 1,0-1,0 0,1 0,-1 0,0 0,1 0,0 0,-1 0,1-1,2 2,27 15</inkml:trace>
  <inkml:trace contextRef="#ctx1" brushRef="#br1" timeOffset="12015.31">514 869,'0'6,"0"13,0 14,0 14,0 9,0 8,6 3,18-15,18-22,12-27,-3-15</inkml:trace>
  <inkml:trace contextRef="#ctx1" brushRef="#br1" timeOffset="12592.77">480 969,'6'0,"13"0,15 0,13 0,-2 0</inkml:trace>
  <inkml:trace contextRef="#ctx1" brushRef="#br1" timeOffset="13577.55">815 1070,'0'6,"0"12,0 22,17 2,5-4</inkml:trace>
  <inkml:trace contextRef="#ctx1" brushRef="#br1" timeOffset="13921.31">815 869,'0'0</inkml:trace>
  <inkml:trace contextRef="#ctx1" brushRef="#br1" timeOffset="15234.85">1016 1070,'2'4,"1"-1,-1 1,0 0,0 0,0 0,0 0,-1 0,1 0,-1 1,0-1,0 3,9 27,-9-34,-1 1,1-1,-1 1,1-1,-1 1,1-1,0 1,-1-1,1 1,0-1,-1 0,1 1,0-1,-1 0,1 0,0 1,0-1,-1 0,1 0,0 0,0 0,-1 0,1 0,0 0,0 0,-1-1,1 1,0 0,0 0,-1-1,1 1,0 0,-1-1,1 1,33-19,-6 3,-25 16,-1-1,1 1,0 0,-1 0,1 0,0 1,-1-1,1 0,0 1,-1 0,1 0,-1 0,1 0,-1 0,1 0,-1 1,0-1,1 1,-1-1,0 1,0 0,0 0,-1 0,1 0,1 2,5 4,-8-7,0-1,1 0,-1 0,0 1,1-1,-1 0,1 0,-1 1,0-1,1 0,-1 0,1 0,-1 0,0 0,1 0,-1 0,1 1,-1-1,1 0,-1-1,1 1,-1 0,0 0,1 0,-1 0,1 0,-1 0,0 0,1-1,-1 1,1 0,-1 0,0-1,1 1,-1 0,0 0,1-1,-1 1,0 0,14-19,-6 7,-6 10,-1 0,1 0,0 0,0 0,0 1,0-1,0 0,0 1,0 0,0-1,1 1,-1 0,1 0,-1 0,1 1,-1-1,1 1,-1-1,1 1,-1 0,1 0,-1 0,1 0,0 0,-1 1,1-1,-1 1,1 0,-1-1,1 1,-1 0,0 1,0-1,1 0,-1 1,0-1,1 2,5 4,0 1,0 1,0 0,-1 0,-1 0,1 1,4 10,6 12</inkml:trace>
  <inkml:trace contextRef="#ctx1" brushRef="#br1" timeOffset="16218.95">1517 1170,'11'0,"16"0,14 0,0-12,-7-20,-21-10,-23 1,-22 13,-5 24,-2 29,5 22,9 13,20 4,21-11,21-18,20-23,12-23,-5-10</inkml:trace>
  <inkml:trace contextRef="#ctx1" brushRef="#br1" timeOffset="17437.23">1917 1404,'6'-6,"8"-13,6 2,1 16,-4 19,-4 18,-5 14,-4-1</inkml:trace>
  <inkml:trace contextRef="#ctx1" brushRef="#br1" timeOffset="23453.08">6162 10261,'11'0,"-1"-11,-9 1,2 3,-1-3,-5 0,-8 13,-3 6</inkml:trace>
  <inkml:trace contextRef="#ctx1" brushRef="#br1" timeOffset="28687.26">6129 10160,'2'15,"4"-16,6-27,-8-14,-2 0,-2 0,-1 0,-3 0,-2-7,-4-74,0-35,-25-128,2 113,8 48,6-1,3-32,1-70,-5-191,21-2731,18 2820,-5 153,0-6,7-204,-22-934,7 1182,22-124,-10 119,-2-100,-18-748,2 981,-2-35,2 46,0-1,0 0,0 1,0-1,0 1,0-1,-1 1,1-1,0 1,0-1,-1 1,1-1,0 1,-1-1,1 1,0-1,-1 1,1-1,-1 1,1 0,-1-1,1 1,-1 0,1-1,-1 1,1 0,-1 0,1 0,-1-1,1 1,-1 0,1 0,-1 0,0 0,1 0,-1 0,1 0,-1 0,0 0,1 0,-1 1,1-1,-1 0,1 0,-1 0,1 1,-1-1,1 0,-1 1,1-1,-1 0,1 1,-1-1,1 1,0-1,-1 0,1 1,0-1,-1 1,1 0,-14 13,0 0,1 1,1 0,-10 16,-11 14,2-7</inkml:trace>
  <inkml:trace contextRef="#ctx1" brushRef="#br1" timeOffset="29702.3">6162 702,'0'6,"6"13,13 20,15 10,12 1,0-7</inkml:trace>
  <inkml:trace contextRef="#ctx1" brushRef="#br1" timeOffset="31937.46">4558 402,'0'5,"0"14,-6 20,-1 15,-1 10,3 5,1 3,18-12,19-15,14-27,6-28,-7-13</inkml:trace>
  <inkml:trace contextRef="#ctx1" brushRef="#br1" timeOffset="32389.92">4425 601,'11'-5,"15"-3,15-5,11 0,9 2,-1 2,-10 4</inkml:trace>
  <inkml:trace contextRef="#ctx1" brushRef="#br1" timeOffset="32749.28">4825 569,'0'11,"0"15,6 15,7 1,2-8</inkml:trace>
  <inkml:trace contextRef="#ctx1" brushRef="#br1" timeOffset="33108.65">4959 402,'0'0</inkml:trace>
  <inkml:trace contextRef="#ctx1" brushRef="#br1" timeOffset="33859.06">5026 601,'12'12,"3"14,-1 15,3-5,5-21,9-12,6-1,1 10,1-2,-1-15,4 0,-4 11,1 6,-4 0</inkml:trace>
  <inkml:trace contextRef="#ctx1" brushRef="#br1" timeOffset="34936.64">5560 735,'15'0,"-1"-1,0 0,0-1,0-1,-1 0,1-1,0-1,-8 3,-1 0,1 0,-1-1,1 0,-1 0,0-1,0 1,0-1,0 0,-1 0,0-1,0 1,0-1,0 0,-1 0,2-2,-4 5,0 1,-1 0,1-1,0 1,0-1,-1 0,1 1,-1-1,1 1,-1-1,1 0,-1 1,0-1,0 0,0 1,0-1,0 0,-1 1,1-1,0 0,-1 1,1-1,-1 0,1 1,-1-1,0 1,0-1,0 1,0-1,0 1,0 0,0 0,0-1,0 1,-1 0,1 0,0 0,-1 0,1 0,-1 1,1-1,-1 0,0 1,-2-2,0 2,0-1,1 0,-1 1,0 0,0 0,0 0,0 0,0 1,1-1,-1 1,0 0,0 0,1 1,-1-1,1 1,-1-1,1 1,-2 1,-3 4,1 1,-1 0,1 0,0 0,1 1,0 0,0 1,1-1,1 1,-1 0,1 0,1 0,0 1,1-1,-1 3,2-5,0-1,0 1,1-1,0 1,0 0,1-1,-1 1,2-1,-1 1,3 3,-3-7,1 1,0-1,0 0,0 0,0-1,1 1,0 0,0-1,0 0,0 0,0 0,1 0,-1 0,1 0,0-1,-1 0,5 2,-1-2,-1 0,1 0,0-1,-1 0,1-1,0 1,0-1,-1 0,1-1,0 0,0 0,-1 0,1-1,-1 0,7-3,37-17</inkml:trace>
  <inkml:trace contextRef="#ctx1" brushRef="#br1" timeOffset="37452.26">5861 1003,'11'-6,"10"4,2 20,-10 17,-18 9,-20 3,-22 4,8-6,22-11,26-5,22-8,17-13,1-8</inkml:trace>
  <inkml:trace contextRef="#ctx1" brushRef="#br1" timeOffset="62999.35">11041 11697,'6'0,"2"-11,-12-4,-11 12,3 7,14-4,2-7,-11 4,6 7,10 4,3-1</inkml:trace>
  <inkml:trace contextRef="#ctx1" brushRef="#br1" timeOffset="67280.79">11009 11632,'-5'-239,"-11"-15,-1 55,-46-399,33 350,9-71,12 168,0-633,12 454,-3-1848,-18 1853,1 26,17 109,-1-17,-10-34,-31-400,28 418,5 47,-13-31,2 15,5-123,13 239,-11-89,-26-125,9 88,-37-407,65 586,-14-243,16-185,3 185,-4-16,1 279,0-4,0 0,-1 0,0 0,-1 0,1 0,-2-2,3 8,0 0,-1 1,1-1,0 0,-1 0,1 0,-1 0,0 0,1 1,-1-1,0 0,1 0,-1 1,0-1,0 1,0-1,1 1,-1-1,0 1,0-1,0 1,0 0,0-1,0 1,0 0,0 0,0 0,0 0,0 0,0 0,0 0,0 0,0 0,0 0,0 0,0 1,0-1,0 0,1 1,-1-1,0 1,0-1,0 1,0-1,1 1,-1 0,0 0,-20 15,0 1,1 1,1 1,1 1,1 1,0 0,-4 9,7-9</inkml:trace>
  <inkml:trace contextRef="#ctx1" brushRef="#br1" timeOffset="68062.04">10474 601,'11'6,"10"13,12 9,13 12,14 3,-2-4</inkml:trace>
  <inkml:trace contextRef="#ctx1" brushRef="#br1" timeOffset="69874.24">9003 335,'-6'5,"-1"14,-6 15,-1 13,3 15,2 9,4 3,2 1,7-1,15-13,15-23,13-29,0-22,-10-9</inkml:trace>
  <inkml:trace contextRef="#ctx1" brushRef="#br1" timeOffset="70257.14">8803 601,'6'0,"12"-5,16-3,18-5,12-6,7 1,-9 2</inkml:trace>
  <inkml:trace contextRef="#ctx1" brushRef="#br1" timeOffset="70640.18">9203 668,'0'12,"0"20,0 16,12 6,9-12,0-13</inkml:trace>
  <inkml:trace contextRef="#ctx1" brushRef="#br1" timeOffset="70983.92">9370 335,'0'-12,"0"-3</inkml:trace>
  <inkml:trace contextRef="#ctx1" brushRef="#br1" timeOffset="72124.91">9370 668,'12'6,"9"13,1 15,2-4,-2-19,6-11,-2 0,1 12,-5 14,-5-2,-1-17,-3-20,8-9,1 5,1 18,3 18,-2 8</inkml:trace>
  <inkml:trace contextRef="#ctx1" brushRef="#br1" timeOffset="72921.36">9839 802,'11'0,"16"0,19-11,3-16,-19-14,-26-5,-25 9,-14 24,-7 31,3 23,9 16,9 10,20 5,21-10,13-27,1-19</inkml:trace>
  <inkml:trace contextRef="#ctx1" brushRef="#br1" timeOffset="74139.58">10073 1003,'5'-6,"14"-7,9 4,0 20,-17 15,-20 14,-5 0,19-7,13-3,4 4,-2 9,-16 7,-20 2,-18-9,-20-22,-2-16</inkml:trace>
  <inkml:trace contextRef="#ctx1" brushRef="#br1" timeOffset="104297.58">16055 10562,'11'0,"4"-6,-6-2,-10 12,0 5,6-10,-3 1,-13 11,-5 5</inkml:trace>
  <inkml:trace contextRef="#ctx1" brushRef="#br1" timeOffset="107468.23">16089 10629,'2'-258,"-5"-280,-13 318,0-27,-19-209,13 212,9-19,-3-47,0 7,16 290,-20-586,6 296,14-1,22-129,-6-570,-19 627,3-1274,17 1270,0 33,-38-527,9 460,-3-30,-26 43,35 335</inkml:trace>
  <inkml:trace contextRef="#ctx1" brushRef="#br1" timeOffset="108296.85">15888 234,'0'6,"-6"13,-18 20,-12 21,-10 11,-4 11,-4 3,13-19,18-32,25-33,13-28,2-10</inkml:trace>
  <inkml:trace contextRef="#ctx1" brushRef="#br1" timeOffset="108812.45">15787 335,'6'-17,"7"-18,13-1,14 3,17 21,9 22,6 22,2 11,-1-3,-12-6</inkml:trace>
  <inkml:trace contextRef="#ctx1" brushRef="#br1" timeOffset="110438.17">13482 0,'0'6,"0"12,0 16,0 19,0 11,0 18,5 6,14-6,21-17,3-31,5-32,-5-29,-9-9</inkml:trace>
  <inkml:trace contextRef="#ctx1" brushRef="#br1" timeOffset="110766.26">13415 268,'11'-11,"16"-5,14-4,11-5,9 8,-7 6</inkml:trace>
  <inkml:trace contextRef="#ctx1" brushRef="#br1" timeOffset="111110.02">13782 268,'6'11,"1"21,6 17,6-1,0-8</inkml:trace>
  <inkml:trace contextRef="#ctx1" brushRef="#br1" timeOffset="111468.61">13882 134,'0'-6,"0"-2</inkml:trace>
  <inkml:trace contextRef="#ctx1" brushRef="#br1" timeOffset="112156.07">13949 234,'3'0,"0"1,-1-1,1 1,0 0,-1 0,1 0,0 0,-1 0,0 1,1-1,-1 1,0-1,1 1,-1 0,0 0,-1 0,1 0,0 0,0 1,-1-1,1 1,31 60,-16-29,-17-33,0 0,1-1,-1 1,0 0,1-1,-1 1,1 0,-1-1,0 1,1-1,0 1,-1 0,1-1,-1 1,1-1,0 0,-1 1,1-1,0 1,-1-1,1 0,0 0,-1 1,1-1,0 0,0 0,-1 0,1 0,0 0,0 0,0 0,-1 0,1 0,0 0,0 0,-1-1,1 1,0 0,-1-1,1 1,0 0,-1-1,1 1,0 0,-1-1,1 1,-1-1,1 0,-1 1,26-41,-12 16,-12 23,-1 1,0 0,0-1,1 1,-1 0,0-1,1 1,-1 0,1 0,0 0,-1 1,1-1,0 0,-1 0,1 1,0-1,0 1,0 0,0-1,-1 1,1 0,0 0,0 0,0 1,0-1,-1 0,1 1,0-1,4 3,-1 0,0 0,-1 0,1 0,-1 1,1 0,-1 0,1 1,-3-2,1 0,0 0,1 0,-1 0,0 0,1-1,-1 0,1 1,0-1,0-1,0 1,0 0,3 0,-4-3,-1 0,1 0,-1 0,0 0,1-1,-1 1,0-1,0 1,0-1,0 0,0 0,0 0,0 0,-1 0,1 0,-1 0,1-1,-1 1,0 0,0-1,0 1,0-1,17-24,-16 25,0 1,-1 0,1 0,0-1,0 1,1 0,-1 1,0-1,0 0,0 0,0 1,1 0,-1-1,0 1,1 0,-1 0,0 0,1 0,-1 1,0-1,0 1,1-1,-1 1,0 0,0 0,0 0,0 0,0 0,0 0,0 0,0 1,-1-1,1 1,0 0,-1-1,2 2,4 5,0 0,0 1,0 0,-1 0,-1 1,5 9,10 30,-6-8</inkml:trace>
  <inkml:trace contextRef="#ctx1" brushRef="#br1" timeOffset="112811.62">14617 301,'18'-6,"16"-13,8-14,-8-14,-27 2,-27 14,-15 23,-1 25,4 21,9 20,8 19,12 6,18-4,17-22,22-26,6-36,4-22,-8-6</inkml:trace>
  <inkml:trace contextRef="#ctx1" brushRef="#br1" timeOffset="113593.29">15052 502,'0'11,"0"15,0 15,-6 12,4 2,14-8,22-18,5-25,-4-24,-8-4,-9 14,-7 20,-5 20,-5 16,-1 5,-1-5</inkml:trace>
  <inkml:trace contextRef="#ctx1" brushRef="#br1" timeOffset="134193.31">16055 10629,'11'-9,"-14"5,2 5,0-1,-1 0,1 0,0 0,0 1,0-1,0 0,0 1,0-1,0 1,0 0,0-1,0 1,0 0,0 0,0-1,0 1,0 0,1 0,-1 0,0 0,0 2,-1-1,1 1,0-1,0 1,1 0,-1 0,1-1,-1 1,1 0,0 0,0-1,0 1,0 0,0 0,1-1,-1 1,1 0,0-1,0 1,0 0,-1-2,1 0,-1 0,0 0,1 0,-1 0,1 0,0 0,-1 0,1 0,0-1,-1 1,1 0,0 0,0-1,0 1,0-1,-1 1,1-1,0 1,0-1,0 1,0-1,0 0,0 1,0-1,0 0,1 0,-1 0,0 0,0 0,0 0,0 0,0 0,0-1,0 1,0 0,0-1,0 1,0 0,0-1,0 1,0-1,0 0,-1 1,1-1,0 0,0 1,0-1,-1 0,1-1,1 1,-1 0,1 0,-1 0,0-1,0 1,0-1,0 1,0-1,0 1,0-1,-1 1,1-1,0 0,-1 0,1 1,-1-1,0 0,0 0,1 1,-1-1,0 0,-1 0,1 1,0-1,0 0,-1 0,1 1,-1-1,0 0,1 1,-1-1,0 0,0 1,0-1,0 1,0-1,-1 0,0 0,0 0,0 0,-1-1,1 1,0 1,-1-1,0 0,1 1,-1-1,0 1,0 0,0 0,0 0,0 0,0 0,0 1,0-1,0 1,0 0,-1 0,-1 0,1 1,1-1,-1 1,0 0,1 1,-1-1,1 0,-1 1,1 0,0 0,-1 0,1 0,0 1,0-1,1 1,-1 0,0-1,1 1,0 0,-1 1,1-1,1 0,-1 1,0-1,1 1,0-1,0 1,0 0,0-1,0 1,1 0,0 0,-1 0,2 3,-1-6,0 1,0-1,1 0,-1 1,1-1,-1 0,1 1,0-1,-1 0,1 0,0 0,0 0,0 1,0-1,0 0,0 0,0-1,0 1,0 0,0 0,1 0,-1-1,0 1,0-1,1 1,-1-1,0 1,1-1,-1 0,1 0,-1 0,0 0,1 0,-1 0,1 0,0 0,2-1,0 0,-1 1,1-2,-1 1,1 0,-1-1,0 1,1-1,-1 0,0 0,0 0,0-1,1-1,-1 0,0 1,0-1,-1-1,1 1,-1 0,0-1,0 1,-1-1,1 1,-1-2,0 5,-1-1,1 1,-1 0,0-1,1 1,-1-1,0 1,0-1,0 1,0-1,0 1,0 0,-1-1,1 1,0-1,-1 1,1 0,-1-1,0 1,1 0,-1-1,0 1,0 0,0 0,0 0,0 0,0 0,0 0,0 0,0 0,0 0,0 0,-1 1,1-1,-1 0,1 1,0 0,-1-1,1 1,0 0,-1 0,1 0,0 0,-1 1,1-1,0 0,-1 0,1 1,0-1,-1 1,1-1,0 1,0 0,0-1,0 1,-1 0,1 0,0 0,0 0,0 0,1 0,-1 0,0 0,0 0,1 0,-1 1,0-1,1 0,-1 0,1 1,-2 2,0 0,1 0,0 0,-1 0,2 0,-1 1,0-1,1 0,0 1,0 0,0-2,0-1,0 0,1 0,-1 1,1-1,0 0,-1 0,1 0,0 0,0 0,0 0,1 0,-1 0,0-1,1 1,-1 0,1-1,0 1,-1-1,1 1,0-1,0 0,0 0,0 0,0 0,0 0,1 0,-1-1,-1 0,1 1,0-1,0 0,-1 0,1-1,0 1,0 0,-1 0,1-1,0 1,-1-1,1 0,0 1,-1-1,1 0,-1 0,1 0,-1 0,0 0,1 0,-1-1,0 1,0 0,0-1,0 1,0-1,0 1,0-1,0 1,0-1,-1 0,1 1,-1-2,1 3,-1-1,1 0,-1 0,0 0,1 0,-1 1,0-1,0 0,1 0,-1 0,0 0,0 0,0 0,0 0,0 0,0 0,-1 0,1 1,0-1,0 0,-1 0,1 0,0 0,-1 0,1 1,-1-1,1 0,-1 0,1 1,-1-1,0 0,1 1,-1-1,0 1,0-1,1 1,-1-1,0 1,0-1,0 1,1 0,-1-1,0 1,0 0,0 0,0 0,0-1,0 1,0 0,0 0,0 1,0-1,1 0,-1 0,0 0,0 1,0-1,0 0,0 1,1-1,-1 1,0-1,0 1,0-1,0 1,-19 11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7:08.80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575 35,'-5'0,"-13"0,-14 0,-18 6,-11 1,-6 0,-2-2,-1-1,2-2,0 0,18-2,34 0,35 0,26 0,15-1,9 1,3 0,1 0,-18 0,-30 0,-34 5,-27 8,-18 1,-11-2,-10-2,19-4,34-2,32-2,31-2,18 0,11-6,4-2,0 1,-17 1,-30 2,-36 1,-26 2,-19 1,-16 5,-7 2,-7 0,22 5,33-1,36-1,29-3,24-3,18-7,7-3,-1-6,-3-1,-21 2,-32 2,-31 4,-26 1,-25 8,-13 3,-6 0,-7 4,15 1,35-2,34-3,32-8,26-9,14-2,4-1,4-2,-21 1,-34 3,-31 3,-28 3,-23 3,-15 6,-11 4,-9 4,22 2,38-3,34-2,33-9,26-4,12-7,5-1,-23 0,-33 4,-30 2,-32 2,-26 3,-12 0,-6 1,17 1,36-1,32 1,32-1,21-5,11-7,10-2,-20 1,-29 4,-32 3,-31 2,-27 2,-19 1,-12 2,-1 5,19 1,34 1,35-2,33-7,28-4,21 0,8 0,0 1,-20 1,-32 1,-38 1,-35 1,-31 0,-21 0,-6 0,3 1,28 4,42 3,41-1,39-1,27-2,9-2,6-6,-3-3,-29 0,-41 1,-37 2,-31 1,-20 1,-15 2,-11 5,16 8,35 1,47-1,49-9,35-4,13-9,0-1,-24-1,-37 3,-25 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8:11.03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620 46,'0'0</inkml:trace>
  <inkml:trace contextRef="#ctx0" brushRef="#br0" timeOffset="5376.36">652 109,'-6'0,"-12"0,-19 0,-15 0,-14 0,-7 0,-7 0,-1 0,3 0,19 0,37 0,33 6,24 1,19 0,14-1,8-2,2-2,-3 0,-18-7,-30-3,-36 1,-33 1,-25 2,-12 1,-9 2,-5 0,23 1,41 0,40 1,36-1,19 0,11 0,2 0,-2 0,-18-5,-31-2,-31 0,-31 2,-26 1,-13 2,-11 6,-7 2,1 1,26-1,36-2,38-2,28 0,35-7,21-2,6 1,-4 0,-7 2,-25 1,-33 2,-33 0,-33 1,-20 0,-13 0,-10 1,-3-1,2 0,19 0,37 0,32 0,37-5,21-3,15 1,5 2,4 1,-25 1,-34 2,-39 0,-29 1,-19 1,-22-1,-13 6,-4 1,27 6,39 0,47-3,36-2,26-2,8-9,2-3,-6 0,-21-5,-33-1,-33 2,-26 3,-25 2,-25 8,-10 3,-6 6,18 1,38-2,42-3,42-7,29-5,19-7,3-1,-4 1,-7 2,-23 3,-33 3,-33 1,-32 1,-20 2,-18-1,-12 1,-3-1,20 0,36 1,36-1,27 0,20 0,11 0,6 0,-13-11,-33-3,-37 0,-36 8,-32 6,-18 7,-2 3,21 0,42-2,37-2,31-3,21-1,13-1,12-1,5 0,-17-1,-35 1,-39-1,-33 1,-35 0,-16 5,14 3,21-1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06:07.03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1275.38281"/>
      <inkml:brushProperty name="anchorY" value="-28383.07422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9777.98047"/>
      <inkml:brushProperty name="anchorY" value="-27710.11719"/>
      <inkml:brushProperty name="scaleFactor" value="0.5"/>
    </inkml:brush>
  </inkml:definitions>
  <inkml:trace contextRef="#ctx0" brushRef="#br0">787 392,'0'0,"0"-5,13-21,12-7,14 2,10 5,8 12,-53 15,2-1,0 0,0 0,-1 1,1 0,0 0,5 2,-10-1,2-1,-1 1,1 0,0-1,-1 1,1 0,-1 0,0 1,1-1,-1 0,0 1,-1-1,3 3,-6-4,3 1,0 1,0-1,0 1,-1 0,1-1,-1 1,0 0,1-1,-1 1,-1 0,1-1,0 1,-1 0,0 1,0 2,-1 1,0-1,-1 1,1-1,-2 0,1 1,-2 0,-37 59,-13-9,10-10,22-15,23-31,0 0,-1 0,1-1,0 1,0 0,-1-1,1 1,0 0,0-1,0 1,0 0,0 0,0-1,0 1,0 0,0-1,0 1,0 0,0-1,0 1,1 0,-1 0,0-1,1 1,-1-1,0 1,1 0,-1-1,1 1,0 1,0-1,1 0,-1 0,1 0,-1 0,1-1,-1 1,1 0,0-1,-1 1,1-1,0 0,0 1,1-1,39 4,20 2,-5 12,-52-14,1 0,0-1,1 1,-2 1,1-1,0 1,0 1,-3-2,1 1,0 0,-1 0,0 0,0 0,0 0,0 1,0 2,-3-5,2 2,-1 0,0 0,-1 0,1-1,-1 1,0 0,0 0,-1 0,0 0,1 0,-2 0,1 1,-1-1,0 1,0-1,-1 0,1 0,-3 3,0-1,-1 0,0 0,0 0,0-1,-1 0,-2 2,-50 34,-15-9,-4-5,-6-7,1-8,10-11,24-11,50 10,-1-1,-1 0,0-1,1 1,-1 0,0 0,1 0,-1-1,0 1,1 0,-1 0,1-1,-1 1,1-1,-1 1,0-1,1 1,0-1,-1 1,1-1,-1 1,1-1,0 1,-1-1,1 0,0 1,-1-1,1 0,0 1,0-1,-3 1,3-1,0 1,0-1,0 1,0-1,0 1,0 0,0-1,0 1,0-1,0 1,0-1,0 1,1-1,-1 1,0-1,0 1,0-1,1 1,-1 0,0-1,1 1,-1-1,0 1,1 0,-1-1,0 1,1 0,-1-1</inkml:trace>
  <inkml:trace contextRef="#ctx0" brushRef="#br1" timeOffset="2772.17">1740 12,'0'0,"-6"5,-1 15,0 12,1 12,3 16,0 13,2 9,0 9,1 3,-6 3,0-5,0-7,1-7,-12-6,2 2,-12-15,23-54,-1 2,1-1,-1 0,0 0,-1 0,-2 1,3-2,-1-1,0 0,0 0,0 0,0-1,-6 2,-42 12,-12-10,-3-5,-3 3,2-1,-6 6,2-1,1 0,-3-3,1-2,3-1,2-8,2-1,3 0,-6 0,0 2,2 1,1 8,1 7,1 1,8-8,54-6,-2 0,1 1,-1-1,1 0,0 0,-1-1,-2-1,5 2,0-1,1 1,-1-1,0 0,0 0,1 0,0 0,-1 0,1-1,0 1,-1-2,1-1,0 2,1-1,-1-1,1 1,-1 0,1 0,0 0,1-1,-1 1,1-1,3-59,6-14,3-4,0-6,-4 3,5 5,-2 4,4 5,4-3,-2 3,3 1,9 2,-3 1,15 8,-34 52,1-2,1 1,-1 0,8-4,-7 5,0 1,0 1,1 0,9-4,41-10,10 10,1 5,8 4,-2 3,5-1,3 1,-2-1,-4-1,1 0,-3-1,-3 1,-4-2,-3 1,-2 0,6 0,-1 0,-1 0,-13 13,-15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08:41.30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1073.83203"/>
      <inkml:brushProperty name="anchorY" value="-29005.89258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3655.66797"/>
      <inkml:brushProperty name="anchorY" value="-30224.44727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4937.87109"/>
      <inkml:brushProperty name="anchorY" value="-32340.29492"/>
      <inkml:brushProperty name="scaleFactor" value="0.5"/>
    </inkml:brush>
  </inkml:definitions>
  <inkml:trace contextRef="#ctx0" brushRef="#br0">1 413,'0'0,"5"-5,21-9,13 1,11 1,15 3,5 3,3 2,-1 2,4 1,6 1,4 1,-3-1,-3 1,-5-1,-4 0,-3 1,-3-1,5 6,-1 1,-18-7,-16-1</inkml:trace>
  <inkml:trace contextRef="#ctx0" brushRef="#br1" timeOffset="1939.27">985 0,'0'0,"5"6,9 14,18 13,5 11,11 9,13 0,-1 4,2-4,-17-5,-44-45,1 1,1 0,-1 0,0 0,0 0,0 0,-1 1,1-1,0 2,-3-2,1-1,-1 0,1 0,0 0,-1 0,1 0,-1-1,0 1,0 0,0 0,0-1,-1 1,1-1,-2 3,-1 3,-1 0,0-1,-1 0,0 0,-5 4,-42 41,-4 4,-5 4,5 1,5 3,13-13</inkml:trace>
  <inkml:trace contextRef="#ctx0" brushRef="#br2" timeOffset="2934.99">1238 413,'0'0,"11"-5,-3-2,-14 19,-9 15,-15 14,-5 12,-10 13,5 4,-4 3,8-14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10:00.05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1 718,'10'0,"16"-5,12-13,18-14,9-18,-1-11,-6-6,-7-2,-7-1,-12 1,-10 13</inkml:trace>
  <inkml:trace contextRef="#ctx0" brushRef="#br0" timeOffset="934.42">97 750,'10'0,"16"-5,12-3,12 1,7 2,6 12,-3 15,-6 21,-7 14,-12 8,0-8,-7-13</inkml:trace>
  <inkml:trace contextRef="#ctx0" brushRef="#br0" timeOffset="2555.76">922 496,'-1'-3,"0"1,0-1,0 0,0 0,1 0,-1 1,1-1,-1 0,1 0,0 0,0 0,1 0,-1 0,1 1,-1-1,1 0,0 0,0 1,0-1,0 0,1 1,-1-2,0 0,0 1,1-1,0 1,0 0,0 0,0-1,0 1,1 0,-1 1,1-1,0 0,0 1,0 0,0-1,0 1,0 0,1 1,-1-1,0 0,1 1,0 0,-1 0,1 0,0 0,0 1,-1 0,1-1,0 1,0 0,0 1,-1-1,1 1,0 0,3 1,-2-1,0 1,0 1,0-1,0 1,-1 0,1 0,-1 0,1 0,-1 1,0 0,0 0,-1 0,1 0,-1 1,0-1,0 1,-1 0,1 0,-1 0,0 0,0 0,-1 0,1 1,-1-1,0 3,-1 3,0-1,0 0,-1 1,-1-1,0 0,0 0,-1 0,0 0,0-1,-1 1,-1-1,1 0,-2 0,1 0,-1-1,0 0,-1 0,0 0,-4 3,-20 17,0-2,-1-1,-2-1,-6 2,30-20,8-5,1-1,-1 1,1 0,-1-1,1 1,0 0,-1 0,1 0,0 0,0 0,0 0,0 1,0-1,0 0,0 0,0 1,0-1,0 1,1-1,-1 1,0 0,3-1,0 1,0-1,0 1,0-1,0 0,0 0,0 0,1 0,-1 0,0-1,1 1,-1 0,1-1,0 1,16 6,0-1,0-1,1 0,-1-2,1 0,0-1,0-1,0-1,0-1,-1 0,1-2,2-1,39-16</inkml:trace>
  <inkml:trace contextRef="#ctx0" brushRef="#br0" timeOffset="5100.93">604 147,'0'685,"0"-660,0-1,2 1,1-1,3 10,-5-27,1 0,0 0,1 0,0-1,0 1,0-1,0 0,1 0,0 0,1 0,-1-1,1 1,0-1,0-1,1 1,0-1,1 2,11 3,0 0,0-1,0-1,1-1,0 0,1-2,-1 0,18 1,34 1,57-4,-114-2,66 1,-25 1,0-2,0-3,47-9,-95 10,0 1,0-1,-1-1,1 0,-1 0,1 0,-1 0,0-1,0 0,-1-1,1 1,-1-1,0 0,0 0,0-1,-1 1,0-1,0 0,-1 0,1 0,-1-1,-1 1,1-1,-1 0,0 0,-1 0,1 0,-1-7,2-19,-1-1,-2 0,-1 0,-2 0,-4-16,5 37,-22-153,6 43,-3-111,21 218,-1 1,0 0,-1 1,-1-1,0 0,-4-9,5 18,-1 1,1 0,-1 0,0 0,0 0,0 0,-1 1,0-1,0 1,0 0,0 0,-1 1,0-1,1 1,-1 0,0 0,-1 1,-4-3,-8-1,0 1,-1 1,1 0,-1 1,0 1,-18 1,-33 2,-18 5,-3 0,33-4,-1 3,1 2,1 3,-1 2,2 3,-12 6,33-7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12:10.98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45544.21484"/>
      <inkml:brushProperty name="anchorY" value="-32695.87695"/>
      <inkml:brushProperty name="scaleFactor" value="0.5"/>
    </inkml:brush>
  </inkml:definitions>
  <inkml:trace contextRef="#ctx0" brushRef="#br0">1 1,'0'0,"5"6,15 1,19 0,18-2,9-1,12-1,8-2,5 0,-3-1,-4 0,-7-1,-23 1,-31 0,-34 0,-32-1,-18 1,-10 0,-5 0,-5 0,-5 0,3 0,3 0,5 0,23 0,36 0,28 0,31 0,22 0,18 0,10 0,-1 0,-4 0,-6 0,-7 0,-11 0,-17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12:18.1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47591.63281"/>
      <inkml:brushProperty name="anchorY" value="-33998.27734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48882.75"/>
      <inkml:brushProperty name="anchorY" value="-36207.11719"/>
      <inkml:brushProperty name="scaleFactor" value="0.5"/>
    </inkml:brush>
  </inkml:definitions>
  <inkml:trace contextRef="#ctx0" brushRef="#br0">14 32,'0'0,"-11"-11,9-3,15 7,15 16,13 9,18 8,7 18,4 3,1 1,0-9,4-4,-2-3,-13-8,-22-1,-39-21,1-1,1 0,0 0,-1 0,1 0,-1 0,1 0,-1 0,1 0,-1 0,0 0,1 0,-1 0,0 0,0 0,0 0,0 0,0 1,0-1,0 0,0 0,0 0,-1 0,1 0,-1 1,1 1,-1 0,-1 0,1-1,-1 1,0 0,0-1,0 1,0-1,0 1,-1-1,0 1,-40 36,-14 1,-8 14,-4-2,-1 4,1 9,1 2,1 1,8 1,14-14</inkml:trace>
  <inkml:trace contextRef="#ctx0" brushRef="#br1" timeOffset="972.75">523 414,'0'0,"5"0,21-7,13 0,18 1,8-6,5 2,1-5,6 2,5-5,-1 4,-4-4,-15 4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13:56.3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50864.49609"/>
      <inkml:brushProperty name="anchorY" value="-37343.04297"/>
      <inkml:brushProperty name="scaleFactor" value="0.5"/>
    </inkml:brush>
  </inkml:definitions>
  <inkml:trace contextRef="#ctx0" brushRef="#br0">1 65,'0'0,"10"-5,18-9,17 1,11 2,8 2,9 2,9 4,5 1,6 1,-5 1,-4 1,-7-1,-5 1,-23-1,-28 0,-29 1,-29-1,-24 0,-18 0,-5 0,-7 0,-2 0,4 0,5 0,26 0,18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14:02.079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52340.19141"/>
      <inkml:brushProperty name="anchorY" value="-38550.64063"/>
      <inkml:brushProperty name="scaleFactor" value="0.5"/>
    </inkml:brush>
  </inkml:definitions>
  <inkml:trace contextRef="#ctx0" brushRef="#br0">6 752,'0'0,"-5"-11,10 9,14 15,8 15,0 14,1 16,8 8,1-14,-35-53,0 3,1 0,-1 0,1 0,-1 0,1 0,0 0,0-1,0 1,0-1,0 0,3 1,-4-2,0 1,0-1,0 0,0 0,0 0,0 0,0-1,0 1,1 0,-1-1,0 0,0 1,0-1,0 0,-1 0,1 0,0 0,1-1,0 0,0 0,0-1,0 0,-1 1,1-1,-1 0,1-1,-1 1,1-2,30-50,1-11,-1-13,1-8,-1 0,0 4,5 6,-5-3,5 5,5 9,1-3,4 8,-2 8,-8 13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2.99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477 0,'-6'7,"-9"15,-15 30,-15 19,-14 11,-9 17,-6-1,-4-4,17-25,20-25</inkml:trace>
  <inkml:trace contextRef="#ctx0" brushRef="#br0" timeOffset="404.15">54 117,'0'6,"7"22,8 26,15 17,9 9,11 18,10 4,15-8,7-20,-10-22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05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1399,'382'-22,"-208"8,-164 13,0 1,0 0,0 0,0 1,-1 0,1 1,0 0,5 2,-11-2,-1-1,1 1,-1 0,0 0,1 0,-1 0,0 1,0-1,-1 1,1 0,0 0,-1 0,0 0,1 0,-1 0,-1 1,1-1,0 1,-1-1,0 1,0 0,0-1,0 2,2 13,0 0,-2 0,0 1,-1-1,-1 0,-1 3,-19 115,14-94,-3 18,-14 75,20-116,-2-1,0-1,0 1,-2-1,0 0,-2 1,4-10,0 0,-1 0,0 0,-1-1,1 0,-1 0,-1-1,1 0,-1 0,0-1,-1 0,1-1,-1 0,0-1,0 1,-9 0,-23 4,1-1,-1-3,-27 0,34-2,-94 2,75-3</inkml:trace>
  <inkml:trace contextRef="#ctx0" brushRef="#br0" timeOffset="6785.64">208 1959,'2'0,"1"-1,-1 0,0 1,0-1,0 0,0 0,0 0,0 0,0 0,0 0,-1-1,1 1,0-1,-1 1,1-1,-1 0,1 0,-1 1,0-2,24-38,-22 36,2-6,0 0,0 0,-1-1,-1 0,0 1,2-12,-5 20,1 0,-1 0,1 0,-1 0,0 0,0 0,0 0,0 1,-1-1,1 0,-1 0,0 0,0 0,0 0,0 1,0-1,-1 0,1 1,-1-1,0 1,1-1,-1 1,0 0,-1 0,1 0,0 0,0 0,-1 1,1-1,-1 1,-1 0,0 0,0 0,1 1,-1 0,0 0,0 0,0 0,0 0,0 1,0 0,1-1,-1 2,0-1,1 0,-1 1,0-1,1 1,0 0,-1 1,1-1,0 0,0 1,0-1,1 1,-1 0,0 2,-7 5,1 1,0 0,1 0,0 1,1 0,-5 11,10-16,-1 1,1-1,0 1,1 0,0 0,0-1,1 1,-1 0,2 0,0 7,-1-13,0 0,1-1,-1 1,0 0,1 0,-1-1,1 1,-1 0,1-1,0 1,0-1,-1 1,1-1,1 1,-1-1,0 1,0-1,0 0,1 0,-1 0,0 0,1 0,-1 0,1 0,0 0,-1 0,1-1,-1 1,1-1,0 1,0-1,-1 0,1 1,0-1,0 0,-1 0,1 0,0-1,0 1,-1 0,1-1,0 1,0-1,-1 1,1-1,-1 0,1 0,0 1,-1-2,8-3,-1 0,0 0,0-1,-1 0,0 0,0-1,0 0,-1 0,3-6,20-28</inkml:trace>
  <inkml:trace contextRef="#ctx0" brushRef="#br0" timeOffset="7504.39">296 1812,'0'10,"0"13,10 3,9-8,5-12,0-7</inkml:trace>
  <inkml:trace contextRef="#ctx0" brushRef="#br0" timeOffset="8594.27">503 1871,'0'-10,"0"1,0 13,0 16,0 13,0 8,0-4</inkml:trace>
  <inkml:trace contextRef="#ctx0" brushRef="#br0" timeOffset="11515.49">31 748,'6'-1,"1"0,-1 0,1 0,-1-1,0 0,0 0,0 0,2-2,29-9,31 0,0 4,1 2,0 4,19 3,52-4,-132 4,-1-1,1 2,-1-1,0 1,0 0,1 0,-1 0,0 1,0 1,0-1,5 4,-8-4,0 1,0 0,-1 0,1 0,-1 1,1-1,-1 1,0 0,-1 0,1 0,-1 0,0 0,0 0,0 1,0-1,-1 1,1-1,-1 4,5 28,-2 0,-2 0,-1 0,-2 1,-3 22,0 8,-3 14,-4 0,-19 71,21-107</inkml:trace>
  <inkml:trace contextRef="#ctx0" brushRef="#br0" timeOffset="12633.44">237 925,'-5'0,"-6"10,-7 14,0 12,2 10,10 3,16-7,16-17,8-26,-1-24,-6-17,-18-7,-20 5,-14 15,-2 13</inkml:trace>
  <inkml:trace contextRef="#ctx0" brushRef="#br0" timeOffset="13202.96">267 984,'10'10,"4"14,14 7,12-1,0-11,-8-9</inkml:trace>
  <inkml:trace contextRef="#ctx0" brushRef="#br0" timeOffset="14363.33">533 1044,'15'-5,"15"-2,2 11,-8 14,-25 14,-16 12,-1 4,13-7,17-10,7-10</inkml:trace>
  <inkml:trace contextRef="#ctx0" brushRef="#br0" timeOffset="16675.42">592 1132,'0'5,"-10"17,-13 9,2 0,19-10,16-10,5-5</inkml:trace>
  <inkml:trace contextRef="#ctx0" brushRef="#br0" timeOffset="19551.26">90 10,'125'1,"23"0,39-8,-173 5,2 1,-1-1,1 2,0 0,0 1,0 1,-12-1,0-1,0 1,0 0,0 1,0-1,-1 1,1-1,0 1,-1 1,1-1,-1 0,0 1,0-1,0 1,0 0,0 0,0 0,-1 1,0-1,1 1,0 1,3 10,0 1,-1-1,-1 1,0 0,-1 0,1 14,2 102,-5-101,-2 113,0-46,7 46,0-86</inkml:trace>
  <inkml:trace contextRef="#ctx0" brushRef="#br0" timeOffset="20691.82">385 216,'-5'0,"-7"10,-1 14,2 12,2 11,9 1,13-6,15-21,7-24,4-27,-6-18,-18-6,-21 7,-26 10,-11 23,0 17,9 10</inkml:trace>
  <inkml:trace contextRef="#ctx0" brushRef="#br0" timeOffset="21332.43">474 306,'5'5,"7"11,1 14,8 6,1-3</inkml:trace>
  <inkml:trace contextRef="#ctx0" brushRef="#br0" timeOffset="32640.95">592 423,'1'-3,"0"1,0-1,0 0,0 1,0-1,1 1,-1 0,1-1,-1 1,1 0,0 0,0 0,0 0,0 0,0 1,1-1,-1 1,0-1,1 1,-1 0,1 0,-1 0,1 0,0 0,-1 1,2-1,-1 0,0 1,0-1,-1 1,1-1,0 1,0 0,0 0,0 1,0-1,-1 0,1 1,1 0,-3 0,0-1,1 1,-1-1,0 1,0-1,0 1,0 0,0 0,0 0,0 0,0-1,-1 1,1 0,0 0,0 1,-1-1,1 0,-1 0,1 0,-1 0,1 1,-1-1,0 0,0 0,1 0,-1 1,-1 3,0 0,0 0,0 0,-1-1,1 1,-1 0,0-1,-1 1,1-1,-1 0,0 0,0 0,0 0,-1 0,1-1,-1 1,-3 2,-9 11,15-17,0 1,1-1,-1 1,1 0,-1-1,0 1,1 0,-1-1,1 1,0 0,-1 0,1-1,0 1,-1 0,1 0,0 0,0-1,0 1,-1 0,1 0,0 0,0 0,0 0,1-1,-1 1,0 0,0 0,0 0,18 12,-16-13,-1 0,1 1,-1-1,1 1,-1 0,0 0,1-1,-1 1,0 0,0 0,1 0,-1 0,0 0,0 1,0-1,0 0,0 0,-1 1,1-1,0 0,-1 1,1-1,-1 1,1-1,-1 1,1-1,-1 1,0-1,0 1,0 0,0-1,0 2,-1-1,1 1,-1-1,0 1,0-1,0 1,0-1,0 1,-1-1,1 0,-1 0,1 0,-1 0,0 0,0 0,0 0,0-1,0 1,-1 0,-2 1,-1 0,1-1,0 0,-1 0,1 0,-1-1,0 0,0 0,0 0,-9 0,-1 0,1-1,0-1,0 0,0-1,-9-3,-21-8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6.8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145 10,'0'13,"0"17,13 18,17 12,17 17,7-19,-6-19</inkml:trace>
  <inkml:trace contextRef="#ctx0" brushRef="#br0" timeOffset="478.24">529 10,'0'-7,"0"5,-7 15,-8 20,-15 16,-9 33,-17 22,-13 26,0 10,-3 2,6-11,6-8,14-24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1.84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68 963,'7'-6,"-5"-3,-9 14,-9 18,3 6,18-8,2-15,-1-1,5-3,7-7,-5-3,-19 7,-1 15,13 0,12-2,4-4</inkml:trace>
  <inkml:trace contextRef="#ctx0" brushRef="#br0" timeOffset="23143.33">762 540,'-2'0,"-1"1,1-1,0 1,-1 0,1-1,0 1,-1 0,1 0,0 1,0-1,0 0,0 1,0-1,0 1,0 0,1-1,-1 2,-27 34,27-34,-5 9,0 0,1 0,0 0,1 1,0 0,1 0,0 0,1 1,1-1,0 1,1-1,0 1,1 0,1 4,0-10,0 1,1-1,-1 1,2-1,-1 0,2 0,-1 0,1 0,0 0,0-1,1 1,0-1,0-1,1 1,0-1,0 0,0 0,1 0,0-1,0 0,1-1,-1 0,3 1,-2-1,-1 0,1-1,0 0,1-1,-1 0,0 0,1-1,-1 0,1 0,-1-1,1 0,-1-1,1 0,-1 0,0-1,3 0,0-2,-1 0,0-1,0 0,0 0,-1-1,1 0,-1-1,-1 0,1 0,-1-1,4-5,3-5,-1-1,-1-1,0 0,-1-1,-1 0,-2-1,0 0,-1 0,-1-1,-1 0,1-9,-5 19,-1 0,0 0,-1 0,0 0,-1-1,0 1,-1 1,0-1,-1 0,-1 0,0 1,-1 0,-5-10,7 16,-1 0,0 0,0 0,0 1,-1-1,0 1,0 0,0 1,-1-1,0 1,0 0,0 0,0 1,0 0,-1 0,0 0,1 1,-1 0,0 0,0 1,0 0,0 0,0 0,0 1,-6 1,2 0,0 1,0 0,0 1,0 0,0 1,1 0,-1 0,1 2,0-1,1 1,-1 0,1 1,0 0,1 1,0-1,0 2,0-1,1 1,-5 9,-9 14,1 0,2 2,1 1,1 0,0 8,-14 40</inkml:trace>
  <inkml:trace contextRef="#ctx0" brushRef="#br0" timeOffset="24198.33">262 1041,'-13'0,"-5"12,15 5,20 0,27-4,26-4,20-3,15-3,9-2,-2-1,-7 0,-1-1,-6 0,-6-6,-19-1</inkml:trace>
  <inkml:trace contextRef="#ctx0" brushRef="#br0" timeOffset="24678.02">1378 193,'0'6,"0"16,-7 17,-2 22,-6 19,0 10,-5 9,2 7,4 6,4 3,3-12,4-23</inkml:trace>
  <inkml:trace contextRef="#ctx0" brushRef="#br0" timeOffset="25397.31">146 270,'-7'-7,"-1"5,-1 22,-4 34,0 28,1 19,-3 18,-5 9,0-4,3-10,5-25</inkml:trace>
  <inkml:trace contextRef="#ctx0" brushRef="#br0" timeOffset="26097.02">31 193,'13'0,"24"0,25-7,15-1,15-7,10 0,9 2,4 4,-4-4,-8 0,-8-3,-1 0,-16 3</inkml:trace>
  <inkml:trace contextRef="#ctx0" brushRef="#br0" timeOffset="32057.71">1455 1,'-7'6,"-2"16,-6 24,0 16,2 12,3 5,4 4,2-7,3-16</inkml:trace>
  <inkml:trace contextRef="#ctx0" brushRef="#br0" timeOffset="32717.99">954 78,'7'0,"14"0,25 0,16 0,12-7,5-1,-3-1,-15 3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6.0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153 774,'-20'20,"-6"19,8 3,19-5,17-23,-1-13,-24-7,-16 11,2 11,17-4,3-11,-11-5,-4 5,1 2</inkml:trace>
  <inkml:trace contextRef="#ctx0" brushRef="#br0" timeOffset="23489.91">115 81,'0'-20,"0"7,0 19,0 21,0 26,0 17,0 16,-7 13,-8 9,-9 7,1 2,-3 2,9-20,15-40,7-30</inkml:trace>
  <inkml:trace contextRef="#ctx0" brushRef="#br0" timeOffset="24184.38">692 351,'-5'1,"0"0,0 0,1 0,-1 0,0 1,0 0,1 0,-1 0,1 0,0 1,0 0,0 0,0 0,0 0,0 1,1 0,0-1,0 1,-3 4,-5 8,0 0,2 1,0 1,-3 7,7-13,1-1,0 1,0 0,1-1,1 1,0 1,1-1,0 0,1 0,0 0,1 1,1-1,1 8,-1-14,-1 0,1-1,0 1,1-1,-1 1,1-1,0 0,1 0,-1 0,1-1,0 1,0-1,0 0,1 0,-1 0,1 0,0-1,0 0,1 0,-1-1,0 1,1-1,0 0,-1 0,1-1,0 0,0 0,4 0,3 0,0-1,0-1,-1 0,1-1,0 0,-1 0,0-2,1 0,-1 0,0-1,-1 0,0-1,1 0,-2-1,1 0,-1-1,0 0,8-10,-10 11,0-1,-1 0,0-1,0 0,-1 0,0-1,-1 1,0-1,0 0,-1 0,-1-1,1 0,-2 1,0-1,0 0,-1 0,0 0,0 0,-2 0,1 0,-3-11,2 16,-1-1,1 1,-2 0,1 0,-1-1,0 1,0 1,0-1,-1 0,0 1,0 0,0 0,-1 0,0 0,0 1,0 0,0 0,-1 0,1 1,-1-1,0 1,0 1,0-1,-1 1,0 0,-2 0,0 0,0 1,-1 0,1 1,0-1,-1 2,1 0,0 0,0 0,0 1,0 0,0 1,0 0,0 1,1 0,-1 0,-2 3,-44 32</inkml:trace>
  <inkml:trace contextRef="#ctx0" brushRef="#br0" timeOffset="24804.81">192 1044,'0'-7,"13"-2,24 1,25-6,15 1,8 2,9 2,8 4,6 2,5 2,-4 1,-7 0,-8 1,-7-1,-19 1</inkml:trace>
  <inkml:trace contextRef="#ctx0" brushRef="#br0" timeOffset="25301.72">1462 4,'0'6,"0"23,0 25,-7 17,-2 16,1 12,-6 17,1 7,2-4,3-9,2-10,10-23,3-23</inkml:trace>
  <inkml:trace contextRef="#ctx0" brushRef="#br0" timeOffset="26180.25">75 81,'235'-7,"81"-22,-24 1,84 12,-210 17,-96-1</inkml:trace>
  <inkml:trace contextRef="#ctx0" brushRef="#br0" timeOffset="32160.7">384 927,'-13'7,"-18"2,-16-1,-14 12,-8 9,6-7,15-8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0:13.89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42 1,'-1'-1,"-1"1,1 0,-1 0,1 1,-1-1,1 0,0 0,-1 1,1-1,0 1,-1-1,1 1,0-1,0 1,-1 0,1 0,0 0,0 0,0 0,0 0,0 0,0 0,0 0,1 0,-1 0,0 2,0 0,0-1,0 1,0 0,1-1,-1 1,1 0,0 0,0 0,0 0,0-1,1 3,2 9,0 0,1 0,0 0,6 10,17 34,4-1,1-1,4-2,2-1,-11-14,-18-26,0 1,-1 0,-1 0,0 1,-1 0,-1 0,0 0,-1 1,0 0,-2-3,-1-1,-1 1,0-1,0 0,-1 1,-1-1,0 0,0 0,-2 0,1 0,-2 0,0 0,-32 68,-28 43,34-70,2 2,3 2,3 0,0 4,-2 36,21-78</inkml:trace>
  <inkml:trace contextRef="#ctx0" brushRef="#br0" timeOffset="835.84">295 699,'6'-6,"12"-6,14-2,13 1,14 4,13 3,6 2,6 2,-1 2,-4 0,-4 0,-5 1,-13-1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0:16.72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0,'11'5,"19"24,16 17,11 12,11 7,1 9,-2 2,-22-6,-25 1,-26-1,-24-1,-11-2,-4 4,-6 1,7-1,10-13</inkml:trace>
  <inkml:trace contextRef="#ctx0" brushRef="#br0" timeOffset="1100.07">445 477,'-11'10,"2"5,14-2,16-2,21-8,14-6,8-6,10-8,3-1,-1-3,2 2,0 5,-3 4,-15 5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1:41.39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95 99,'5'0,"19"0,15 0,12 0,14 0,6 5,2 2,-16 0,-30-2,-35-1,-32-2,-20-6,-11-2,-4-6,-1-1,20 2,28 2,36 9,33 10,20 2,16 0,5-2,-21-3,-33-3,-31-7,-31-3,-27-1,-13 1,-5 2,16-10,30-2,31 2,32 8,22 5,13 3,6 1,2 6,-17 1,-29-1,-30-3,-30-1,-26-8,-14-3,-10-6,-3 0,25 1,33 2,38 4,28 1,18 8,11 3,4 0,-15-1,-28-2,-29-1,-26-1,-24-7,-14-2,-7-5,-2-1,17 2,29 2,30 4,25 2,25 1,14 8,6 1,-14 1,-27-8,-36-2,-28-3,-19 1,-11 1,-6 1,15 0,26 1,35 6,26 8,25 1,13 4,-6 4,-14-1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1:50.04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126 45,'10'5,"16"2,12 0,12 4,8 0,-12-2,-24-2,-26-2,-24-3,-24-1,-12-6,8-3,26 1,28 6,31 10,22 7,17 2,-13-2,-32-4,-36-9,-32-6,-20-7,7 8,30 6,30 6,26 8,19 5,12 0,12-5,-6-11,-25-11,-35-6,-34 0,-25-5,-12-5,-7 2,21 2,35 6,36 8,26 11,22 9,10 2,2 2,-17-8,-35-6,-34-9,-31-17,-25-9,-13-6,-10-3,20 5,33 13,32 9,33 12,28 11,13 9,11-1,2 8,-19-2,-37-10,-40-10,-29-10,-19-10,-15-10,-6-5,-7-10,2-3,19 5,38 8,34 20,27 11,23 10,13 8,11 6,8 3,-1-3,-20-6,-38-8,-35-11,-33-11,-26-5,-18-5,-23-11,-4-6,6 4,26 12,37 14,46 9,44 9,36 7,18 1,9 2,-5 2,-26-3,-43-5,-44-11,-33-6,-25-9,-13-3,6 6,15 4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2:57.53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164 292,'-1'28,"-2"0,-1 0,-6 23,-3 18,-62 312,49-262,15-59,2 1,2 0,3 1,3-1,5 44,-3-98,-1-1,1 1,1-1,-1 0,1 1,0-1,1 0,-1 0,1 0,0 0,1-1,-1 1,1-1,0 0,1 0,-1 0,1-1,0 0,0 1,5 2,-1-3,0 0,0 0,0 0,0-1,0-1,0 0,1 0,-1-1,1 0,0 0,-1-1,1-1,-1 1,1-2,242-37,-148 19,0 6,65 0,-104 12,0-3,0-2,-1-3,20-8,-30 5,-24 7,-1-2,-1 0,1-2,12-7,-32 12,0 0,-1 0,0-1,0 1,0-2,-1 1,1-1,-2 0,1-1,-1 0,0 0,-1 0,0-1,0 1,2-9,1-2,-2-1,0 0,-2-1,0 1,-1-1,0-14,-2-34,-3-26,1-61,12 49,18-75,-8 67,-2-36,-18 138,-1 0,0 1,0-1,-1 0,-1 1,0-1,0 1,-2-2,2 9,0 0,0 0,0 0,-1 0,0 1,0-1,0 1,0 0,-1 0,1 0,-1 0,0 1,0 0,-1-1,1 1,-1 1,1-1,-1 1,0 0,-3-2,-6 0,0 1,1 0,-1 1,0 1,0 0,0 0,-8 2,-106 13,46-4,-71 8,2 7,0 7,2 6,2 6,-38 22,165-58,0 0,1 0,0 2,1 1,-3 2,-15 17</inkml:trace>
  <inkml:trace contextRef="#ctx0" brushRef="#br0" timeOffset="1916.28">577 863,'88'-92,"-5"-4,-4-3,-3-6,-63 87,-9 11,0 0,1 0,-1 1,1-1,1 2,-1-1,1 0,0 1,3-2,-8 7,-1 0,0 0,1-1,-1 1,1 0,-1 0,0 0,1 0,-1 0,1 0,-1 0,0 0,1 0,-1 0,0 1,1-1,-1 0,1 0,-1 0,0 0,1 0,-1 1,0-1,1 0,-1 0,0 1,0-1,1 0,-1 0,0 1,0-1,1 0,-1 1,0-1,0 0,0 1,1-1,-1 1,0-1,0 0,0 1,0-1,0 0,0 1,0-1,0 1,0-1,0 0,0 1,0-1,0 1,0-1,0 0,-1 1,1-1,-3 28,3-27,-33 164,-12 79,-2 30,37-225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4:12.83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443 271,'0'5,"-11"13,-20 19,-15 20,-16 17,-8 5,-3 7,0-12,17-19,35-29,49-40,40-35,19-24,23-23,2-15,0 0,-21 24,-35 43,-44 45,-41 39,-30 35,-23 19,-7 6,0-4,26-18,41-39,34-36,25-30,30-32,12-16,10-12,1-2,-5 3,-16 27,-42 46,-41 41,-35 37,-31 23,-17 14,-9 0,24-18,43-33,49-43,40-43,21-21,21-28,11-17,9-6,-3 4,-21 29,-35 40,-44 35,-39 39,-31 30,-21 24,-13 12,-6-1,24-18,42-36,43-41,42-39,17-32,25-20,18-19,12-8,-4 14,-27 23,-40 34,-45 40,-40 30,-25 26,-18 19,-18 12,2 2,22-15,34-25,39-39,31-32,25-23,31-26,26-24,15-12,-3 1,-29 23,-47 47,-43 40,-45 30,-32 29,-20 16,-6 8,18-9,34-31,39-28,43-40,25-28,24-22,12-10,12-8,-25 21,-38 27,-37 31,-33 33,-28 23,-22 18,-15 10,-4-3,19-15,37-16,42-33,34-28,33-33,25-24,11-15,-2 2,-20 21,-35 28,-33 31,-30 33,-36 29,-21 21,-15 8,12-9,33-18,39-34,46-42,21-30,19-16,11-18,5-7,0 8,-17 22,-35 28,-42 41,-40 35,-35 32,-19 14,-11 8,21-12,35-32,38-35,37-43,27-27,26-22,6-3,-11 17,-43 34,-39 33,-30 32,-28 19,-9 11,11-6,21-25,36-30,35-31,32-30,14-20,4-5,3 7,-25 20,-29 35,-32 31,-33 24,-24 22,-12 10,9-6,24-19,29-35,30-29,21-23,13-20,12-5,4 3,-17 17,-30 39,-30 25,-28 27,-19 21,-13 10,8-7,30-27,28-31,24-28,23-28,13-16,5-4,1-1,-11 15,-28 34,-31 29,-26 25,-21 21,-13 12,-9-1,3 5,16-17,37-33,32-37,33-33,24-30,19-13,4 3,-5 6,-19 27,-39 33,-38 31,-39 36,-26 20,-12 14,-5 6,23-14,42-39,40-37,38-35,23-20,20-18,8-6,-6 10,-20 24,-41 30,-40 35,-32 24,-28 12,-15 13,-8 5,16-3,27-19,32-29,36-33,35-32,21-29,11-13,0 3,-29 27,-38 39,-35 33,-34 25,-22 22,-23 17,-9 11,16-10,31-24,39-27,35-34,29-33,20-26,12-18,12-6,4 6,-17 23,-40 37,-40 34,-44 36,-33 20,-16 11,-11 12,0 2,9-4,24-17,39-32,43-44,40-38,25-33,13-9,12-12,-3 4,-10 8,-6 18,-19 26,-33 30,-35 27,-40 33,-31 19,-16 13,-10 10,-1 5,20-15,33-31,34-35,43-42,38-28,21-25,10-22,3 1,-7 13,-22 26,-35 44,-37 32,-31 24,-28 21,-17 11,-8 4,14-10,27-22,41-34,47-35,23-29,10-11,5-5,10-1,-4 12,-23 26,-41 31,-49 31,-37 22,-33 24,-13 10,5 7,23-11,34-31,34-35,38-40,29-28,24-20,14-3,4 1,1 8,-9 15,-25 22,-38 33,-47 27,-37 24,-22 9,-22 10,-5 9,2 1,22-7,35-28,44-32,32-30,31-23,30-27,25-23,7-8,-8 12,-25 26,-36 34,-38 31,-46 31,-31 20,-16 16,-14 7,12-11,35-23,33-30,34-34,32-30,27-24,24-15,10 0,-1 16,-22 25,-34 31,-39 23,-47 21,-36 22,-20 12,-14 12,-3 4,20-7,37-26,41-32,40-40,24-21,20-20,17-13,5-11,-5 5,-6 12,-25 28,-36 34,-37 29,-36 27,-27 17,-16 9,-6 4,5-2,21-11,36-34,48-38,35-32,28-26,14-7,1-1,-3 12,-24 22,-37 29,-42 28,-33 22,-21 16,-12 4,-2 8,16-6,34-30,34-31,26-25,16-19,-2 3,-16 26,-32 21,-23 20,-20 23,-4 2</inkml:trace>
  <inkml:trace contextRef="#ctx0" brushRef="#br1" timeOffset="10114.01">7237 271,'-5'0,"-18"11,-16 19,4 6,24-21,30-18,23-19,15-11,-8 5,-33 24,-37 23,-24 25,-16 15,8-2,29-16,29-31,31-23,19-20,12-15,4-5,-14 12,-34 24,-31 25,-25 23,-18 16,-16 11,-3 7,17-8,27-19,35-27,32-26,20-21,21-20,8-13,-2-4,-4 4,-22 25,-32 31,-43 33,-30 25,-19 15,-14 14,-6 4,17-9,30-24,37-29,35-29,21-22,23-17,14-15,7-2,-3 6,-8 2,-25 18,-39 26,-36 22,-26 20,-24 18,-24 22,-13 22,-2 2,27-15,42-25,41-37,36-31,31-29,18-23,14-4,-1 0,-30 23,-49 37,-42 31,-30 25,-23 15,-13 15,-3 0,17-11,36-16,43-38,36-30,25-22,21-19,5-9,-5 2,-23 19,-37 29,-35 24,-39 23,-31 29,-19 17,-6 1,7 6,29-16,35-23,31-29,26-21,27-25,15-11,9-14,7-1,-2 5,-28 13,-35 29,-33 24,-27 27,-30 18,-21 16,-12 8,15-9,37-16,37-28,34-28,30-29,15-21,6-10,0-1,2 6,-23 13,-32 26,-37 32,-39 30,-22 20,-14 9,-4 10,18-9,33-17,38-28,30-29,21-25,24-19,9-6,2-6,-4 3,-15 15,-35 21,-35 30,-27 23,-19 13,-17 13,-9 9,14-8,29-20,35-27,33-26,28-28,18-17,12-15,6 4,2 10,-27 13,-37 27,-42 21,-30 27,-25 13,-9 17,-4 3,17-9,28-14,29-23,26-21,28-25,17-19,17-17,9-2,-1 9,-22 16,-41 25,-37 27,-29 23,-25 16,-15 6,-5 10,16-6,28-19,31-20,31-31,28-18,13-15,13-10,1-2,-2 9,-21 19,-43 24,-35 24,-25 14,-28 18,-13 6,2 9,20-7,32-18,35-22,34-31,26-23,18-17,15-16,2-1,-5 4,-20 20,-33 29,-35 21,-30 27,-33 13,-19 15,-6 8,-2 3,19-10,42-16,34-31,32-29,29-28,18-24,15-10,0 2,-8 9,-20 20,-41 24,-37 32,-30 19,-21 16,-19 11,-7 7,13-8,34-12,43-31,35-32,26-25,15-15,4-8,1 2,-4 12,-29 21,-36 21,-28 29,-30 17,-20 14,-18 14,-14 8,3 8,25-14,33-29,41-27,35-30,29-27,22-22,20-21,5-4,-3 13,-24 32,-39 29,-48 30,-36 25,-27 11,-15 15,-14 2,1 2,19-9,29-15,30-24,31-20,26-26,18-18,19-17,8-3,-3 6,-18 18,-35 27,-42 23,-32 21,-29 17,-16 12,-11 8,1 3,26-9,33-20,36-32,37-23,31-24,24-21,3-6,1-6,1 3,-17 20,-36 29,-44 29,-41 20,-21 16,-19 11,-9 8,18-7,31-12,36-30,31-22,32-31,24-30,12-9,9-1,-4 8,-23 26,-42 28,-40 32,-38 26,-31 16,-15 15,-6 2,-5-2,28-11,34-17,33-21,25-29,29-26,19-27,12-15,7-5,-3 6,-19 21,-28 25,-38 40,-39 22,-30 17,-22 16,-9 8,17-9,29-16,40-26,29-29,27-29,20-30,9-9,-11 12,-34 29,-39 35,-42 35,-24 26,-12 8,18-8,30-14,31-27,37-28,23-24,17-22,12-14,-15 16,-32 26,-38 29,-37 29,-23 14,-19 16,-8 2,16-5,41-23,35-24,32-31,25-22,12-22,14-21,8-14,-3 10,-18 31,-33 34,-41 28,-33 28,-27 24,-21 18,-8 8,-7-1,7 2,23-14,32-29,43-34,29-29,30-32,6-18,1-9,3-1,4 8,-14 26,-30 27,-38 27,-37 29,-24 19,-24 16,-15 6,-2 6,26-10,35-30,46-33,37-34,32-24,18-25,15-13,-2 10,-19 22,-36 26,-39 23,-44 28,-33 16,-17 16,-17 11,-4 9,20-8,35-15,46-34,33-24,27-34,14-15,20-21,10-7,3-2,-6 15,-27 29,-37 27,-36 26,-40 22,-30 21,-15 12,-10 6,16-11,37-16,36-26,34-22,34-28,21-30,7-16,4 0,-21 23,-34 31,-34 25,-36 28,-30 13,-14 16,14-3,28-11,30-24,25-27,30-24,22-23,8-8,-16 17,-30 20,-34 25,-22 29,-14 8,-2-2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2:39.20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2144.12695"/>
      <inkml:brushProperty name="anchorY" value="-11750.2314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3469.77539"/>
      <inkml:brushProperty name="anchorY" value="-12946.09277"/>
      <inkml:brushProperty name="scaleFactor" value="0.5"/>
    </inkml:brush>
  </inkml:definitions>
  <inkml:trace contextRef="#ctx0" brushRef="#br0">120 180,'0'0,"5"-11,3 2,-2 22,-1 21,-1 16,-1 16,-2 13,-7 3,0 5,-1-3,-11 3,1-6,-5-3,-3 1,3-4,5-2,5-4,14-59,-2 0,0 0,1 1,2 9,-1-13,0-1,0 1,1 0,0-1,0 0,0 1,1-1,-1-1,1 0,0-1,0 1,0 0,1-1,0 0,3 2,-2-1,1-1,0 0,0 0,0-1,0 0,2 0,48 12,13-8,2-5,2-3,-2-1,-3 0,-1-7,-2 1,5 0,0 2,-2-5,0 2,-2 1,-2 3,6 1,0-5,-14-11,-52 17,1 0,-1-1,0 1,0-1,0 0,0-1,2-2,-3 2,0 0,0-1,-1 1,0-1,0 0,0 0,1-5,12-48,-8-13,-13-10,-9 0,-1 2,-6 4,-4-3,4 4,4-4,5 3,5 2,3 3,-4 3,-11-4,14 63,0-2,0 0,-1 0,-5-5,6 10,0-1,-1 0,0 1,0 0,-1 0,-1 0,1 0,0 1,-1 1,1-1,-1 1,-7-2,-51-11,-3 9,-3 5,-5 4,1 2,1 0,4-7,2-1,2 0,-4 7,1 13,62-11,-1 0,0 0,-1 1,2 0,-5 3,-24 23,16-4</inkml:trace>
  <inkml:trace contextRef="#ctx0" brushRef="#br1" timeOffset="1445.08">595 751,'0'0,"6"-11,14-16,12-11,6-12,3-13,-1-6,-14 16,-8 33,-15 20,-4 8,-2 30,-3 24,-8 18,2 5,1 0,2-4,4-5,1-17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42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4933,'5'0,"11"0,14 0,16 0,26 0,11 0,1 0,-4 0,-5 0,-6 0,-14 0</inkml:trace>
  <inkml:trace contextRef="#ctx0" brushRef="#br0" timeOffset="1313.08">178 4194,'5'0,"11"0,14 0,11 0,14 0,8 0,3 0,0 0,-1 0,-1 0,-2 0,-11 0</inkml:trace>
  <inkml:trace contextRef="#ctx0" brushRef="#br0" timeOffset="2761.78">29 3397,'5'5,"12"2,18-1,13-1,9-1,4-2,2-1,0-5,0-3,4 1,-9 0</inkml:trace>
  <inkml:trace contextRef="#ctx0" brushRef="#br0" timeOffset="4156.34">29 2629,'5'-5,"12"-1,13-1,11 2,15-3,6-1,9-4,2 1,-1 2,-4 3,-7 2,-15 3</inkml:trace>
  <inkml:trace contextRef="#ctx0" brushRef="#br0" timeOffset="5609.6">0 1773,'5'0,"12"-5,13-2,16 1,10 0,7 3,1 0,1-3,-1-1,-1 1,-2-4,-10 0</inkml:trace>
  <inkml:trace contextRef="#ctx0" brushRef="#br0" timeOffset="7234.44">0 916,'5'0,"12"-5,13-2,16 1,10 1,7 1,1-3,1-1,-1 2,-1 1,3 1,1-3,-11-1</inkml:trace>
  <inkml:trace contextRef="#ctx0" brushRef="#br0" timeOffset="9171.76">29 59,'5'0,"17"0,15 0,10 0,9 0,3 0,3 0,1-4,4-3,1-4,-11-1</inkml:trace>
  <inkml:trace contextRef="#ctx0" brushRef="#br0" timeOffset="9968.5">650 0,'0'5,"0"17,0 15,0 10,0 9,0 8,0 5,0-1,0 0,0 2,0-11</inkml:trace>
  <inkml:trace contextRef="#ctx0" brushRef="#br0" timeOffset="14343.59">650 443,'0'6,"0"10,0 19,0 13,0 9,0 4,0 2,0-5,0-11</inkml:trace>
  <inkml:trace contextRef="#ctx0" brushRef="#br0" timeOffset="16171.81">709 887,'0'5,"0"11,0 14,0 11,0 9,0 6,0 9,0 2,0 1,0-1,0-2,0-3,0 4,0 1,0-1,0-2,0-2,0-11</inkml:trace>
  <inkml:trace contextRef="#ctx0" brushRef="#br0" timeOffset="17011.3">532 1714,'5'0,"11"0,14-5,11-2,9 0,-4 2</inkml:trace>
  <inkml:trace contextRef="#ctx0" brushRef="#br0" timeOffset="19043.45">738 1773,'0'719,"0"-712,1 5,-2 1,1-1,-1 0,-1 1,0-1,-2 2,3-11,0 0,0 0,-1 0,1 1,-1-2,0 1,0 0,0 0,0-1,0 1,-1-1,1 1,-1-1,0 0,1 0,-1 0,0-1,0 1,0-1,-1 1,1-1,0 0,0 0,-3 0,-10 1,-1 0,1-1,-1-1,-9-1,-17-2</inkml:trace>
  <inkml:trace contextRef="#ctx0" brushRef="#br0" timeOffset="21324.21">679 2511,'2'238,"-5"266,3-503,0 25,-2 0,-1 0,-1 0,-4 12,6-32,0 1,0 0,-1-1,0 0,0 1,0-1,-1-1,0 1,0 0,0-1,-1 0,0 0,0 0,0-1,-1 1,1-1,-1-1,-6 4,-33 11</inkml:trace>
  <inkml:trace contextRef="#ctx0" brushRef="#br0" timeOffset="23839.74">503 3397,'-1'0,"1"0,0 0,-1 0,1 0,0 0,-1 0,1 0,-1 0,1 0,0 0,-1 1,1-1,0 0,0 0,-1 0,1 0,0 1,-1-1,1 0,0 0,0 0,-1 1,1-1,0 0,0 0,-1 1,1-1,0 0,0 1,0-1,0 0,0 1,-1-1,1 0,0 1,0-1,0 0,0 1,0-1,0 0,0 1,0-1,0 0,0 1,0-1,1 0,-1 1,20 3,32-4,-36-2,0 1,1 1,-1 1,0 0,1 1,10 2,-22-2,1-1,-1 1,0 0,0 1,0-1,0 1,0 0,-1 0,1 1,-1-1,0 1,0 0,0 0,0 1,-1-1,0 1,1-1,-2 1,1 0,-1 0,1 2,2 7,-1 0,0 1,-1 0,-1-1,0 1,-1 0,0 0,-2 5,-2 35,-8 36,0 4,1 282,10-333</inkml:trace>
  <inkml:trace contextRef="#ctx0" brushRef="#br0" timeOffset="26199.84">709 4224,'5'0,"12"5,7 12,6 13,-3 11,-6 9,-7 6,-5 8,-4 4,-4 0,-1-1,-1-3,0-1,-5 3,-2-14,1-17</inkml:trace>
  <inkml:trace contextRef="#ctx0" brushRef="#br0" timeOffset="34870.9">325 4343,'-5'137,"-6"1,-2 32,12-166,1-10,0-30,6-52,-3 76,1 1,0 0,0 0,1 0,1 1,-1 0,2 0,-1 0,7-6,-11 13,1 1,-1-1,1 0,0 1,0-1,0 1,0 0,1 0,-1 0,0 1,1-1,-1 1,1 0,1-1,-2 2,-1 0,1 0,-1 0,1 1,-1-1,1 0,-1 1,1 0,-1-1,1 1,-1 0,0 0,0 1,1-1,-1 0,0 1,0-1,0 1,-1 0,1-1,0 1,0 0,0 1,1 1,0 0,0 0,0 1,-1-1,1 0,-1 1,0 0,0 0,-1-1,0 1,1 0,-2 0,1 0,0 0,-1 1,0-1,0 0,-1 0,1 0,-1 0,0 0,-1 0,1 0,-1-1,0 1,0 0,0-1,-1 1,0-1,0 1,-4 5,-1 0,0 0,0 0,-1-1,0-1,-1 0,0 0,0 0,-1-1,0-1,-8 4,-26 8</inkml:trace>
  <inkml:trace contextRef="#ctx0" brushRef="#br0" timeOffset="35777.56">620 4668,'5'5,"2"11,-1 14,-1 11,-1-1</inkml:trace>
  <inkml:trace contextRef="#ctx0" brushRef="#br0" timeOffset="37277.78">236 3634,'5'0,"-3"0,-3 5,0 11,0 19,-1 13,1 8,0 5,6 2,2-9</inkml:trace>
  <inkml:trace contextRef="#ctx0" brushRef="#br0" timeOffset="38730.46">266 3869,'0'-10,"0"-13,15-8,15 1,12 16,0 21,-8 19,-10 14,-18 12,-21 1,-18-3,-13-10,-4-17,6-13</inkml:trace>
  <inkml:trace contextRef="#ctx0" brushRef="#br0" timeOffset="40512.27">561 3959,'5'-15,"12"-11,7 6,1 14,-15 20,-19 17,-17 8,0-8,14-8,20-9,24-6,5-5</inkml:trace>
  <inkml:trace contextRef="#ctx0" brushRef="#br0" timeOffset="42605.8">148 2748,'0'4,"0"13,0 13,-5 11,-2 9,1 6,1 9,1 2,2-9</inkml:trace>
  <inkml:trace contextRef="#ctx0" brushRef="#br0" timeOffset="43745.8">119 3132,'0'-11,"0"-17,10-15,18-4,10 9,-2 23,-8 23,-12 20,-20 21,-19 7,-15-6,-7-12,4-12</inkml:trace>
  <inkml:trace contextRef="#ctx0" brushRef="#br0" timeOffset="46074.48">413 3072,'3'-4,"0"-1,1 1,-1-1,1 1,0 0,0 0,1 1,-1-1,1 1,4-2,-7 3,0 1,0-1,0 1,0 0,1 0,-1 0,0 0,1 1,-1-1,1 1,-1-1,0 1,1 0,-1 0,1 0,-1 0,1 0,-1 1,1-1,-1 1,0-1,1 1,-1 0,1 0,-2 0,0 0,0 0,0 0,0 0,-1 1,1-1,0 0,-1 0,1 0,0 1,-1-1,0 0,1 1,-1-1,0 0,1 1,-1-1,0 1,0-1,0 0,-1 1,1-1,0 1,0-1,-1 0,1 1,-1-1,1 0,-1 0,1 1,-1-1,0 0,0 0,0 0,-31 42,-61 37,97-78,-1 0,1 1,0-1,-1 1,0 0,1 0,-1 0,-1 0,1 1,1 0,-4-1,1-1,0 0,-1 1,1-1,-1 0,0 1,0-1,0 1,0-1,0 0,0 1,-1-1,1 1,-1-1,0 0,0 1,0-1,0 0,0 0,0 0,0 0,-1 0,1 0,-1 0,0 0,1 0,-1-1,0 1,0-1,0 1,0-1,-8 7,0-1,0-1,-1 0,1 0,-9 2,-27 7,6-8</inkml:trace>
  <inkml:trace contextRef="#ctx0" brushRef="#br0" timeOffset="48808.18">119 2068,'-7'40,"0"0,-12 29,-16 81,11-14,26-158,2 0,0 1,1-1,2 1,0 0,8-15,-11 26,0 1,1-1,0 1,1 0,0 0,1 0,0 1,0 0,0 1,1-1,0 2,1-1,0 1,7-4,-14 9,0 0,0 0,0 0,0 0,0 1,0-1,0 1,1-1,-1 1,0 0,0 0,1 0,-1 0,0 0,1 1,-1-1,0 0,1 1,-2 0,1 0,-1 0,1 0,-1 0,0 0,0 0,1 0,-1 1,0-1,0 0,0 0,0 1,-1-1,1 1,0-1,-1 1,1-1,0 1,-1 0,1 4,0-1,0 1,-1-1,0 0,0 1,0-1,-1 1,0-1,0 1,0-1,0 0,-1 1,-1 2,-2 1,0 0,-1 0,0-1,-1 1,1-1,-1-1,-1 1,1-1,-1-1,-2 2,-35 22</inkml:trace>
  <inkml:trace contextRef="#ctx0" brushRef="#br0" timeOffset="50339.65">472 2216,'-10'15,"-8"15,-6 13,5-2,17-7,19-10,11-13,1-10</inkml:trace>
  <inkml:trace contextRef="#ctx0" brushRef="#br0" timeOffset="51043.02">532 2304,'0'5,"0"12,0 13,0 11,0-1</inkml:trace>
  <inkml:trace contextRef="#ctx0" brushRef="#br0" timeOffset="52823.89">88 1152,'0'5,"0"17,0 15,0 10,0 9,0 13,-4 6,-3-10</inkml:trace>
  <inkml:trace contextRef="#ctx0" brushRef="#br0" timeOffset="54121.3">59 1448,'0'-10,"10"-8,14-12,17 0,7 10,-5 18,-9 25,-11 18,-25 8,-21 0,-17-9,-7-10,5-11</inkml:trace>
  <inkml:trace contextRef="#ctx0" brushRef="#br0" timeOffset="55136.3">384 1389,'5'-10,"12"-3,13 0,1 3</inkml:trace>
  <inkml:trace contextRef="#ctx0" brushRef="#br0" timeOffset="56965.04">413 1330,'-5'5,"-1"11,-6 14,1 16,6-9,9-21,14-14,19-1,3 8,-10 13,-20 13,-22 11,-9-8,-11-11,-15-9,1-13,7-7</inkml:trace>
  <inkml:trace contextRef="#ctx0" brushRef="#br0" timeOffset="58636.87">148 178,'0'5,"0"11,0 19,0 13,0 9,0 4,0 2,0 0,0 5,0-9</inkml:trace>
  <inkml:trace contextRef="#ctx0" brushRef="#br0" timeOffset="59792.98">119 650,'0'-10,"0"-13,5-14,11-14,14 1,11 14,-1 23,-2 24,-13 25,-21 11,-21 9,-17-7,-19-10,1-13</inkml:trace>
  <inkml:trace contextRef="#ctx0" brushRef="#br0" timeOffset="61198.56">532 474,'-5'0,"-12"15,-3 15,-2 12,1 10,10 0,17-13,12-24,3-24,-17-16,-19-3,-7 12,0 10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5:16.1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0341.69141"/>
      <inkml:brushProperty name="anchorY" value="-18186.26367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2674.07813"/>
      <inkml:brushProperty name="anchorY" value="-19359.06055"/>
      <inkml:brushProperty name="scaleFactor" value="0.5"/>
    </inkml:brush>
  </inkml:definitions>
  <inkml:trace contextRef="#ctx0" brushRef="#br0">0 413,'0'0,"11"-11,17-4,10 2,12 2,7 4,12 2,8 2,9 2,5-6,3 1,2 0,-5 1,0 1,-7 2,-25 1,-18 1</inkml:trace>
  <inkml:trace contextRef="#ctx0" brushRef="#br1" timeOffset="1560.32">826 0,'0'0,"5"0,16 6,11 13,18 13,4 13,6 8,2 7,-17 3,-43-56,1 1,0-1,0 1,0 0,-1 0,0 0,0 3,-2-2,0 0,0-1,0 1,-1-1,0 0,0 1,-3 4,2-2,-2 2,-1-1,0-1,0 1,-3 1,-31 59,-6-2,0 5,8-21,10-15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7:08.80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575 35,'-5'0,"-13"0,-14 0,-18 6,-11 1,-6 0,-2-2,-1-1,2-2,0 0,18-2,34 0,35 0,26 0,15-1,9 1,3 0,1 0,-18 0,-30 0,-34 5,-27 8,-18 1,-11-2,-10-2,19-4,34-2,32-2,31-2,18 0,11-6,4-2,0 1,-17 1,-30 2,-36 1,-26 2,-19 1,-16 5,-7 2,-7 0,22 5,33-1,36-1,29-3,24-3,18-7,7-3,-1-6,-3-1,-21 2,-32 2,-31 4,-26 1,-25 8,-13 3,-6 0,-7 4,15 1,35-2,34-3,32-8,26-9,14-2,4-1,4-2,-21 1,-34 3,-31 3,-28 3,-23 3,-15 6,-11 4,-9 4,22 2,38-3,34-2,33-9,26-4,12-7,5-1,-23 0,-33 4,-30 2,-32 2,-26 3,-12 0,-6 1,17 1,36-1,32 1,32-1,21-5,11-7,10-2,-20 1,-29 4,-32 3,-31 2,-27 2,-19 1,-12 2,-1 5,19 1,34 1,35-2,33-7,28-4,21 0,8 0,0 1,-20 1,-32 1,-38 1,-35 1,-31 0,-21 0,-6 0,3 1,28 4,42 3,41-1,39-1,27-2,9-2,6-6,-3-3,-29 0,-41 1,-37 2,-31 1,-20 1,-15 2,-11 5,16 8,35 1,47-1,49-9,35-4,13-9,0-1,-24-1,-37 3,-25 2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8:11.03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620 46,'0'0</inkml:trace>
  <inkml:trace contextRef="#ctx0" brushRef="#br0" timeOffset="5376.36">652 109,'-6'0,"-12"0,-19 0,-15 0,-14 0,-7 0,-7 0,-1 0,3 0,19 0,37 0,33 6,24 1,19 0,14-1,8-2,2-2,-3 0,-18-7,-30-3,-36 1,-33 1,-25 2,-12 1,-9 2,-5 0,23 1,41 0,40 1,36-1,19 0,11 0,2 0,-2 0,-18-5,-31-2,-31 0,-31 2,-26 1,-13 2,-11 6,-7 2,1 1,26-1,36-2,38-2,28 0,35-7,21-2,6 1,-4 0,-7 2,-25 1,-33 2,-33 0,-33 1,-20 0,-13 0,-10 1,-3-1,2 0,19 0,37 0,32 0,37-5,21-3,15 1,5 2,4 1,-25 1,-34 2,-39 0,-29 1,-19 1,-22-1,-13 6,-4 1,27 6,39 0,47-3,36-2,26-2,8-9,2-3,-6 0,-21-5,-33-1,-33 2,-26 3,-25 2,-25 8,-10 3,-6 6,18 1,38-2,42-3,42-7,29-5,19-7,3-1,-4 1,-7 2,-23 3,-33 3,-33 1,-32 1,-20 2,-18-1,-12 1,-3-1,20 0,36 1,36-1,27 0,20 0,11 0,6 0,-13-11,-33-3,-37 0,-36 8,-32 6,-18 7,-2 3,21 0,42-2,37-2,31-3,21-1,13-1,12-1,5 0,-17-1,-35 1,-39-1,-33 1,-35 0,-16 5,14 3,21-1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06:07.03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1275.38281"/>
      <inkml:brushProperty name="anchorY" value="-28383.07422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9777.98047"/>
      <inkml:brushProperty name="anchorY" value="-27710.11719"/>
      <inkml:brushProperty name="scaleFactor" value="0.5"/>
    </inkml:brush>
  </inkml:definitions>
  <inkml:trace contextRef="#ctx0" brushRef="#br0">787 392,'0'0,"0"-5,13-21,12-7,14 2,10 5,8 12,-53 15,2-1,0 0,0 0,-1 1,1 0,0 0,5 2,-10-1,2-1,-1 1,1 0,0-1,-1 1,1 0,-1 0,0 1,1-1,-1 0,0 1,-1-1,3 3,-6-4,3 1,0 1,0-1,0 1,-1 0,1-1,-1 1,0 0,1-1,-1 1,-1 0,1-1,0 1,-1 0,0 1,0 2,-1 1,0-1,-1 1,1-1,-2 0,1 1,-2 0,-37 59,-13-9,10-10,22-15,23-31,0 0,-1 0,1-1,0 1,0 0,-1-1,1 1,0 0,0-1,0 1,0 0,0 0,0-1,0 1,0 0,0-1,0 1,0 0,0-1,0 1,1 0,-1 0,0-1,1 1,-1-1,0 1,1 0,-1-1,1 1,0 1,0-1,1 0,-1 0,1 0,-1 0,1-1,-1 1,1 0,0-1,-1 1,1-1,0 0,0 1,1-1,39 4,20 2,-5 12,-52-14,1 0,0-1,1 1,-2 1,1-1,0 1,0 1,-3-2,1 1,0 0,-1 0,0 0,0 0,0 0,0 1,0 2,-3-5,2 2,-1 0,0 0,-1 0,1-1,-1 1,0 0,0 0,-1 0,0 0,1 0,-2 0,1 1,-1-1,0 1,0-1,-1 0,1 0,-3 3,0-1,-1 0,0 0,0 0,0-1,-1 0,-2 2,-50 34,-15-9,-4-5,-6-7,1-8,10-11,24-11,50 10,-1-1,-1 0,0-1,1 1,-1 0,0 0,1 0,-1-1,0 1,1 0,-1 0,1-1,-1 1,1-1,-1 1,0-1,1 1,0-1,-1 1,1-1,-1 1,1-1,0 1,-1-1,1 0,0 1,-1-1,1 0,0 1,0-1,-3 1,3-1,0 1,0-1,0 1,0-1,0 1,0 0,0-1,0 1,0-1,0 1,0-1,0 1,1-1,-1 1,0-1,0 1,0-1,1 1,-1 0,0-1,1 1,-1-1,0 1,1 0,-1-1,0 1,1 0,-1-1</inkml:trace>
  <inkml:trace contextRef="#ctx0" brushRef="#br1" timeOffset="2772.17">1740 12,'0'0,"-6"5,-1 15,0 12,1 12,3 16,0 13,2 9,0 9,1 3,-6 3,0-5,0-7,1-7,-12-6,2 2,-12-15,23-54,-1 2,1-1,-1 0,0 0,-1 0,-2 1,3-2,-1-1,0 0,0 0,0 0,0-1,-6 2,-42 12,-12-10,-3-5,-3 3,2-1,-6 6,2-1,1 0,-3-3,1-2,3-1,2-8,2-1,3 0,-6 0,0 2,2 1,1 8,1 7,1 1,8-8,54-6,-2 0,1 1,-1-1,1 0,0 0,-1-1,-2-1,5 2,0-1,1 1,-1-1,0 0,0 0,1 0,0 0,-1 0,1-1,0 1,-1-2,1-1,0 2,1-1,-1-1,1 1,-1 0,1 0,0 0,1-1,-1 1,1-1,3-59,6-14,3-4,0-6,-4 3,5 5,-2 4,4 5,4-3,-2 3,3 1,9 2,-3 1,15 8,-34 52,1-2,1 1,-1 0,8-4,-7 5,0 1,0 1,1 0,9-4,41-10,10 10,1 5,8 4,-2 3,5-1,3 1,-2-1,-4-1,1 0,-3-1,-3 1,-4-2,-3 1,-2 0,6 0,-1 0,-1 0,-13 13,-15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08:41.30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1073.83203"/>
      <inkml:brushProperty name="anchorY" value="-29005.89258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3655.66797"/>
      <inkml:brushProperty name="anchorY" value="-30224.44727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4937.87109"/>
      <inkml:brushProperty name="anchorY" value="-32340.29492"/>
      <inkml:brushProperty name="scaleFactor" value="0.5"/>
    </inkml:brush>
  </inkml:definitions>
  <inkml:trace contextRef="#ctx0" brushRef="#br0">1 413,'0'0,"5"-5,21-9,13 1,11 1,15 3,5 3,3 2,-1 2,4 1,6 1,4 1,-3-1,-3 1,-5-1,-4 0,-3 1,-3-1,5 6,-1 1,-18-7,-16-1</inkml:trace>
  <inkml:trace contextRef="#ctx0" brushRef="#br1" timeOffset="1939.27">985 0,'0'0,"5"6,9 14,18 13,5 11,11 9,13 0,-1 4,2-4,-17-5,-44-45,1 1,1 0,-1 0,0 0,0 0,0 0,-1 1,1-1,0 2,-3-2,1-1,-1 0,1 0,0 0,-1 0,1 0,-1-1,0 1,0 0,0 0,0-1,-1 1,1-1,-2 3,-1 3,-1 0,0-1,-1 0,0 0,-5 4,-42 41,-4 4,-5 4,5 1,5 3,13-13</inkml:trace>
  <inkml:trace contextRef="#ctx0" brushRef="#br2" timeOffset="2934.99">1238 413,'0'0,"11"-5,-3-2,-14 19,-9 15,-15 14,-5 12,-10 13,5 4,-4 3,8-14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10:00.05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1 718,'10'0,"16"-5,12-13,18-14,9-18,-1-11,-6-6,-7-2,-7-1,-12 1,-10 13</inkml:trace>
  <inkml:trace contextRef="#ctx0" brushRef="#br0" timeOffset="934.42">97 750,'10'0,"16"-5,12-3,12 1,7 2,6 12,-3 15,-6 21,-7 14,-12 8,0-8,-7-13</inkml:trace>
  <inkml:trace contextRef="#ctx0" brushRef="#br0" timeOffset="2555.76">922 496,'-1'-3,"0"1,0-1,0 0,0 0,1 0,-1 1,1-1,-1 0,1 0,0 0,0 0,1 0,-1 0,1 1,-1-1,1 0,0 0,0 1,0-1,0 0,1 1,-1-2,0 0,0 1,1-1,0 1,0 0,0 0,0-1,0 1,1 0,-1 1,1-1,0 0,0 1,0 0,0-1,0 1,0 0,1 1,-1-1,0 0,1 1,0 0,-1 0,1 0,0 0,0 1,-1 0,1-1,0 1,0 0,0 1,-1-1,1 1,0 0,3 1,-2-1,0 1,0 1,0-1,0 1,-1 0,1 0,-1 0,1 0,-1 1,0 0,0 0,-1 0,1 0,-1 1,0-1,0 1,-1 0,1 0,-1 0,0 0,0 0,-1 0,1 1,-1-1,0 3,-1 3,0-1,0 0,-1 1,-1-1,0 0,0 0,-1 0,0 0,0-1,-1 1,-1-1,1 0,-2 0,1 0,-1-1,0 0,-1 0,0 0,-4 3,-20 17,0-2,-1-1,-2-1,-6 2,30-20,8-5,1-1,-1 1,1 0,-1-1,1 1,0 0,-1 0,1 0,0 0,0 0,0 0,0 1,0-1,0 0,0 0,0 1,0-1,0 1,1-1,-1 1,0 0,3-1,0 1,0-1,0 1,0-1,0 0,0 0,0 0,1 0,-1 0,0-1,1 1,-1 0,1-1,0 1,16 6,0-1,0-1,1 0,-1-2,1 0,0-1,0-1,0-1,0-1,-1 0,1-2,2-1,39-16</inkml:trace>
  <inkml:trace contextRef="#ctx0" brushRef="#br0" timeOffset="5100.93">604 147,'0'685,"0"-660,0-1,2 1,1-1,3 10,-5-27,1 0,0 0,1 0,0-1,0 1,0-1,0 0,1 0,0 0,1 0,-1-1,1 1,0-1,0-1,1 1,0-1,1 2,11 3,0 0,0-1,0-1,1-1,0 0,1-2,-1 0,18 1,34 1,57-4,-114-2,66 1,-25 1,0-2,0-3,47-9,-95 10,0 1,0-1,-1-1,1 0,-1 0,1 0,-1 0,0-1,0 0,-1-1,1 1,-1-1,0 0,0 0,0-1,-1 1,0-1,0 0,-1 0,1 0,-1-1,-1 1,1-1,-1 0,0 0,-1 0,1 0,-1-7,2-19,-1-1,-2 0,-1 0,-2 0,-4-16,5 37,-22-153,6 43,-3-111,21 218,-1 1,0 0,-1 1,-1-1,0 0,-4-9,5 18,-1 1,1 0,-1 0,0 0,0 0,0 0,-1 1,0-1,0 1,0 0,0 0,-1 1,0-1,1 1,-1 0,0 0,-1 1,-4-3,-8-1,0 1,-1 1,1 0,-1 1,0 1,-18 1,-33 2,-18 5,-3 0,33-4,-1 3,1 2,1 3,-1 2,2 3,-12 6,33-7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2.999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477 0,'-6'7,"-9"15,-15 30,-15 19,-14 11,-9 17,-6-1,-4-4,17-25,20-25</inkml:trace>
  <inkml:trace contextRef="#ctx0" brushRef="#br0" timeOffset="404.15">54 117,'0'6,"7"22,8 26,15 17,9 9,11 18,10 4,15-8,7-20,-10-22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6.89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145 10,'0'13,"0"17,13 18,17 12,17 17,7-19,-6-19</inkml:trace>
  <inkml:trace contextRef="#ctx0" brushRef="#br0" timeOffset="478.24">529 10,'0'-7,"0"5,-7 15,-8 20,-15 16,-9 33,-17 22,-13 26,0 10,-3 2,6-11,6-8,14-24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1.84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68 963,'7'-6,"-5"-3,-9 14,-9 18,3 6,18-8,2-15,-1-1,5-3,7-7,-5-3,-19 7,-1 15,13 0,12-2,4-4</inkml:trace>
  <inkml:trace contextRef="#ctx0" brushRef="#br0" timeOffset="23143.33">762 540,'-2'0,"-1"1,1-1,0 1,-1 0,1-1,0 1,-1 0,1 0,0 1,0-1,0 0,0 1,0-1,0 1,0 0,1-1,-1 2,-27 34,27-34,-5 9,0 0,1 0,0 0,1 1,0 0,1 0,0 0,1 1,1-1,0 1,1-1,0 1,1 0,1 4,0-10,0 1,1-1,-1 1,2-1,-1 0,2 0,-1 0,1 0,0 0,0-1,1 1,0-1,0-1,1 1,0-1,0 0,0 0,1 0,0-1,0 0,1-1,-1 0,3 1,-2-1,-1 0,1-1,0 0,1-1,-1 0,0 0,1-1,-1 0,1 0,-1-1,1 0,-1-1,1 0,-1 0,0-1,3 0,0-2,-1 0,0-1,0 0,0 0,-1-1,1 0,-1-1,-1 0,1 0,-1-1,4-5,3-5,-1-1,-1-1,0 0,-1-1,-1 0,-2-1,0 0,-1 0,-1-1,-1 0,1-9,-5 19,-1 0,0 0,-1 0,0 0,-1-1,0 1,-1 1,0-1,-1 0,-1 0,0 1,-1 0,-5-10,7 16,-1 0,0 0,0 0,0 1,-1-1,0 1,0 0,0 1,-1-1,0 1,0 0,0 0,0 1,0 0,-1 0,0 0,1 1,-1 0,0 0,0 1,0 0,0 0,0 0,0 1,-6 1,2 0,0 1,0 0,0 1,0 0,0 1,1 0,-1 0,1 2,0-1,1 1,-1 0,1 1,0 0,1 1,0-1,0 2,0-1,1 1,-5 9,-9 14,1 0,2 2,1 1,1 0,0 8,-14 40</inkml:trace>
  <inkml:trace contextRef="#ctx0" brushRef="#br0" timeOffset="24198.33">262 1041,'-13'0,"-5"12,15 5,20 0,27-4,26-4,20-3,15-3,9-2,-2-1,-7 0,-1-1,-6 0,-6-6,-19-1</inkml:trace>
  <inkml:trace contextRef="#ctx0" brushRef="#br0" timeOffset="24678.02">1378 193,'0'6,"0"16,-7 17,-2 22,-6 19,0 10,-5 9,2 7,4 6,4 3,3-12,4-23</inkml:trace>
  <inkml:trace contextRef="#ctx0" brushRef="#br0" timeOffset="25397.31">146 270,'-7'-7,"-1"5,-1 22,-4 34,0 28,1 19,-3 18,-5 9,0-4,3-10,5-25</inkml:trace>
  <inkml:trace contextRef="#ctx0" brushRef="#br0" timeOffset="26097.02">31 193,'13'0,"24"0,25-7,15-1,15-7,10 0,9 2,4 4,-4-4,-8 0,-8-3,-1 0,-16 3</inkml:trace>
  <inkml:trace contextRef="#ctx0" brushRef="#br0" timeOffset="32057.71">1455 1,'-7'6,"-2"16,-6 24,0 16,2 12,3 5,4 4,2-7,3-16</inkml:trace>
  <inkml:trace contextRef="#ctx0" brushRef="#br0" timeOffset="32717.99">954 78,'7'0,"14"0,25 0,16 0,12-7,5-1,-3-1,-15 3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28:26.09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153 774,'-20'20,"-6"19,8 3,19-5,17-23,-1-13,-24-7,-16 11,2 11,17-4,3-11,-11-5,-4 5,1 2</inkml:trace>
  <inkml:trace contextRef="#ctx0" brushRef="#br0" timeOffset="23489.91">115 81,'0'-20,"0"7,0 19,0 21,0 26,0 17,0 16,-7 13,-8 9,-9 7,1 2,-3 2,9-20,15-40,7-30</inkml:trace>
  <inkml:trace contextRef="#ctx0" brushRef="#br0" timeOffset="24184.38">692 351,'-5'1,"0"0,0 0,1 0,-1 0,0 1,0 0,1 0,-1 0,1 0,0 1,0 0,0 0,0 0,0 0,0 1,1 0,0-1,0 1,-3 4,-5 8,0 0,2 1,0 1,-3 7,7-13,1-1,0 1,0 0,1-1,1 1,0 1,1-1,0 0,1 0,0 0,1 1,1-1,1 8,-1-14,-1 0,1-1,0 1,1-1,-1 1,1-1,0 0,1 0,-1 0,1-1,0 1,0-1,0 0,1 0,-1 0,1 0,0-1,0 0,1 0,-1-1,0 1,1-1,0 0,-1 0,1-1,0 0,0 0,4 0,3 0,0-1,0-1,-1 0,1-1,0 0,-1 0,0-2,1 0,-1 0,0-1,-1 0,0-1,1 0,-2-1,1 0,-1-1,0 0,8-10,-10 11,0-1,-1 0,0-1,0 0,-1 0,0-1,-1 1,0-1,0 0,-1 0,-1-1,1 0,-2 1,0-1,0 0,-1 0,0 0,0 0,-2 0,1 0,-3-11,2 16,-1-1,1 1,-2 0,1 0,-1-1,0 1,0 1,0-1,-1 0,0 1,0 0,0 0,-1 0,0 0,0 1,0 0,0 0,-1 0,1 1,-1-1,0 1,0 1,0-1,-1 1,0 0,-2 0,0 0,0 1,-1 0,1 1,0-1,-1 2,1 0,0 0,0 0,0 1,0 0,0 1,0 0,0 1,1 0,-1 0,-2 3,-44 32</inkml:trace>
  <inkml:trace contextRef="#ctx0" brushRef="#br0" timeOffset="24804.81">192 1044,'0'-7,"13"-2,24 1,25-6,15 1,8 2,9 2,8 4,6 2,5 2,-4 1,-7 0,-8 1,-7-1,-19 1</inkml:trace>
  <inkml:trace contextRef="#ctx0" brushRef="#br0" timeOffset="25301.72">1462 4,'0'6,"0"23,0 25,-7 17,-2 16,1 12,-6 17,1 7,2-4,3-9,2-10,10-23,3-23</inkml:trace>
  <inkml:trace contextRef="#ctx0" brushRef="#br0" timeOffset="26180.25">75 81,'235'-7,"81"-22,-24 1,84 12,-210 17,-96-1</inkml:trace>
  <inkml:trace contextRef="#ctx0" brushRef="#br0" timeOffset="32160.7">384 927,'-13'7,"-18"2,-16-1,-14 12,-8 9,6-7,15-8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1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0 828,'10'0,"14"0,12 0,11 0,6 0,11 0,3 0,1-5,-1-2,-2-4,-2-1,3 2,-9 3</inkml:trace>
  <inkml:trace contextRef="#ctx0" brushRef="#br0" timeOffset="2718.82">0 90,'94'-5,"-1"-4,78-18,-37 6,-71 9,-37 7,1 0,-1 2,11 1,-34 2,1 0,-1 0,0 1,0-1,0 1,0 0,0 0,0 0,0 0,0 1,0-1,0 1,-1 0,1 0,-1 0,1 0,-1 0,0 1,0-1,0 0,0 1,0 0,0-1,-1 1,1 0,-1 0,0 0,0 0,0 0,0 0,-1 0,1 1,2 14,0 0,-1 0,-1 1,-1-1,-1 4,1-8,-1 15,1 86,-5 0,-5-1,-11 31,10-92</inkml:trace>
  <inkml:trace contextRef="#ctx0" brushRef="#br0" timeOffset="3968.94">384 327,'-5'0,"-11"0,-14 0,-16 5,-1 11,3 19,9 13,15 3,21-2,26-9,18-11,7-21,4-17,-8-17,-11-3</inkml:trace>
  <inkml:trace contextRef="#ctx0" brushRef="#br0" timeOffset="4719.15">591 474,'0'5,"0"12,0 12,0 8,0-4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0:13.894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42 1,'-1'-1,"-1"1,1 0,-1 0,1 1,-1-1,1 0,0 0,-1 1,1-1,0 1,-1-1,1 1,0-1,0 1,-1 0,1 0,0 0,0 0,0 0,0 0,0 0,0 0,0 0,1 0,-1 0,0 2,0 0,0-1,0 1,0 0,1-1,-1 1,1 0,0 0,0 0,0 0,0-1,1 3,2 9,0 0,1 0,0 0,6 10,17 34,4-1,1-1,4-2,2-1,-11-14,-18-26,0 1,-1 0,-1 0,0 1,-1 0,-1 0,0 0,-1 1,0 0,-2-3,-1-1,-1 1,0-1,0 0,-1 1,-1-1,0 0,0 0,-2 0,1 0,-2 0,0 0,-32 68,-28 43,34-70,2 2,3 2,3 0,0 4,-2 36,21-78</inkml:trace>
  <inkml:trace contextRef="#ctx0" brushRef="#br0" timeOffset="835.84">295 699,'6'-6,"12"-6,14-2,13 1,14 4,13 3,6 2,6 2,-1 2,-4 0,-4 0,-5 1,-13-1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0:16.729"/>
    </inkml:context>
    <inkml:brush xml:id="br0">
      <inkml:brushProperty name="width" value="0.05" units="cm"/>
      <inkml:brushProperty name="height" value="0.05" units="cm"/>
      <inkml:brushProperty name="color" value="#F6630D"/>
      <inkml:brushProperty name="ignorePressure" value="1"/>
    </inkml:brush>
  </inkml:definitions>
  <inkml:trace contextRef="#ctx0" brushRef="#br0">1 0,'11'5,"19"24,16 17,11 12,11 7,1 9,-2 2,-22-6,-25 1,-26-1,-24-1,-11-2,-4 4,-6 1,7-1,10-13</inkml:trace>
  <inkml:trace contextRef="#ctx0" brushRef="#br0" timeOffset="1100.07">445 477,'-11'10,"2"5,14-2,16-2,21-8,14-6,8-6,10-8,3-1,-1-3,2 2,0 5,-3 4,-15 5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1:41.395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95 99,'5'0,"19"0,15 0,12 0,14 0,6 5,2 2,-16 0,-30-2,-35-1,-32-2,-20-6,-11-2,-4-6,-1-1,20 2,28 2,36 9,33 10,20 2,16 0,5-2,-21-3,-33-3,-31-7,-31-3,-27-1,-13 1,-5 2,16-10,30-2,31 2,32 8,22 5,13 3,6 1,2 6,-17 1,-29-1,-30-3,-30-1,-26-8,-14-3,-10-6,-3 0,25 1,33 2,38 4,28 1,18 8,11 3,4 0,-15-1,-28-2,-29-1,-26-1,-24-7,-14-2,-7-5,-2-1,17 2,29 2,30 4,25 2,25 1,14 8,6 1,-14 1,-27-8,-36-2,-28-3,-19 1,-11 1,-6 1,15 0,26 1,35 6,26 8,25 1,13 4,-6 4,-14-1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1:50.04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126 45,'11'5,"14"3,14-2,11 5,8 0,-12-1,-24-3,-27-3,-23-1,-23-2,-14-6,10-3,25 0,28 8,31 8,21 9,19 1,-14-2,-32-4,-36-10,-33-5,-18-7,6 9,30 4,30 8,26 6,18 7,13-2,12-4,-5-10,-26-13,-35-4,-35-2,-23-4,-13-4,-7 0,20 4,36 4,36 10,27 10,20 9,11 1,3 3,-18-7,-35-7,-34-10,-31-15,-26-10,-12-7,-10-2,21 5,32 13,32 10,33 11,27 11,14 8,12 1,1 7,-19-2,-37-11,-40-8,-29-11,-19-11,-15-8,-7-6,-5-10,0-3,21 4,37 10,34 18,26 12,25 10,12 9,11 4,8 5,-1-4,-20-7,-39-6,-34-12,-33-12,-26-4,-18-5,-22-11,-5-5,6 3,26 11,36 16,48 8,43 8,35 9,19-1,9 3,-5 2,-25-2,-44-6,-45-11,-31-7,-26-8,-14-2,7 5,16 4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2:57.53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164 292,'-1'28,"-2"0,-1 0,-6 23,-3 18,-62 312,49-262,15-59,2 1,2 0,3 1,3-1,5 44,-3-98,-1-1,1 1,1-1,-1 0,1 1,0-1,1 0,-1 0,1 0,0 0,1-1,-1 1,1-1,0 0,1 0,-1 0,1-1,0 0,0 1,5 2,-1-3,0 0,0 0,0 0,0-1,0-1,0 0,1 0,-1-1,1 0,0 0,-1-1,1-1,-1 1,1-2,242-37,-148 19,0 6,65 0,-104 12,0-3,0-2,-1-3,20-8,-30 5,-24 7,-1-2,-1 0,1-2,12-7,-32 12,0 0,-1 0,0-1,0 1,0-2,-1 1,1-1,-2 0,1-1,-1 0,0 0,-1 0,0-1,0 1,2-9,1-2,-2-1,0 0,-2-1,0 1,-1-1,0-14,-2-34,-3-26,1-61,12 49,18-75,-8 67,-2-36,-18 138,-1 0,0 1,0-1,-1 0,-1 1,0-1,0 1,-2-2,2 9,0 0,0 0,0 0,-1 0,0 1,0-1,0 1,0 0,-1 0,1 0,-1 0,0 1,0 0,-1-1,1 1,-1 1,1-1,-1 1,0 0,-3-2,-6 0,0 1,1 0,-1 1,0 1,0 0,0 0,-8 2,-106 13,46-4,-71 8,2 7,0 7,2 6,2 6,-38 22,165-58,0 0,1 0,0 2,1 1,-3 2,-15 17</inkml:trace>
  <inkml:trace contextRef="#ctx0" brushRef="#br0" timeOffset="1916.28">577 863,'88'-92,"-5"-4,-4-3,-3-6,-63 87,-9 11,0 0,1 0,-1 1,1-1,1 2,-1-1,1 0,0 1,3-2,-8 7,-1 0,0 0,1-1,-1 1,1 0,-1 0,0 0,1 0,-1 0,1 0,-1 0,0 0,1 0,-1 0,0 1,1-1,-1 0,1 0,-1 0,0 0,1 0,-1 1,0-1,1 0,-1 0,0 1,0-1,1 0,-1 0,0 1,0-1,1 0,-1 1,0-1,0 0,0 1,1-1,-1 1,0-1,0 0,0 1,0-1,0 0,0 1,0-1,0 1,0-1,0 0,0 1,0-1,0 1,0-1,0 0,-1 1,1-1,-3 28,3-27,-33 164,-12 79,-2 30,37-225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34:12.83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443 271,'0'5,"-11"13,-20 19,-15 20,-16 17,-8 5,-3 7,0-12,17-19,35-29,49-40,40-35,19-24,23-23,2-15,0 0,-21 24,-35 43,-44 45,-41 39,-30 35,-23 19,-7 6,0-4,26-18,41-39,34-36,25-30,30-32,12-16,10-12,1-2,-5 3,-16 27,-42 46,-41 41,-35 37,-31 23,-17 14,-9 0,24-18,43-33,49-43,40-43,21-21,21-28,11-17,9-6,-3 4,-21 29,-35 40,-44 35,-39 39,-31 30,-21 24,-13 12,-6-1,24-18,42-36,43-41,42-39,17-32,25-20,18-19,12-8,-4 14,-27 23,-40 34,-45 40,-40 30,-25 26,-18 19,-18 12,2 2,22-15,34-25,39-39,31-32,25-23,31-26,26-24,15-12,-3 1,-29 23,-47 47,-43 40,-45 30,-32 29,-20 16,-6 8,18-9,34-31,39-28,43-40,25-28,24-22,12-10,12-8,-25 21,-38 27,-37 31,-33 33,-28 23,-22 18,-15 10,-4-3,19-15,37-16,42-33,34-28,33-33,25-24,11-15,-2 2,-20 21,-35 28,-33 31,-30 33,-36 29,-21 21,-15 8,12-9,33-18,39-34,46-42,21-30,19-16,11-18,5-7,0 8,-17 22,-35 28,-42 41,-40 35,-35 32,-19 14,-11 8,21-12,35-32,38-35,37-43,27-27,26-22,6-3,-11 17,-43 34,-39 33,-30 32,-28 19,-9 11,11-6,21-25,36-30,35-31,32-30,14-20,4-5,3 7,-25 20,-29 35,-32 31,-33 24,-24 22,-12 10,9-6,24-19,29-35,30-29,21-23,13-20,12-5,4 3,-17 17,-30 39,-30 25,-28 27,-19 21,-13 10,8-7,30-27,28-31,24-28,23-28,13-16,5-4,1-1,-11 15,-28 34,-31 29,-26 25,-21 21,-13 12,-9-1,3 5,16-17,37-33,32-37,33-33,24-30,19-13,4 3,-5 6,-19 27,-39 33,-38 31,-39 36,-26 20,-12 14,-5 6,23-14,42-39,40-37,38-35,23-20,20-18,8-6,-6 10,-20 24,-41 30,-40 35,-32 24,-28 12,-15 13,-8 5,16-3,27-19,32-29,36-33,35-32,21-29,11-13,0 3,-29 27,-38 39,-35 33,-34 25,-22 22,-23 17,-9 11,16-10,31-24,39-27,35-34,29-33,20-26,12-18,12-6,4 6,-17 23,-40 37,-40 34,-44 36,-33 20,-16 11,-11 12,0 2,9-4,24-17,39-32,43-44,40-38,25-33,13-9,12-12,-3 4,-10 8,-6 18,-19 26,-33 30,-35 27,-40 33,-31 19,-16 13,-10 10,-1 5,20-15,33-31,34-35,43-42,38-28,21-25,10-22,3 1,-7 13,-22 26,-35 44,-37 32,-31 24,-28 21,-17 11,-8 4,14-10,27-22,41-34,47-35,23-29,10-11,5-5,10-1,-4 12,-23 26,-41 31,-49 31,-37 22,-33 24,-13 10,5 7,23-11,34-31,34-35,38-40,29-28,24-20,14-3,4 1,1 8,-9 15,-25 22,-38 33,-47 27,-37 24,-22 9,-22 10,-5 9,2 1,22-7,35-28,44-32,32-30,31-23,30-27,25-23,7-8,-8 12,-25 26,-36 34,-38 31,-46 31,-31 20,-16 16,-14 7,12-11,35-23,33-30,34-34,32-30,27-24,24-15,10 0,-1 16,-22 25,-34 31,-39 23,-47 21,-36 22,-20 12,-14 12,-3 4,20-7,37-26,41-32,40-40,24-21,20-20,17-13,5-11,-5 5,-6 12,-25 28,-36 34,-37 29,-36 27,-27 17,-16 9,-6 4,5-2,21-11,36-34,48-38,35-32,28-26,14-7,1-1,-3 12,-24 22,-37 29,-42 28,-33 22,-21 16,-12 4,-2 8,16-6,34-30,34-31,26-25,16-19,-2 3,-16 26,-32 21,-23 20,-20 23,-4 2</inkml:trace>
  <inkml:trace contextRef="#ctx0" brushRef="#br1" timeOffset="10114.01">7237 271,'-5'0,"-18"11,-16 19,4 6,24-21,30-18,23-19,15-11,-8 5,-33 24,-37 23,-24 25,-16 15,8-2,29-16,29-31,31-23,19-20,12-15,4-5,-14 12,-34 24,-31 25,-25 23,-18 16,-16 11,-3 7,17-8,27-19,35-27,32-26,20-21,21-20,8-13,-2-4,-4 4,-22 25,-32 31,-43 33,-30 25,-19 15,-14 14,-6 4,17-9,30-24,37-29,35-29,21-22,23-17,14-15,7-2,-3 6,-8 2,-25 18,-39 26,-36 22,-26 20,-24 18,-24 22,-13 22,-2 2,27-15,42-25,41-37,36-31,31-29,18-23,14-4,-1 0,-30 23,-49 37,-42 31,-30 25,-23 15,-13 15,-3 0,17-11,36-16,43-38,36-30,25-22,21-19,5-9,-5 2,-23 19,-37 29,-35 24,-39 23,-31 29,-19 17,-6 1,7 6,29-16,35-23,31-29,26-21,27-25,15-11,9-14,7-1,-2 5,-28 13,-35 29,-33 24,-27 27,-30 18,-21 16,-12 8,15-9,37-16,37-28,34-28,30-29,15-21,6-10,0-1,2 6,-23 13,-32 26,-37 32,-39 30,-22 20,-14 9,-4 10,18-9,33-17,38-28,30-29,21-25,24-19,9-6,2-6,-4 3,-15 15,-35 21,-35 30,-27 23,-19 13,-17 13,-9 9,14-8,29-20,35-27,33-26,28-28,18-17,12-15,6 4,2 10,-27 13,-37 27,-42 21,-30 27,-25 13,-9 17,-4 3,17-9,28-14,29-23,26-21,28-25,17-19,17-17,9-2,-1 9,-22 16,-41 25,-37 27,-29 23,-25 16,-15 6,-5 10,16-6,28-19,31-20,31-31,28-18,13-15,13-10,1-2,-2 9,-21 19,-43 24,-35 24,-25 14,-28 18,-13 6,2 9,20-7,32-18,35-22,34-31,26-23,18-17,15-16,2-1,-5 4,-20 20,-33 29,-35 21,-30 27,-33 13,-19 15,-6 8,-2 3,19-10,42-16,34-31,32-29,29-28,18-24,15-10,0 2,-8 9,-20 20,-41 24,-37 32,-30 19,-21 16,-19 11,-7 7,13-8,34-12,43-31,35-32,26-25,15-15,4-8,1 2,-4 12,-29 21,-36 21,-28 29,-30 17,-20 14,-18 14,-14 8,3 8,25-14,33-29,41-27,35-30,29-27,22-22,20-21,5-4,-3 13,-24 32,-39 29,-48 30,-36 25,-27 11,-15 15,-14 2,1 2,19-9,29-15,30-24,31-20,26-26,18-18,19-17,8-3,-3 6,-18 18,-35 27,-42 23,-32 21,-29 17,-16 12,-11 8,1 3,26-9,33-20,36-32,37-23,31-24,24-21,3-6,1-6,1 3,-17 20,-36 29,-44 29,-41 20,-21 16,-19 11,-9 8,18-7,31-12,36-30,31-22,32-31,24-30,12-9,9-1,-4 8,-23 26,-42 28,-40 32,-38 26,-31 16,-15 15,-6 2,-5-2,28-11,34-17,33-21,25-29,29-26,19-27,12-15,7-5,-3 6,-19 21,-28 25,-38 40,-39 22,-30 17,-22 16,-9 8,17-9,29-16,40-26,29-29,27-29,20-30,9-9,-11 12,-34 29,-39 35,-42 35,-24 26,-12 8,18-8,30-14,31-27,37-28,23-24,17-22,12-14,-15 16,-32 26,-38 29,-37 29,-23 14,-19 16,-8 2,16-5,41-23,35-24,32-31,25-22,12-22,14-21,8-14,-3 10,-18 31,-33 34,-41 28,-33 28,-27 24,-21 18,-8 8,-7-1,7 2,23-14,32-29,43-34,29-29,30-32,6-18,1-9,3-1,4 8,-14 26,-30 27,-38 27,-37 29,-24 19,-24 16,-15 6,-2 6,26-10,35-30,46-33,37-34,32-24,18-25,15-13,-2 10,-19 22,-36 26,-39 23,-44 28,-33 16,-17 16,-17 11,-4 9,20-8,35-15,46-34,33-24,27-34,14-15,20-21,10-7,3-2,-6 15,-27 29,-37 27,-36 26,-40 22,-30 21,-15 12,-10 6,16-11,37-16,36-26,34-22,34-28,21-30,7-16,4 0,-21 23,-34 31,-34 25,-36 28,-30 13,-14 16,14-3,28-11,30-24,25-27,30-24,22-23,8-8,-16 17,-30 20,-34 25,-22 29,-14 8,-2-2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2:39.20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2144.12695"/>
      <inkml:brushProperty name="anchorY" value="-11750.23145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23469.77539"/>
      <inkml:brushProperty name="anchorY" value="-12946.09277"/>
      <inkml:brushProperty name="scaleFactor" value="0.5"/>
    </inkml:brush>
  </inkml:definitions>
  <inkml:trace contextRef="#ctx0" brushRef="#br0">120 180,'0'0,"5"-11,3 2,-2 22,-1 21,-1 16,-1 16,-2 13,-7 3,0 5,-1-3,-11 3,1-6,-5-3,-3 1,3-4,5-2,5-4,14-59,-2 0,0 0,1 1,2 9,-1-13,0-1,0 1,1 0,0-1,0 0,0 1,1-1,-1-1,1 0,0-1,0 1,0 0,1-1,0 0,3 2,-2-1,1-1,0 0,0 0,0-1,0 0,2 0,48 12,13-8,2-5,2-3,-2-1,-3 0,-1-7,-2 1,5 0,0 2,-2-5,0 2,-2 1,-2 3,6 1,0-5,-14-11,-52 17,1 0,-1-1,0 1,0-1,0 0,0-1,2-2,-3 2,0 0,0-1,-1 1,0-1,0 0,0 0,1-5,12-48,-8-13,-13-10,-9 0,-1 2,-6 4,-4-3,4 4,4-4,5 3,5 2,3 3,-4 3,-11-4,14 63,0-2,0 0,-1 0,-5-5,6 10,0-1,-1 0,0 1,0 0,-1 0,-1 0,1 0,0 1,-1 1,1-1,-1 1,-7-2,-51-11,-3 9,-3 5,-5 4,1 2,1 0,4-7,2-1,2 0,-4 7,1 13,62-11,-1 0,0 0,-1 1,2 0,-5 3,-24 23,16-4</inkml:trace>
  <inkml:trace contextRef="#ctx0" brushRef="#br1" timeOffset="1445.08">595 751,'0'0,"6"-11,14-16,12-11,6-12,3-13,-1-6,-14 16,-8 33,-15 20,-4 8,-2 30,-3 24,-8 18,2 5,1 0,2-4,4-5,1-17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5:16.17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0341.69141"/>
      <inkml:brushProperty name="anchorY" value="-18186.26367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32674.07813"/>
      <inkml:brushProperty name="anchorY" value="-19359.06055"/>
      <inkml:brushProperty name="scaleFactor" value="0.5"/>
    </inkml:brush>
  </inkml:definitions>
  <inkml:trace contextRef="#ctx0" brushRef="#br0">0 413,'0'0,"11"-11,17-4,10 2,12 2,7 4,12 2,8 2,9 2,5-6,3 1,2 0,-5 1,0 1,-7 2,-25 1,-18 1</inkml:trace>
  <inkml:trace contextRef="#ctx0" brushRef="#br1" timeOffset="1560.32">826 0,'0'0,"5"0,16 6,11 13,18 13,4 13,6 8,2 7,-17 3,-43-56,1 1,0-1,0 1,0 0,-1 0,0 0,0 3,-2-2,0 0,0-1,0 1,-1-1,0 0,0 1,-3 4,2-2,-2 2,-1-1,0-1,0 1,-3 1,-31 59,-6-2,0 5,8-21,10-15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7:08.801"/>
    </inkml:context>
    <inkml:brush xml:id="br0">
      <inkml:brushProperty name="width" value="0.1" units="cm"/>
      <inkml:brushProperty name="height" value="0.6" units="cm"/>
      <inkml:brushProperty name="color" value="#E71224"/>
      <inkml:brushProperty name="ignorePressure" value="1"/>
      <inkml:brushProperty name="inkEffects" value="pencil"/>
    </inkml:brush>
  </inkml:definitions>
  <inkml:trace contextRef="#ctx0" brushRef="#br0">575 35,'-5'0,"-13"0,-14 0,-18 6,-11 1,-6 0,-2-2,-1-1,2-2,0 0,18-2,34 0,35 0,26 0,15-1,9 1,3 0,1 0,-18 0,-30 0,-34 5,-27 8,-18 1,-11-2,-10-2,19-4,34-2,32-2,31-2,18 0,11-6,4-2,0 1,-17 1,-30 2,-36 1,-26 2,-19 1,-16 5,-7 2,-7 0,22 5,33-1,36-1,29-3,24-3,18-7,7-3,-1-6,-3-1,-21 2,-32 2,-31 4,-26 1,-25 8,-13 3,-6 0,-7 4,15 1,35-2,34-3,32-8,26-9,14-2,4-1,4-2,-21 1,-34 3,-31 3,-28 3,-23 3,-15 6,-11 4,-9 4,22 2,38-3,34-2,33-9,26-4,12-7,5-1,-23 0,-33 4,-30 2,-32 2,-26 3,-12 0,-6 1,17 1,36-1,32 1,32-1,21-5,11-7,10-2,-20 1,-29 4,-32 3,-31 2,-27 2,-19 1,-12 2,-1 5,19 1,34 1,35-2,33-7,28-4,21 0,8 0,0 1,-20 1,-32 1,-38 1,-35 1,-31 0,-21 0,-6 0,3 1,28 4,42 3,41-1,39-1,27-2,9-2,6-6,-3-3,-29 0,-41 1,-37 2,-31 1,-20 1,-15 2,-11 5,16 8,35 1,47-1,49-9,35-4,13-9,0-1,-24-1,-37 3,-25 2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8:48:11.035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620 46,'0'0</inkml:trace>
  <inkml:trace contextRef="#ctx0" brushRef="#br0" timeOffset="5376.36">652 109,'-6'0,"-12"0,-19 0,-15 0,-14 0,-7 0,-7 0,-1 0,3 0,19 0,37 0,33 6,24 1,19 0,14-1,8-2,2-2,-3 0,-18-7,-30-3,-36 1,-33 1,-25 2,-12 1,-9 2,-5 0,23 1,41 0,40 1,36-1,19 0,11 0,2 0,-2 0,-18-5,-31-2,-31 0,-31 2,-26 1,-13 2,-11 6,-7 2,1 1,26-1,36-2,38-2,28 0,35-7,21-2,6 1,-4 0,-7 2,-25 1,-33 2,-33 0,-33 1,-20 0,-13 0,-10 1,-3-1,2 0,19 0,37 0,32 0,37-5,21-3,15 1,5 2,4 1,-25 1,-34 2,-39 0,-29 1,-19 1,-22-1,-13 6,-4 1,27 6,39 0,47-3,36-2,26-2,8-9,2-3,-6 0,-21-5,-33-1,-33 2,-26 3,-25 2,-25 8,-10 3,-6 6,18 1,38-2,42-3,42-7,29-5,19-7,3-1,-4 1,-7 2,-23 3,-33 3,-33 1,-32 1,-20 2,-18-1,-12 1,-3-1,20 0,36 1,36-1,27 0,20 0,11 0,6 0,-13-11,-33-3,-37 0,-36 8,-32 6,-18 7,-2 3,21 0,42-2,37-2,31-3,21-1,13-1,12-1,5 0,-17-1,-35 1,-39-1,-33 1,-35 0,-16 5,14 3,21-1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9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1183,'10'0,"13"0,13 0,11 0,7 0,9 0,4-5,1-2,-1 1,-2 1,-2 1,3 2,1 0,-1 2,-12 0</inkml:trace>
  <inkml:trace contextRef="#ctx0" brushRef="#br0" timeOffset="1483.81">473 1686,'-2'-2,"1"-1,0 1,-1 0,1 1,-1-1,1 0,-1 0,0 1,0-1,0 1,0-1,0 1,0 0,0 0,0 0,-1 0,1 0,0 0,-1 1,1-1,0 1,-1-1,1 1,-1 0,1 0,-1 0,1 1,-1-1,1 0,0 1,-1 0,1-1,0 1,0 0,-1 0,1 1,-2-1,0 1,1-1,-1 1,1 1,-1-1,1 0,0 1,0-1,0 1,0 0,0 0,0 0,1 1,0-1,0 1,0-1,0 1,0 0,1-1,-1 1,1 1,1-4,-1 1,1-1,0 1,0 0,0-1,0 1,0-1,0 1,0-1,1 1,-1-1,0 1,1-1,-1 1,1-1,0 0,-1 1,1-1,0 0,0 0,0 1,0-1,0 0,0 0,1 1,0-1,0 0,1 0,-1 0,0-1,1 1,-1-1,0 1,1-1,-1 0,1 1,-1-1,1-1,-1 1,3-1,3 0,0-1,0 0,0 0,-1-1,1 0,-1 0,1-1,-1 0,3-3,-3 2,-1-1,0 0,0 0,-1 0,0-1,0 0,0 0,-1 0,0-1,1-5,-3 11,-1-1,0 0,0 1,-1-1,1 0,-1 0,1 0,-1 1,0-1,0 0,0 0,0 0,-1 0,1 0,-1 1,1-1,-1 0,0 0,0 1,0-1,-1 1,1-1,-1 1,1-1,-1 1,0 0,0 0,0 0,0 0,0 0,0 0,-2 0,0 0,0 0,0 0,0 0,0 1,0-1,0 1,-1 0,1 1,0-1,-1 1,1 0,0 0,-1 0,1 1,0-1,-1 1,1 0,0 0,0 1,0-1,0 1,-1 0,-2 1,0 1,1-1,0 1,-1 1,2-1,-1 1,0 0,1 0,0 1,0-1,0 1,-1 4,-12 28</inkml:trace>
  <inkml:trace contextRef="#ctx0" brushRef="#br0" timeOffset="2499.78">562 1272,'0'5,"0"11,0 14,-5 16,-2 11,0 6,2 1,2 1,0-1,2 4,0-10</inkml:trace>
  <inkml:trace contextRef="#ctx0" brushRef="#br0" timeOffset="3125.18">739 1715,'0'5,"0"11,0 14,0 11,0-1</inkml:trace>
  <inkml:trace contextRef="#ctx0" brushRef="#br0" timeOffset="4874.23">0 1980,'6'0,"15"0,16 0,11 0,7 0,4 0,3 6,0 0,5 1,2-2,-2-1,-2-2,-2-6,-1-7,3-2,1-4,-11-4,-14 2</inkml:trace>
  <inkml:trace contextRef="#ctx0" brushRef="#br0" timeOffset="6061.88">975 1153,'0'5,"0"17,0 20,0 12,0 7,0 4,0 1,0-2,0 0,0 3,0 0,0-1,0-1,0-3,-5-11,-2-14</inkml:trace>
  <inkml:trace contextRef="#ctx0" brushRef="#br0" timeOffset="7640.43">384 740,'7'3,"-1"-1,0-1,0 1,1-1,-1 0,1 0,-1-1,1 0,0 0,-1-1,1 1,-1-1,1-1,-1 1,0-1,0 0,0-1,0 1,0-1,0-1,0 1,-1-1,0 0,3-3,-4 5,0-1,-1 0,0 0,0 0,0-1,0 1,0-1,-1 1,1-1,-1 0,0 0,0 0,0 0,-1-1,0 1,0 0,0-1,0 1,0 0,-1-1,0 1,0-1,0 1,-1-1,1 1,-1-1,0 1,0 0,-1-1,1 1,-1 0,0 0,0 0,-1 0,0 0,1 0,-1 0,-1 1,1-1,-1 1,1 0,-1 0,0 0,0 1,0-1,0 1,-1 0,1 0,-1 1,1-1,-1 1,0 0,1 0,-1 1,0-1,0 1,1 0,-1 0,0 1,0-1,1 1,-1 0,0 0,1 1,-1-1,1 1,-1 0,-2 2,-1 0,1 0,0 0,0 0,0 1,1 0,-1 0,1 0,1 1,-1 0,1 1,0-1,0 1,1 0,-1 0,2 0,-1 0,1 1,0 0,0 0,3-6,-1 1,0 0,1 0,0 0,0 0,0 0,0-1,0 1,0 0,1 0,-1 0,1 0,0 0,0-1,0 1,0 0,0-1,1 1,-1-1,1 1,0-1,-1 0,1 0,0 0,1 0,-1 0,0 0,0 0,3 1,0-1,1 0,-1 1,0-2,1 1,0-1,-1 0,1 0,0 0,-1-1,1 0,0 0,0 0,0-1,1 0,42-11</inkml:trace>
  <inkml:trace contextRef="#ctx0" brushRef="#br0" timeOffset="8452.41">621 179,'0'5,"0"12,0 12,0 18,0 10,0 5,0 3,-5-1,-2 0,1-1,0-12</inkml:trace>
  <inkml:trace contextRef="#ctx0" brushRef="#br0" timeOffset="9718.4">709 740,'0'-10,"10"-8,14-2,2 8,-8 22,-17 13,-19 13,-21 6,5-5,20-8,21-9,20-9,15-5,1-9,-7-4</inkml:trace>
  <inkml:trace contextRef="#ctx0" brushRef="#br0" timeOffset="12656.04">31 1,'-1'0,"0"0,1 0,-1 1,1-1,-1 0,1 0,-1 0,1 1,-1-1,1 0,-1 0,1 1,-1-1,1 0,0 1,-1-1,1 1,-1-1,1 1,0-1,0 1,-1-1,1 1,0-1,0 1,-1-1,1 1,0-1,0 1,0-1,0 1,0-1,0 1,17 7,43-2,-55-6,114 2,0-6,13-7,-7 1,110 6,-228 4,0 0,0 1,0 0,0 0,0 0,0 1,-1 0,1 1,-1-1,1 1,-1 1,0-1,0 1,-1 0,5 3,-5-1,-1-1,1 1,-1 0,-1 0,1 0,-1 1,0-1,0 1,-1 0,0 0,0 0,-1 0,1 0,-2 0,1 3,1 52,-2 0,-3 0,-3 0,-4 8,-1 27,3 10,6 335,2-433,0 0,-1 0,0 0,0-1,-1 1,0 0,0-1,-1 1,0-1,0 0,-1 0,-1 0,1-1,-1 1,-5 5,-14 9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06:07.037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1275.38281"/>
      <inkml:brushProperty name="anchorY" value="-28383.07422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39777.98047"/>
      <inkml:brushProperty name="anchorY" value="-27710.11719"/>
      <inkml:brushProperty name="scaleFactor" value="0.5"/>
    </inkml:brush>
  </inkml:definitions>
  <inkml:trace contextRef="#ctx0" brushRef="#br0">787 392,'0'0,"0"-5,13-21,12-7,14 2,10 5,8 12,-53 15,2-1,0 0,0 0,-1 1,1 0,0 0,5 2,-10-1,2-1,-1 1,1 0,0-1,-1 1,1 0,-1 0,0 1,1-1,-1 0,0 1,-1-1,3 3,-6-4,3 1,0 1,0-1,0 1,-1 0,1-1,-1 1,0 0,1-1,-1 1,-1 0,1-1,0 1,-1 0,0 1,0 2,-1 1,0-1,-1 1,1-1,-2 0,1 1,-2 0,-37 59,-13-9,10-10,22-15,23-31,0 0,-1 0,1-1,0 1,0 0,-1-1,1 1,0 0,0-1,0 1,0 0,0 0,0-1,0 1,0 0,0-1,0 1,0 0,0-1,0 1,1 0,-1 0,0-1,1 1,-1-1,0 1,1 0,-1-1,1 1,0 1,0-1,1 0,-1 0,1 0,-1 0,1-1,-1 1,1 0,0-1,-1 1,1-1,0 0,0 1,1-1,39 4,20 2,-5 12,-52-14,1 0,0-1,1 1,-2 1,1-1,0 1,0 1,-3-2,1 1,0 0,-1 0,0 0,0 0,0 0,0 1,0 2,-3-5,2 2,-1 0,0 0,-1 0,1-1,-1 1,0 0,0 0,-1 0,0 0,1 0,-2 0,1 1,-1-1,0 1,0-1,-1 0,1 0,-3 3,0-1,-1 0,0 0,0 0,0-1,-1 0,-2 2,-50 34,-15-9,-4-5,-6-7,1-8,10-11,24-11,50 10,-1-1,-1 0,0-1,1 1,-1 0,0 0,1 0,-1-1,0 1,1 0,-1 0,1-1,-1 1,1-1,-1 1,0-1,1 1,0-1,-1 1,1-1,-1 1,1-1,0 1,-1-1,1 0,0 1,-1-1,1 0,0 1,0-1,-3 1,3-1,0 1,0-1,0 1,0-1,0 1,0 0,0-1,0 1,0-1,0 1,0-1,0 1,1-1,-1 1,0-1,0 1,0-1,1 1,-1 0,0-1,1 1,-1-1,0 1,1 0,-1-1,0 1,1 0,-1-1</inkml:trace>
  <inkml:trace contextRef="#ctx0" brushRef="#br1" timeOffset="2772.17">1740 12,'0'0,"-6"5,-1 15,0 12,1 12,3 16,0 13,2 9,0 9,1 3,-6 3,0-5,0-7,1-7,-12-6,2 2,-12-15,23-54,-1 2,1-1,-1 0,0 0,-1 0,-2 1,3-2,-1-1,0 0,0 0,0 0,0-1,-6 2,-42 12,-12-10,-3-5,-3 3,2-1,-6 6,2-1,1 0,-3-3,1-2,3-1,2-8,2-1,3 0,-6 0,0 2,2 1,1 8,1 7,1 1,8-8,54-6,-2 0,1 1,-1-1,1 0,0 0,-1-1,-2-1,5 2,0-1,1 1,-1-1,0 0,0 0,1 0,0 0,-1 0,1-1,0 1,-1-2,1-1,0 2,1-1,-1-1,1 1,-1 0,1 0,0 0,1-1,-1 1,1-1,3-59,6-14,3-4,0-6,-4 3,5 5,-2 4,4 5,4-3,-2 3,3 1,9 2,-3 1,15 8,-34 52,1-2,1 1,-1 0,8-4,-7 5,0 1,0 1,1 0,9-4,41-10,10 10,1 5,8 4,-2 3,5-1,3 1,-2-1,-4-1,1 0,-3-1,-3 1,-4-2,-3 1,-2 0,6 0,-1 0,-1 0,-13 13,-15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08:41.308"/>
    </inkml:context>
    <inkml:brush xml:id="br0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1073.83203"/>
      <inkml:brushProperty name="anchorY" value="-29005.89258"/>
      <inkml:brushProperty name="scaleFactor" value="0.5"/>
    </inkml:brush>
    <inkml:brush xml:id="br1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3655.66797"/>
      <inkml:brushProperty name="anchorY" value="-30224.44727"/>
      <inkml:brushProperty name="scaleFactor" value="0.5"/>
    </inkml:brush>
    <inkml:brush xml:id="br2">
      <inkml:brushProperty name="width" value="0.1" units="cm"/>
      <inkml:brushProperty name="height" value="0.1" units="cm"/>
      <inkml:brushProperty name="color" value="#DA0C07"/>
      <inkml:brushProperty name="ignorePressure" value="1"/>
      <inkml:brushProperty name="inkEffects" value="lava"/>
      <inkml:brushProperty name="anchorX" value="-44937.87109"/>
      <inkml:brushProperty name="anchorY" value="-32340.29492"/>
      <inkml:brushProperty name="scaleFactor" value="0.5"/>
    </inkml:brush>
  </inkml:definitions>
  <inkml:trace contextRef="#ctx0" brushRef="#br0">1 413,'0'0,"5"-5,21-9,13 1,11 1,15 3,5 3,3 2,-1 2,4 1,6 1,4 1,-3-1,-3 1,-5-1,-4 0,-3 1,-3-1,5 6,-1 1,-18-7,-16-1</inkml:trace>
  <inkml:trace contextRef="#ctx0" brushRef="#br1" timeOffset="1939.27">985 0,'0'0,"5"6,9 14,18 13,5 11,11 9,13 0,-1 4,2-4,-17-5,-44-45,1 1,1 0,-1 0,0 0,0 0,0 0,-1 1,1-1,0 2,-3-2,1-1,-1 0,1 0,0 0,-1 0,1 0,-1-1,0 1,0 0,0 0,0-1,-1 1,1-1,-2 3,-1 3,-1 0,0-1,-1 0,0 0,-5 4,-42 41,-4 4,-5 4,5 1,5 3,13-13</inkml:trace>
  <inkml:trace contextRef="#ctx0" brushRef="#br2" timeOffset="2934.99">1238 413,'0'0,"11"-5,-3-2,-14 19,-9 15,-15 14,-5 12,-10 13,5 4,-4 3,8-14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10:00.05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1 718,'10'0,"16"-5,12-13,18-14,9-18,-1-11,-6-6,-7-2,-7-1,-12 1,-10 13</inkml:trace>
  <inkml:trace contextRef="#ctx0" brushRef="#br0" timeOffset="934.42">97 750,'10'0,"16"-5,12-3,12 1,7 2,6 12,-3 15,-6 21,-7 14,-12 8,0-8,-7-13</inkml:trace>
  <inkml:trace contextRef="#ctx0" brushRef="#br0" timeOffset="2555.76">922 496,'-1'-3,"0"1,0-1,0 0,0 0,1 0,-1 1,1-1,-1 0,1 0,0 0,0 0,1 0,-1 0,1 1,-1-1,1 0,0 0,0 1,0-1,0 0,1 1,-1-2,0 0,0 1,1-1,0 1,0 0,0 0,0-1,0 1,1 0,-1 1,1-1,0 0,0 1,0 0,0-1,0 1,0 0,1 1,-1-1,0 0,1 1,0 0,-1 0,1 0,0 0,0 1,-1 0,1-1,0 1,0 0,0 1,-1-1,1 1,0 0,3 1,-2-1,0 1,0 1,0-1,0 1,-1 0,1 0,-1 0,1 0,-1 1,0 0,0 0,-1 0,1 0,-1 1,0-1,0 1,-1 0,1 0,-1 0,0 0,0 0,-1 0,1 1,-1-1,0 3,-1 3,0-1,0 0,-1 1,-1-1,0 0,0 0,-1 0,0 0,0-1,-1 1,-1-1,1 0,-2 0,1 0,-1-1,0 0,-1 0,0 0,-4 3,-20 17,0-2,-1-1,-2-1,-6 2,30-20,8-5,1-1,-1 1,1 0,-1-1,1 1,0 0,-1 0,1 0,0 0,0 0,0 0,0 1,0-1,0 0,0 0,0 1,0-1,0 1,1-1,-1 1,0 0,3-1,0 1,0-1,0 1,0-1,0 0,0 0,0 0,1 0,-1 0,0-1,1 1,-1 0,1-1,0 1,16 6,0-1,0-1,1 0,-1-2,1 0,0-1,0-1,0-1,0-1,-1 0,1-2,2-1,39-16</inkml:trace>
  <inkml:trace contextRef="#ctx0" brushRef="#br0" timeOffset="5100.93">604 147,'0'685,"0"-660,0-1,2 1,1-1,3 10,-5-27,1 0,0 0,1 0,0-1,0 1,0-1,0 0,1 0,0 0,1 0,-1-1,1 1,0-1,0-1,1 1,0-1,1 2,11 3,0 0,0-1,0-1,1-1,0 0,1-2,-1 0,18 1,34 1,57-4,-114-2,66 1,-25 1,0-2,0-3,47-9,-95 10,0 1,0-1,-1-1,1 0,-1 0,1 0,-1 0,0-1,0 0,-1-1,1 1,-1-1,0 0,0 0,0-1,-1 1,0-1,0 0,-1 0,1 0,-1-1,-1 1,1-1,-1 0,0 0,-1 0,1 0,-1-7,2-19,-1-1,-2 0,-1 0,-2 0,-4-16,5 37,-22-153,6 43,-3-111,21 218,-1 1,0 0,-1 1,-1-1,0 0,-4-9,5 18,-1 1,1 0,-1 0,0 0,0 0,0 0,-1 1,0-1,0 1,0 0,0 0,-1 1,0-1,1 1,-1 0,0 0,-1 1,-4-3,-8-1,0 1,-1 1,1 0,-1 1,0 1,-18 1,-33 2,-18 5,-3 0,33-4,-1 3,1 2,1 3,-1 2,2 3,-12 6,33-7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24:28.76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165 207,'-4'78,"-4"-1,-3 0,-14 48,7-36,3 2,2 30,5 150,7-262,1 0,0 0,0 0,1-1,0 1,1 0,-1-1,2 1,-1-1,2 3,-2-8,0 1,1-1,-1 0,0 0,1 0,0 0,0 0,0 0,0-1,0 0,1 1,-1-1,0 0,1-1,0 1,-1-1,1 1,0-1,0 0,0-1,0 1,0-1,1 1,25 0,-1-2,1-1,-1-1,0-1,0-1,12-6,72-10,-86 17,83-10,105-28,64-13,-269 52,1 0,-1 0,0-1,-1 0,1-1,-1 0,0-1,0 0,0 0,-1-1,0 0,0 0,-1-1,0 0,0 0,-1-1,3-4,1-7,0 1,-2-1,0-1,-1 1,-1-1,-2-1,0 1,0-5,22-132,-9 75,-4-1,-4 0,-4-1,-4-44,-1 121,-1 0,0 0,-1 1,1-1,-2 0,1 1,-1-1,0 1,0 0,-1 0,0 0,-1 0,1 1,-1-1,0 1,-1 1,1-1,-3-1,-1 0,-1 1,-1 0,1 0,-1 1,0 0,0 1,-1 0,1 0,-1 2,1-1,-13 0,-66-3,-1 4,1 4,-25 6,58-4,-4 4,1 3,1 3,0 2,-55 23,107-37,-73 26,-38 21,97-40,1 2,-1 0,2 2,0 0,1 1,0 0,-15 17,7 2</inkml:trace>
  <inkml:trace contextRef="#ctx0" brushRef="#br0" timeOffset="2051.66">736 398,'-27'4,"27"-4,0-1,-1 1,1 0,0 0,0-1,0 1,0 0,0-1,0 1,0 0,0-1,0 1,0 0,0-1,0 1,0-1,0 1,0 0,0-1,0 1,0 0,0-1,0 1,0 0,1 0,-1-1,0 1,0 0,0-1,1 1,-1 0,0 0,0-1,1 1,-1 0,0 0,1 0,-1-1,5-3,0-1,0 1,0 0,1 0,0 0,-1 1,4-2,6-1,2 0,-1 1,0 0,1 2,0 0,15-1,-27 4,-1-1,1 2,0-1,-1 0,1 1,-1 0,1 0,-1 0,1 1,-1 0,0-1,4 4,-6-4,1 1,-1 0,0 0,-1 0,1 0,0 0,0 0,-1 0,0 1,1-1,-1 1,0-1,0 1,0-1,-1 1,1 0,0-1,-1 1,0 0,0-1,0 1,0 3,0 1,-1 1,0-1,-1 0,1 1,-2-1,1 0,-1 0,0 0,0 0,-1-1,1 1,-3 2,-10 12,-1 0,-18 16,-8 11,41-46,0 0,0 1,0-1,0 1,1 0,-1-1,1 1,-1 0,1 0,0 0,0 0,1 0,-1 0,0 0,1 1,0 2,1-3,0 1,0-1,0 0,0 1,1-1,-1 0,1 0,0 0,0 0,0 0,1-1,-1 1,1 0,1 0,1 2,8 8,0 0,-1 1,0 0,-1 1,-1 0,2 5,-10-16,0 0,0 1,0-1,-1 1,0 0,0 0,0-1,0 1,-1 0,0 0,0 0,0 0,-1-1,1 1,-1 0,0 0,-1-1,1 1,-1-1,0 1,0-1,0 1,-1-1,1 0,-1 0,-1 0,-2 4,-1-1,0 0,-1 0,1 0,-1-1,-1-1,1 1,-1-1,0-1,0 0,0 0,-1 0,1-1,-1-1,0 0,0 0,1-1,-1 0,-4 0,-20-1,1-1,-1-2,1-1,0-1,-3-3,-29-7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5T19:28:13.36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90 1,'-6'115,"-5"1,-5-1,-18 59,32-161,-6 31,2 1,2 0,2 0,1 0,3 0,2-1,2 1,4 15,3 16,-9-44,1 0,2 0,1-1,2 0,-7-22,0-1,1 1,0-1,1 0,-1-1,2 1,-1-1,1 0,0 0,0-1,1 1,0-2,0 1,1-1,-1 0,3 1,8 2,1 0,0-2,0 0,0-1,0-1,1-1,0 0,12-1,39-1,56-6,-40 0,-51 4,56-2,82-13,-147 11,0 0,0-2,-1 0,0-2,0-1,-1-1,0-1,13-10,-29 15,1 0,-1-1,0 0,-1-1,0 0,0 0,-1-1,0 0,-1 0,0-1,-1 0,0 0,0 0,-1 0,-1-1,0 1,-1-1,1-7,2-28,-2-1,-2 1,-2 0,-3-9,0-4,-6-59,-20-87,5 47,24 145,-1 0,-1 1,-1-1,1 1,-2 0,0 0,-2-2,4 10,0-1,-1 1,1 0,-1 1,0-1,-1 1,1 0,-1-1,1 2,-1-1,0 1,-1 0,1 0,-1 0,1 1,-1-1,-2 1,-26-6,0 2,-1 1,0 2,1 1,-26 3,-40-3,22 1,-1 4,0 3,1 3,1 4,-1 3,-13 8,75-20,0 0,0 1,1 1,0 0,0 1,-13 9,-10 14</inkml:trace>
  <inkml:trace contextRef="#ctx0" brushRef="#br0" timeOffset="2276.96">406 795,'5'-11,"1"1,0 0,1 0,-1 0,2 1,-1 0,1 0,1 1,3-3,17-18,39-45,-2-2,40-65,-90 115,-11 18,-1 0,1 0,1 0,0 1,0 0,0 0,3-1,-9 7,0 1,1 0,-1 0,0-1,1 1,-1 0,0 0,1 0,-1 0,0-1,1 1,-1 0,1 0,-1 0,0 0,1 0,-1 0,0 0,1 0,-1 0,1 0,-1 0,0 0,1 0,-1 0,0 0,1 1,-1-1,1 0,-1 0,0 0,1 1,-1-1,0 0,0 0,1 1,-1-1,0 0,1 0,-1 1,0-1,0 0,0 1,1-1,-1 0,0 1,0-1,0 0,0 1,0-1,0 1,0-1,0 1,4 24,-4-23,2 118,-11 95,5-146,-25 284,26-296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6129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19-03-23T00:12:12.730"/>
    </inkml:context>
    <inkml:brush xml:id="br0">
      <inkml:brushProperty name="width" value="0.05" units="cm"/>
      <inkml:brushProperty name="height" value="0.05" units="cm"/>
      <inkml:brushProperty name="fitToCurve" value="1"/>
    </inkml:brush>
    <inkml:context xml:id="ctx1">
      <inkml:inkSource xml:id="inkSrc1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3-23T00:13:31.562"/>
    </inkml:context>
    <inkml:brush xml:id="br1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1216 9559 0,'-33'33'94,"-1"34"-63,-32 33-15,32-33 0,1 0-1,-67 33 1,33 34-1,33-67-15,1 33 16,-67-33 0,100 33-1,-67-33 1,33 0 0,-33 0-1,34 33 1,0-33-16,-34 0 15,67 0-15,-100 66 16,66-66 0,1 33-1,-34-33 1,67 0-16,-34 33 16,1-33-1,0 33 1,33 1-1,0-34 1,-34-1 0,34 1-1,0 34 1,0-35 0,0 1-1,0 0 1,0 0-1,0 0 1,34 33 0,-1-33-1,67-34 17,-33 68-17,0-68 1,33 34-1,0-34 1,-33-33 0,0 34-16,0-1 15,33-33-15,1 0 16,-1 0 0,0 33-1,34-33-15,33 0 16,-100 0-16,0 0 0,-1 34 15,68-34-15,-67 0 16,0 0-16,66 0 16,-66 0-16,34 0 0,-1 0 15,-33 0-15,33 0 0,-33 0 16,0 0-16,-1 0 0,1 0 0,0 0 16,0 0-16,33 0 0,-33 0 15,0 0-15,0 0 0,0 0 16,-1 0-16,1 0 0,34 33 15,32-33-15,-66 0 16,0 0-16,0 0 0,0 0 0,-1 0 0,35 0 0,-34 0 16,-1 0-16,68 0 15,-67 0-15,0 0 0,0 34 16,-1-34-16,1 0 0,34 0 0,-35 0 16,1 0-16,0 0 0,0 0 15,0 0-15,0 0 0,33 0 16,-33 0-16,0 0 0,-1 0 15,35 0-15,-35 0 16,1 0-16,0 0 0,33 0 0,1 0 16,-34 0-16,-1 33 0,35-33 15,-35 0-15,35 0 0,-34 0 16,33 0-16,-33 0 0,0 0 16,33 34-16,0-34 0,-33 0 15,33 0-15,-33 0 0,33 0 0,-33 0 16,33 0-16,-33 0 0,0 0 15,33 0-15,1 0 0,-35 0 16,35 0-16,-1 0 0,0 0 16,0 0-16,-33 33 0,34-33 15,-35 0-15,1 0 0,34 33 16,-1-33-16,-33 0 0,33 0 16,-33 0-16,33 34 0,-33-34 15,33 0-15,0 0 0,1 0 16,-1 0-16,0 0 0,0 0 0,1 0 15,-1 0-15,-33 0 0,33 0 16,0 0-16,1 0 0,-1 0 16,0 0-16,-33 0 0,33 0 15,0 0-15,-33 33 0,34-33 16,-35 0-16,35 0 0,-1 0 0,0 0 16,0 0-16,1 0 0,-34 0 15,33 0-15,0 0 16,0 0-16,1 0 0,-1 0 15,-33 0-15,33 0 0,0 0 0,1 34 16,-1-34-16,0 0 0,0 0 16,-33 0-16,33 0 0,1 33 15,-1-33-15,-33 0 0,33 0 16,-33 0-16,0 0 0,33 0 16,0 0-16,1 0 0,-35 0 0,35 0 15,-35 34-15,35-34 0,-1 0 16,0 0-16,1 0 0,-1 0 15,0 0-15,0 0 16,1 0-16,-35 0 0,35 0 0,-34 0 16,33 33-16,0-33 0,0 0 15,-33 0-15,33 0 0,-33 0 16,0 0-16,33 0 0,-33 0 16,33 0-16,-33 0 0,34 0 15,-1 0-15,0 0 0,-33 0 0,0 0 16,0 0-16,33 0 0,-33 0 15,0 0-15,33 0 0,-33 0 16,0 0-16,33 0 0,-33 0 16,-1 0-16,1 0 0,0 0 15,33 0-15,-33 0 0,0 0 16,33 0-16,-33 0 0,0 0 16,0 0-16,0-33 0,33 33 15,-33 0-15,0 0 0,0 0 16,-1 0-16,1 0 0,33 0 0,-33 0 15,34 0-15,-35 0 0,1 0 16,0 0-16,0 0 0,67 0 16,-68 0-16,1 0 31,34 0-31,32 0 16,1 0-16,-34-34 0,0 34 15,1-33-15,-1-1 31,-33 34-31,0-33 16,33-1 0,0 1-16,-33 0 15,33-1 1,-33 1-16,33-34 16,1 33-1,32-32-15,-32-1 16,32 0-16,-66 34 15,-33-34 1,66-34-16,-67 35 16,34-1-1,0-34-15,0 35 16,0-1 0,-1 0-16,1-67 15,-33 34 1,66 33-16,-100 0 15,67-66-15,0 32 16,-34 1-16,34-34 16,-34 34-1,1 0-15,-1 33 16,1-33 0,-1-34-16,0 67 15,1 0 1,-34 1-16,33-35 15,-33 34 1,34-33 0,-34 33-1,0 1 1,0-1 15,0 0 0,-34 0 63,-33 34-63,1-1 16,-35 1-31,35-1 0,-1 1-1,0-1 1,-33 34-1,-1-33 1,34 33-16,1-33 0,-35 33 16,1 0-16,0 0 0,-67-34 15,-67 34-15</inkml:trace>
  <inkml:trace contextRef="#ctx0" brushRef="#br0" timeOffset="1">21971 11999 0,'67'67'63,"-34"-1"-48,34 1 1,0-33 0,33-34-1,0 0-15,-33 0 16,0 0 0,0 0-1</inkml:trace>
  <inkml:trace contextRef="#ctx0" brushRef="#br0" timeOffset="2">21937 11999 0,'0'67'125,"0"-1"-125,-33 1 31,33-100 47,0-34-62,0-33-1,67 66 126,0 1-110,-1 33-15,35-34-16,-34 1 15</inkml:trace>
  <inkml:trace contextRef="#ctx0" brushRef="#br0" timeOffset="3">22773 12066 0,'0'33'78,"0"34"-62,0 33 0,-34 0-1,34-33 16,0-100 32</inkml:trace>
  <inkml:trace contextRef="#ctx0" brushRef="#br0" timeOffset="4">22739 11999 0,'0'33'125,"67"67"-94,-33-33 0,66-33 63,-100-101-63,33 0-15,34 0 15,-33 0-15,-34 101 156,0 33-157,0-1 1,0 1 0,0 0-1,0 33 1,0-33 15,0-100 63</inkml:trace>
  <inkml:trace contextRef="#ctx0" brushRef="#br0" timeOffset="5">23241 12299 0,'67'0'109,"-1"0"-62,-32-100 109,-34 33-93,0 1-32,-67 32 47,34 101-15,-34 0-1,67 0-15,-34-1-16,1 1 1,66 34 14,1-35 1,33-66-15,-1-33 14,35 0-14,-101-1 61</inkml:trace>
  <inkml:trace contextRef="#ctx0" brushRef="#br0" timeOffset="6">23575 12099 0,'0'33'156,"0"34"-140,0 0-1,0 0 1,0 0 15,0 33 0,0-167 110,0 0-94,0 0-32,33 1 17,1-1-1,33 33 47,-34 68-31,-33 33-16,0-1-15,0 35 15,0-34-15,0-101 187,0-66-188,0 33 1,34 0 31,32 34 0,1 33 47,-33 67-48,-34-1-14,0 1-1,33 34 0</inkml:trace>
  <inkml:trace contextRef="#ctx0" brushRef="#br0" timeOffset="7">24177 12199 0,'0'-33'16,"-34"66"109,34 34-110,-33 0 16,33 0-15,67 0 31,-1-67-16,1-34 16,-33-33-31,-1 0-1,-33 1 17,-33-35-1,-68 68 16,35 33-16,32 33 0,34 34-15</inkml:trace>
  <inkml:trace contextRef="#ctx0" brushRef="#br0" timeOffset="8">24511 12066 0,'0'33'109,"0"34"-78,0 0-15,0-1 0,0 1-1,0-100 110,0-34-93,0 0-17,33 0 16,34 67 16,0 0-15,0 0-1</inkml:trace>
  <inkml:trace contextRef="#ctx0" brushRef="#br0" timeOffset="9">24945 12132 0,'0'34'109,"0"33"-93,0-1-16,0 1 16,0 0 15,34-100 31</inkml:trace>
  <inkml:trace contextRef="#ctx0" brushRef="#br0" timeOffset="10">25146 12132 0,'0'34'187,"-34"33"-171,-32 33-1,32 0-15,-33-33 16,0 33-16,1 1 16,32-35-1,-33 1-15,34 0 31,33-100 48</inkml:trace>
  <inkml:trace contextRef="#ctx1" brushRef="#br1">2252 11632,'1'-12,"0"0,1 0,0 1,3-8,4-29,4-143,-12-164,-4 157,18-141,5-28,-16 233,10-76,1-26,2-59</inkml:trace>
  <inkml:trace contextRef="#ctx1" brushRef="#br1" timeOffset="1">2382 8921,'6'-117,"10"-183,0 20,-19-285,6-215,13 527,2-61,-20-82,4-158,14 308,1-65,-16-1471,-3 858,4 670,-5-285,-3 429,-15-66,21 172,-1-1,0 0,0 0,0 1,-1-1,1 0,-1 1,-1-1,1 1,0 0,-1 0,0 0,0 0,-2-1,2 3,1 0,-1 0,0 0,0 1,0 0,0-1,0 1,0 0,0 0,0 1,-1-1,1 1,0-1,0 1,-1 0,1 0,0 1,0-1,-1 1,-1 0,-15 3,17-3,-1 0,0 0,0 0,0-1,1 1,-1-1,0 0,0 0,0 0,-1-1,4 1,1-1,-1 1,1 0,0 0,-1-1,1 1,0 0,-1-1,1 1,0 0,0-1,-1 1,1-1,0 1,0 0,0-1,-1 1,1-1,0 1,0-1,0 1,0 0,0-1,0 1,0-1,0 1,0-1,0 1,0-1,0 1,0-1,13-28,-8 20,1 1,-1 0,2 0,-1 1,1 0,0 0,0 0,1 1,0 0,0 0,1 1,-1 0,1 1,8-3,-10 4,1 1,0 0,0 1,0 0,-1 0,1 1,0-1,0 2,0-1,0 1,0 1,0-1,-1 1,1 0,-1 1,1 0,-1 0,0 1,1 0,20 15,0 0,0 2,3 6,15 14</inkml:trace>
  <inkml:trace contextRef="#ctx1" brushRef="#br1" timeOffset="-78820.02">2319 11597,'1'1,"0"-1,-1 0,1 0,0 0,-1 0,1 0,0 0,0 0,-1 0,1-1,0 1,-1 0,1 0,0-1,-1 1,1 0,0-1,-1 1,1 0,-1-1,1 1,0-1,-1 1,1-1,-1 1,0-1,1 1,-1-1,1 0,-1 1,0-1,1 0,-1 1,0-1,0 0,0 1,0-1,1 0,-1 0,0 1,0-1,0 0,0 1,-1-1,1 0,0 0,0 1,0-1,0 0,-1 1,1-1,-1-2,0 1,0 0,0-1,0 1,-1 0,1 0,0 0,-1 0,0 0,1 0,-1 1,0-1,0 1,-1-1,-9-6,11 7,0 1,1-1,-1 0,0 1,0-1,0 1,1-1,-1 1,0-1,0 1,0 0,0-1,0 1,0 0,0 0,0-1,0 1,0 0,0 0,0 0,0 0,0 1,0-1,0 0,0 0,0 0,1 1,-1-1,0 0,0 1,0-1,0 1,0-1,1 1,-1 0,0-1,0 1,1 0,-1 0,0-1,1 1,-1 0,1 0,-1 0,1 0,-1 0,0 1,0-1,0 1,1 0,-1-1,0 1,1 0,0 0,-1-1,1 1,0 0,0 0,0 0,0-2,0 0,0 0,0-1,0 1,0 0,1 0,-1 0,0-1,0 1,0 0,0 0,1 0,-1 0,0-1,0 1,0 0,1 0,-1 0,0 0,0 0,0 0,1-1,-1 1,0 0,0 0,1 0,-1 0,0 0,0 0,1 0,-1 0,0 0,0 0,1 0,-1 0,0 1,0-1,1 0,-1 0,0 0,0 0,0 0,1 0,-1 1,0-1,0 0,0 0,1 0,-1 0,0 1,0-1,0 0,0 0,0 0,1 1,-1-1,0 0,0 0,0 1,0-1,5-13,-13 12,8 1,0 0,0 0,-1 1,1-1,0 0,-1 0,1 0,0 0,-1 1,1-1,0 0,0 0,-1 1,1-1,0 0,0 0,0 1,-1-1,1 0,0 1,0-1,0 0,0 0,0 1,0-1,0 0,0 1,0-1,0 1,0-1,0 0,0 1,0-1,0 0,0 1,0-1,0 0,0 1,0-1,0 0,1 0,-1 1,0-1,0 0,0 1,0-1,1 0,-1 0,0 1,0-1,1 0,-1 0,0 0,1 1,-1-1,0 0,1 0,-1 0,0 0,1 0,-1 0,0 0,1 0,-1 1,0-1,1 0,-1 0,1 0,0 0,-1 1,1-1,0 0,0 0,-1 0,1 1,0-1,0 0,-1 0,1 0,0 0,-1 0,1-1,0 1,0 0,-1 0,1 0,0-1,-1 1,1 0,0-1,-1 1,1 0,-1-1,1 1,0-1,-1 1,1-1,-1 1,1-1,-1 0,0 1,1-1,-1 1,0-1,1 0,-1 1,0-1,0 0,1 0,-1 0,0 0,0 0,0 1,-1-1,1 0,0 0,0 0,0 1,-1-1,1 0,0 0,-1 1,1-1,-1 0,1 0,-1 1,1-1,-1 1,0-1,1 0,-1 1,0-1,1 1,-1 0,0-1,0 1,1-1,-1 1,0 0,0 0,0 0,1-1,-1 1,0 0,0 0,0 0,0 0,1 0,-1 0,0 0,0 1,0-1,1 0,-1 0,0 1,0-1,0 1,-2-1,1 0,-1 1,1-1,0 1,-1 0,1 0,0-1,-1 2,1-1,0 0,0 0,0 1,0-1,0 1,0-1,1 1,-1 0,0 0,1 0,-1 0,1 0,0 0,0 0,0 1,0-1,0 0,0 1,0-1,1 0,0 1,-1-1,1 1,0-1,0 1,0-1,0 1,1-1,-1 1,1-1,-1 0,1 1,0-1,0 0,0 1,0-1,0 0,1 0,-1 0,0 0,1 0,0 0,-1 0,1-1,2 2,27 15</inkml:trace>
  <inkml:trace contextRef="#ctx1" brushRef="#br1" timeOffset="-78819.02">514 869,'0'6,"0"13,0 14,0 14,0 9,0 8,6 3,18-15,18-22,12-27,-3-15</inkml:trace>
  <inkml:trace contextRef="#ctx1" brushRef="#br1" timeOffset="-78818.02">480 969,'6'0,"13"0,15 0,13 0,-2 0</inkml:trace>
  <inkml:trace contextRef="#ctx1" brushRef="#br1" timeOffset="-78817.02">815 1070,'0'6,"0"12,0 22,17 2,5-4</inkml:trace>
  <inkml:trace contextRef="#ctx1" brushRef="#br1" timeOffset="-78816.02">815 869,'0'0</inkml:trace>
  <inkml:trace contextRef="#ctx1" brushRef="#br1" timeOffset="-78815.02">1016 1070,'2'4,"1"-1,-1 1,0 0,0 0,0 0,0 0,-1 0,1 0,-1 1,0-1,0 3,9 27,-9-34,-1 1,1-1,-1 1,1-1,-1 1,1-1,0 1,-1-1,1 1,0-1,-1 0,1 1,0-1,-1 0,1 0,0 1,0-1,-1 0,1 0,0 0,0 0,-1 0,1 0,0 0,0 0,-1-1,1 1,0 0,0 0,-1-1,1 1,0 0,-1-1,1 1,33-19,-6 3,-25 16,-1-1,1 1,0 0,-1 0,1 0,0 1,-1-1,1 0,0 1,-1 0,1 0,-1 0,1 0,-1 0,1 0,-1 1,0-1,1 1,-1-1,0 1,0 0,0 0,-1 0,1 0,1 2,5 4,-8-7,0-1,1 0,-1 0,0 1,1-1,-1 0,1 0,-1 1,0-1,1 0,-1 0,1 0,-1 0,0 0,1 0,-1 0,1 1,-1-1,1 0,-1-1,1 1,-1 0,0 0,1 0,-1 0,1 0,-1 0,0 0,1-1,-1 1,1 0,-1 0,0-1,1 1,-1 0,0 0,1-1,-1 1,0 0,14-19,-6 7,-6 10,-1 0,1 0,0 0,0 0,0 1,0-1,0 0,0 1,0 0,0-1,1 1,-1 0,1 0,-1 0,1 1,-1-1,1 1,-1-1,1 1,-1 0,1 0,-1 0,1 0,0 0,-1 1,1-1,-1 1,1 0,-1-1,1 1,-1 0,0 1,0-1,1 0,-1 1,0-1,1 2,5 4,0 1,0 1,0 0,-1 0,-1 0,1 1,4 10,6 12</inkml:trace>
  <inkml:trace contextRef="#ctx1" brushRef="#br1" timeOffset="-78814.02">1517 1170,'11'0,"16"0,14 0,0-12,-7-20,-21-10,-23 1,-22 13,-5 24,-2 29,5 22,9 13,20 4,21-11,21-18,20-23,12-23,-5-10</inkml:trace>
  <inkml:trace contextRef="#ctx1" brushRef="#br1" timeOffset="-78813.02">1917 1404,'6'-6,"8"-13,6 2,1 16,-4 19,-4 18,-5 14,-4-1</inkml:trace>
  <inkml:trace contextRef="#ctx1" brushRef="#br1" timeOffset="-78812.02">6162 10261,'11'0,"-1"-11,-9 1,2 3,-1-3,-5 0,-8 13,-3 6</inkml:trace>
  <inkml:trace contextRef="#ctx1" brushRef="#br1" timeOffset="-78811.02">6129 10160,'2'15,"4"-16,6-27,-8-14,-2 0,-2 0,-1 0,-3 0,-2-7,-4-74,0-35,-25-128,2 113,8 48,6-1,3-32,1-70,-5-191,21-2731,18 2820,-5 153,0-6,7-204,-22-934,7 1182,22-124,-10 119,-2-100,-18-748,2 981,-2-35,2 46,0-1,0 0,0 1,0-1,0 1,0-1,-1 1,1-1,0 1,0-1,-1 1,1-1,0 1,-1-1,1 1,0-1,-1 1,1-1,-1 1,1 0,-1-1,1 1,-1 0,1-1,-1 1,1 0,-1 0,1 0,-1-1,1 1,-1 0,1 0,-1 0,0 0,1 0,-1 0,1 0,-1 0,0 0,1 0,-1 1,1-1,-1 0,1 0,-1 0,1 1,-1-1,1 0,-1 1,1-1,-1 0,1 1,-1-1,1 1,0-1,-1 0,1 1,0-1,-1 1,1 0,-14 13,0 0,1 1,1 0,-10 16,-11 14,2-7</inkml:trace>
  <inkml:trace contextRef="#ctx1" brushRef="#br1" timeOffset="-78810.02">6162 702,'0'6,"6"13,13 20,15 10,12 1,0-7</inkml:trace>
  <inkml:trace contextRef="#ctx1" brushRef="#br1" timeOffset="-78809.02">4558 402,'0'5,"0"14,-6 20,-1 15,-1 10,3 5,1 3,18-12,19-15,14-27,6-28,-7-13</inkml:trace>
  <inkml:trace contextRef="#ctx1" brushRef="#br1" timeOffset="-78808.02">4425 601,'11'-5,"15"-3,15-5,11 0,9 2,-1 2,-10 4</inkml:trace>
  <inkml:trace contextRef="#ctx1" brushRef="#br1" timeOffset="-78807.02">4825 569,'0'11,"0"15,6 15,7 1,2-8</inkml:trace>
  <inkml:trace contextRef="#ctx1" brushRef="#br1" timeOffset="-78806.02">4959 402,'0'0</inkml:trace>
  <inkml:trace contextRef="#ctx1" brushRef="#br1" timeOffset="-78805.02">5026 601,'12'12,"3"14,-1 15,3-5,5-21,9-12,6-1,1 10,1-2,-1-15,4 0,-4 11,1 6,-4 0</inkml:trace>
  <inkml:trace contextRef="#ctx1" brushRef="#br1" timeOffset="-78804.02">5560 735,'15'0,"-1"-1,0 0,0-1,0-1,-1 0,1-1,0-1,-8 3,-1 0,1 0,-1-1,1 0,-1 0,0-1,0 1,0-1,0 0,-1 0,0-1,0 1,0-1,0 0,-1 0,2-2,-4 5,0 1,-1 0,1-1,0 1,0-1,-1 0,1 1,-1-1,1 1,-1-1,1 0,-1 1,0-1,0 0,0 1,0-1,0 0,-1 1,1-1,0 0,-1 1,1-1,-1 0,1 1,-1-1,0 1,0-1,0 1,0-1,0 1,0 0,0 0,0-1,0 1,-1 0,1 0,0 0,-1 0,1 0,-1 1,1-1,-1 0,0 1,-2-2,0 2,0-1,1 0,-1 1,0 0,0 0,0 0,0 0,0 1,1-1,-1 1,0 0,0 0,1 1,-1-1,1 1,-1-1,1 1,-2 1,-3 4,1 1,-1 0,1 0,0 0,1 1,0 0,0 1,1-1,1 1,-1 0,1 0,1 0,0 1,1-1,-1 3,2-5,0-1,0 1,1-1,0 1,0 0,1-1,-1 1,2-1,-1 1,3 3,-3-7,1 1,0-1,0 0,0 0,0-1,1 1,0 0,0-1,0 0,0 0,0 0,1 0,-1 0,1 0,0-1,-1 0,5 2,-1-2,-1 0,1 0,0-1,-1 0,1-1,0 1,0-1,-1 0,1-1,0 0,0 0,-1 0,1-1,-1 0,7-3,37-17</inkml:trace>
  <inkml:trace contextRef="#ctx1" brushRef="#br1" timeOffset="-78803.02">5861 1003,'11'-6,"10"4,2 20,-10 17,-18 9,-20 3,-22 4,8-6,22-11,26-5,22-8,17-13,1-8</inkml:trace>
  <inkml:trace contextRef="#ctx1" brushRef="#br1" timeOffset="-78802.02">11041 11697,'6'0,"2"-11,-12-4,-11 12,3 7,14-4,2-7,-11 4,6 7,10 4,3-1</inkml:trace>
  <inkml:trace contextRef="#ctx1" brushRef="#br1" timeOffset="-78801.02">11009 11632,'-5'-239,"-11"-15,-1 55,-46-399,33 350,9-71,12 168,0-633,12 454,-3-1848,-18 1853,1 26,17 109,-1-17,-10-34,-31-400,28 418,5 47,-13-31,2 15,5-123,13 239,-11-89,-26-125,9 88,-37-407,65 586,-14-243,16-185,3 185,-4-16,1 279,0-4,0 0,-1 0,0 0,-1 0,1 0,-2-2,3 8,0 0,-1 1,1-1,0 0,-1 0,1 0,-1 0,0 0,1 1,-1-1,0 0,1 0,-1 1,0-1,0 1,0-1,1 1,-1-1,0 1,0-1,0 1,0 0,0-1,0 1,0 0,0 0,0 0,0 0,0 0,0 0,0 0,0 0,0 0,0 0,0 0,0 1,0-1,0 0,1 1,-1-1,0 1,0-1,0 1,0-1,1 1,-1 0,0 0,-20 15,0 1,1 1,1 1,1 1,1 1,0 0,-4 9,7-9</inkml:trace>
  <inkml:trace contextRef="#ctx1" brushRef="#br1" timeOffset="-78800.02">10474 601,'11'6,"10"13,12 9,13 12,14 3,-2-4</inkml:trace>
  <inkml:trace contextRef="#ctx1" brushRef="#br1" timeOffset="-78799.02">9003 335,'-6'5,"-1"14,-6 15,-1 13,3 15,2 9,4 3,2 1,7-1,15-13,15-23,13-29,0-22,-10-9</inkml:trace>
  <inkml:trace contextRef="#ctx1" brushRef="#br1" timeOffset="-78798.02">8803 601,'6'0,"12"-5,16-3,18-5,12-6,7 1,-9 2</inkml:trace>
  <inkml:trace contextRef="#ctx1" brushRef="#br1" timeOffset="-78797.02">9203 668,'0'12,"0"20,0 16,12 6,9-12,0-13</inkml:trace>
  <inkml:trace contextRef="#ctx1" brushRef="#br1" timeOffset="-78796.02">9370 335,'0'-12,"0"-3</inkml:trace>
  <inkml:trace contextRef="#ctx1" brushRef="#br1" timeOffset="-78795.02">9370 668,'12'6,"9"13,1 15,2-4,-2-19,6-11,-2 0,1 12,-5 14,-5-2,-1-17,-3-20,8-9,1 5,1 18,3 18,-2 8</inkml:trace>
  <inkml:trace contextRef="#ctx1" brushRef="#br1" timeOffset="-78794.02">9839 802,'11'0,"16"0,19-11,3-16,-19-14,-26-5,-25 9,-14 24,-7 31,3 23,9 16,9 10,20 5,21-10,13-27,1-19</inkml:trace>
  <inkml:trace contextRef="#ctx1" brushRef="#br1" timeOffset="-78793.02">10073 1003,'5'-6,"14"-7,9 4,0 20,-17 15,-20 14,-5 0,19-7,13-3,4 4,-2 9,-16 7,-20 2,-18-9,-20-22,-2-16</inkml:trace>
  <inkml:trace contextRef="#ctx1" brushRef="#br1" timeOffset="-78792.02">16055 10562,'11'0,"4"-6,-6-2,-10 12,0 5,6-10,-3 1,-13 11,-5 5</inkml:trace>
  <inkml:trace contextRef="#ctx1" brushRef="#br1" timeOffset="-78791.02">16089 10629,'2'-258,"-5"-280,-13 318,0-27,-19-209,13 212,9-19,-3-47,0 7,16 290,-20-586,6 296,14-1,22-129,-6-570,-19 627,3-1274,17 1270,0 33,-38-527,9 460,-3-30,-26 43,35 335</inkml:trace>
  <inkml:trace contextRef="#ctx1" brushRef="#br1" timeOffset="-78790.02">15888 234,'0'6,"-6"13,-18 20,-12 21,-10 11,-4 11,-4 3,13-19,18-32,25-33,13-28,2-10</inkml:trace>
  <inkml:trace contextRef="#ctx1" brushRef="#br1" timeOffset="-78789.02">15787 335,'6'-17,"7"-18,13-1,14 3,17 21,9 22,6 22,2 11,-1-3,-12-6</inkml:trace>
  <inkml:trace contextRef="#ctx1" brushRef="#br1" timeOffset="-78788.02">13482 0,'0'6,"0"12,0 16,0 19,0 11,0 18,5 6,14-6,21-17,3-31,5-32,-5-29,-9-9</inkml:trace>
  <inkml:trace contextRef="#ctx1" brushRef="#br1" timeOffset="-78787.02">13415 268,'11'-11,"16"-5,14-4,11-5,9 8,-7 6</inkml:trace>
  <inkml:trace contextRef="#ctx1" brushRef="#br1" timeOffset="-78786.02">13782 268,'6'11,"1"21,6 17,6-1,0-8</inkml:trace>
  <inkml:trace contextRef="#ctx1" brushRef="#br1" timeOffset="-78785.02">13882 134,'0'-6,"0"-2</inkml:trace>
  <inkml:trace contextRef="#ctx1" brushRef="#br1" timeOffset="-78784.02">13949 234,'3'0,"0"1,-1-1,1 1,0 0,-1 0,1 0,0 0,-1 0,0 1,1-1,-1 1,0-1,1 1,-1 0,0 0,-1 0,1 0,0 0,0 1,-1-1,1 1,31 60,-16-29,-17-33,0 0,1-1,-1 1,0 0,1-1,-1 1,1 0,-1-1,0 1,1-1,0 1,-1 0,1-1,-1 1,1-1,0 0,-1 1,1-1,0 1,-1-1,1 0,0 0,-1 1,1-1,0 0,0 0,-1 0,1 0,0 0,0 0,0 0,-1 0,1 0,0 0,0 0,-1-1,1 1,0 0,-1-1,1 1,0 0,-1-1,1 1,0 0,-1-1,1 1,-1-1,1 0,-1 1,26-41,-12 16,-12 23,-1 1,0 0,0-1,1 1,-1 0,0-1,1 1,-1 0,1 0,0 0,-1 1,1-1,0 0,-1 0,1 1,0-1,0 1,0 0,0-1,-1 1,1 0,0 0,0 0,0 1,0-1,-1 0,1 1,0-1,4 3,-1 0,0 0,-1 0,1 0,-1 1,1 0,-1 0,1 1,-3-2,1 0,0 0,1 0,-1 0,0 0,1-1,-1 0,1 1,0-1,0-1,0 1,0 0,3 0,-4-3,-1 0,1 0,-1 0,0 0,1-1,-1 1,0-1,0 1,0-1,0 0,0 0,0 0,0 0,-1 0,1 0,-1 0,1-1,-1 1,0 0,0-1,0 1,0-1,17-24,-16 25,0 1,-1 0,1 0,0-1,0 1,1 0,-1 1,0-1,0 0,0 0,0 1,1 0,-1-1,0 1,1 0,-1 0,0 0,1 0,-1 1,0-1,0 1,1-1,-1 1,0 0,0 0,0 0,0 0,0 0,0 0,0 0,0 1,-1-1,1 1,0 0,-1-1,2 2,4 5,0 0,0 1,0 0,-1 0,-1 1,5 9,10 30,-6-8</inkml:trace>
  <inkml:trace contextRef="#ctx1" brushRef="#br1" timeOffset="-78783.02">14617 301,'18'-6,"16"-13,8-14,-8-14,-27 2,-27 14,-15 23,-1 25,4 21,9 20,8 19,12 6,18-4,17-22,22-26,6-36,4-22,-8-6</inkml:trace>
  <inkml:trace contextRef="#ctx1" brushRef="#br1" timeOffset="-78782.02">15052 502,'0'11,"0"15,0 15,-6 12,4 2,14-8,22-18,5-25,-4-24,-8-4,-9 14,-7 20,-5 20,-5 16,-1 5,-1-5</inkml:trace>
  <inkml:trace contextRef="#ctx1" brushRef="#br1" timeOffset="-78781.02">16055 10629,'11'-9,"-14"5,2 5,0-1,-1 0,1 0,0 0,0 1,0-1,0 0,0 1,0-1,0 1,0 0,0-1,0 1,0 0,0 0,0-1,0 1,0 0,1 0,-1 0,0 0,0 2,-1-1,1 1,0-1,0 1,1 0,-1 0,1-1,-1 1,1 0,0 0,0-1,0 1,0 0,0 0,1-1,-1 1,1 0,0-1,0 1,0 0,-1-2,1 0,-1 0,0 0,1 0,-1 0,1 0,0 0,-1 0,1 0,0-1,-1 1,1 0,0 0,0-1,0 1,0-1,-1 1,1-1,0 1,0-1,0 1,0-1,0 0,0 1,0-1,0 0,1 0,-1 0,0 0,0 0,0 0,0 0,0 0,0-1,0 1,0 0,0-1,0 1,0 0,0-1,0 1,0-1,0 0,-1 1,1-1,0 0,0 1,0-1,-1 0,1-1,1 1,-1 0,1 0,-1 0,0-1,0 1,0-1,0 1,0-1,0 1,0-1,-1 1,1-1,0 0,-1 0,1 1,-1-1,0 0,0 0,1 1,-1-1,0 0,-1 0,1 1,0-1,0 0,-1 0,1 1,-1-1,0 0,1 1,-1-1,0 0,0 1,0-1,0 1,0-1,-1 0,0 0,0 0,0 0,-1-1,1 1,0 1,-1-1,0 0,1 1,-1-1,0 1,0 0,0 0,0 0,0 0,0 0,0 1,0-1,0 1,0 0,-1 0,-1 0,1 1,1-1,-1 1,0 0,1 1,-1-1,1 0,-1 1,1 0,0 0,-1 0,1 0,0 1,0-1,1 1,-1 0,0-1,1 1,0 0,-1 1,1-1,1 0,-1 1,0-1,1 1,0-1,0 1,0 0,0-1,0 1,1 0,0 0,-1 0,2 3,-1-6,0 1,0-1,1 0,-1 1,1-1,-1 0,1 1,0-1,-1 0,1 0,0 0,0 0,0 1,0-1,0 0,0 0,0-1,0 1,0 0,0 0,1 0,-1-1,0 1,0-1,1 1,-1-1,0 1,1-1,-1 0,1 0,-1 0,0 0,1 0,-1 0,1 0,0 0,2-1,0 0,-1 1,1-2,-1 1,1 0,-1-1,0 1,1-1,-1 0,0 0,0 0,0-1,1-1,-1 0,0 1,0-1,-1-1,1 1,-1 0,0-1,0 1,-1-1,1 1,-1-2,0 5,-1-1,1 1,-1 0,0-1,1 1,-1-1,0 1,0-1,0 1,0-1,0 1,0 0,-1-1,1 1,0-1,-1 1,1 0,-1-1,0 1,1 0,-1-1,0 1,0 0,0 0,0 0,0 0,0 0,0 0,0 0,0 0,0 0,0 0,-1 1,1-1,-1 0,1 1,0 0,-1-1,1 1,0 0,-1 0,1 0,0 0,-1 1,1-1,0 0,-1 0,1 1,0-1,-1 1,1-1,0 1,0 0,0-1,0 1,-1 0,1 0,0 0,0 0,0 0,1 0,-1 0,0 0,0 0,1 0,-1 1,0-1,1 0,-1 0,1 1,-2 2,0 0,1 0,0 0,-1 0,2 0,-1 1,0-1,1 0,0 1,0 0,0-2,0-1,0 0,1 0,-1 1,1-1,0 0,-1 0,1 0,0 0,0 0,0 0,1 0,-1 0,0-1,1 1,-1 0,1-1,0 1,-1-1,1 1,0-1,0 0,0 0,0 0,0 0,0 0,1 0,-1-1,-1 0,1 1,0-1,0 0,-1 0,1-1,0 1,0 0,-1 0,1-1,0 1,-1-1,1 0,0 1,-1-1,1 0,-1 0,1 0,-1 0,0 0,1 0,-1-1,0 1,0 0,0-1,0 1,0-1,0 1,0-1,0 1,0-1,-1 0,1 1,-1-2,1 3,-1-1,1 0,-1 0,0 0,1 0,-1 1,0-1,0 0,1 0,-1 0,0 0,0 0,0 0,0 0,0 0,0 0,-1 0,1 1,0-1,0 0,-1 0,1 0,0 0,-1 0,1 1,-1-1,1 0,-1 0,1 1,-1-1,0 0,1 1,-1-1,0 1,0-1,1 1,-1-1,0 1,0-1,0 1,1 0,-1-1,0 1,0 0,0 0,0 0,0-1,0 1,0 0,0 0,0 1,0-1,1 0,-1 0,0 0,0 1,0-1,0 0,0 1,1-1,-1 1,0-1,0 1,0-1,0 1,-19 11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12:12.78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4933,'5'0,"11"0,14 0,16 0,26 0,11 0,1 0,-4 0,-5 0,-6 0,-14 0</inkml:trace>
  <inkml:trace contextRef="#ctx0" brushRef="#br0" timeOffset="1">178 4194,'5'0,"11"0,14 0,11 0,14 0,8 0,3 0,0 0,-1 0,-1 0,-2 0,-11 0</inkml:trace>
  <inkml:trace contextRef="#ctx0" brushRef="#br0" timeOffset="2">29 3397,'5'5,"12"2,18-1,13-1,9-1,4-2,2-1,0-5,0-3,4 1,-9 0</inkml:trace>
  <inkml:trace contextRef="#ctx0" brushRef="#br0" timeOffset="3">29 2629,'5'-5,"12"-1,13-1,11 2,15-3,6-1,9-4,2 1,-1 2,-4 3,-7 2,-15 3</inkml:trace>
  <inkml:trace contextRef="#ctx0" brushRef="#br0" timeOffset="4">0 1773,'5'0,"12"-5,13-2,16 1,10 0,7 3,1 0,1-3,-1-1,-1 1,-2-4,-10 0</inkml:trace>
  <inkml:trace contextRef="#ctx0" brushRef="#br0" timeOffset="5">0 916,'5'0,"12"-5,13-2,16 1,10 1,7 1,1-3,1-1,-1 2,-1 1,3 1,1-3,-11-1</inkml:trace>
  <inkml:trace contextRef="#ctx0" brushRef="#br0" timeOffset="6">29 59,'5'0,"17"0,15 0,10 0,9 0,3 0,3 0,1-4,4-3,1-4,-11-1</inkml:trace>
  <inkml:trace contextRef="#ctx0" brushRef="#br0" timeOffset="7">650 0,'0'5,"0"17,0 15,0 10,0 9,0 8,0 5,0-1,0 0,0 2,0-11</inkml:trace>
  <inkml:trace contextRef="#ctx0" brushRef="#br0" timeOffset="8">650 443,'0'6,"0"10,0 19,0 13,0 9,0 4,0 2,0-5,0-11</inkml:trace>
  <inkml:trace contextRef="#ctx0" brushRef="#br0" timeOffset="9">709 887,'0'5,"0"11,0 14,0 11,0 9,0 6,0 9,0 2,0 1,0-1,0-2,0-3,0 4,0 1,0-1,0-2,0-2,0-11</inkml:trace>
  <inkml:trace contextRef="#ctx0" brushRef="#br0" timeOffset="10">532 1714,'5'0,"11"0,14-5,11-2,9 0,-4 2</inkml:trace>
  <inkml:trace contextRef="#ctx0" brushRef="#br0" timeOffset="11">738 1773,'0'719,"0"-712,1 5,-2 1,1-1,-1 0,-1 1,0-1,-2 2,3-11,0 0,0 0,-1 0,1 1,-1-2,0 1,0 0,0 0,0-1,0 1,-1-1,1 1,-1-1,0 0,1 0,-1 0,0-1,0 1,0-1,-1 1,1-1,0 0,0 0,-3 0,-10 1,-1 0,1-1,-1-1,-9-1,-17-2</inkml:trace>
  <inkml:trace contextRef="#ctx0" brushRef="#br0" timeOffset="12">679 2511,'2'238,"-5"266,3-503,0 25,-2 0,-1 0,-1 0,-4 12,6-32,0 1,0 0,-1-1,0 0,0 1,0-1,-1-1,0 1,0 0,0-1,-1 0,0 0,0 0,0-1,-1 1,1-1,-1-1,-6 4,-33 11</inkml:trace>
  <inkml:trace contextRef="#ctx0" brushRef="#br0" timeOffset="13">503 3397,'-1'0,"1"0,0 0,-1 0,1 0,0 0,-1 0,1 0,-1 0,1 0,0 0,-1 1,1-1,0 0,0 0,-1 0,1 0,0 1,-1-1,1 0,0 0,0 0,-1 1,1-1,0 0,0 0,-1 1,1-1,0 0,0 1,0-1,0 0,0 1,-1-1,1 0,0 1,0-1,0 0,0 1,0-1,0 0,0 1,0-1,0 0,0 1,0-1,1 0,-1 1,20 3,32-4,-36-2,0 1,1 1,-1 1,0 0,1 1,10 2,-22-2,1-1,-1 1,0 0,0 1,0-1,0 1,0 0,-1 0,1 1,-1-1,0 1,0 0,0 0,0 1,-1-1,0 1,1-1,-2 1,1 0,-1 0,1 2,2 7,-1 0,0 1,-1 0,-1-1,0 1,-1 0,0 0,-2 5,-2 35,-8 36,0 4,1 282,10-333</inkml:trace>
  <inkml:trace contextRef="#ctx0" brushRef="#br0" timeOffset="14">709 4224,'5'0,"12"5,7 12,6 13,-3 11,-6 9,-7 6,-5 8,-8-50</inkml:trace>
  <inkml:trace contextRef="#ctx0" brushRef="#br0" timeOffset="15">860 4549,'1'6,"0"62,-1-1,-1-3,0-1,-5 3,-2-14,1-17</inkml:trace>
  <inkml:trace contextRef="#ctx0" brushRef="#br0" timeOffset="16">325 4343,'-5'137,"-6"1,-2 32,12-166,1-10,0-30,6-52,-3 76,1 1,0 0,0 0,1 0,1 1,-1 0,2 0,-1 0,7-6,-11 13,1 1,-1-1,1 0,0 1,0-1,0 1,0 0,1 0,-1 0,0 1,1-1,-1 1,1 0,1-1,-2 2,-1 0,1 0,-1 0,1 1,-1-1,1 0,-1 1,1 0,-1-1,1 1,-1 0,0 0,0 1,1-1,-1 0,0 1,0-1,0 1,-1 0,1-1,0 1,0 0,0 1,1 1,0 0,0 0,0 1,-1-1,1 0,-1 1,0 0,0 0,-1-1,0 1,1 0,-2 0,1 0,0 0,-1 1,0-1,0 0,-1 0,1 0,-1 0,0 0,-1 0,1 0,-1-1,0 1,0 0,0-1,-1 1,0-1,0 1,-4 5,-1 0,0 0,0 0,-1-1,0-1,-1 0,0 0,0 0,-1-1,0-1,-8 4,-26 8</inkml:trace>
  <inkml:trace contextRef="#ctx0" brushRef="#br0" timeOffset="17">633 4696,'5'23,"0"18,-1-1</inkml:trace>
  <inkml:trace contextRef="#ctx0" brushRef="#br0" timeOffset="18">236 3634,'5'0,"-3"0,-3 5,0 11,0 19,-1 13,1 8,0 5,6 2,2-9</inkml:trace>
  <inkml:trace contextRef="#ctx0" brushRef="#br0" timeOffset="19">266 3869,'0'-10,"0"-13,15-8,15 1,12 16,0 21,-8 19,-10 14,-18 12,-21 1,-18-3,-13-10,-4-17,6-13</inkml:trace>
  <inkml:trace contextRef="#ctx0" brushRef="#br0" timeOffset="20">561 3959,'5'-15,"12"-11,7 6,1 14,-15 20,-19 17,-17 8,0-8,14-8,20-9,24-6,5-5</inkml:trace>
  <inkml:trace contextRef="#ctx0" brushRef="#br0" timeOffset="21">148 2748,'0'4,"0"13,0 13,-5 11,-2 9,1 6,1 9,1 2,2-9</inkml:trace>
  <inkml:trace contextRef="#ctx0" brushRef="#br0" timeOffset="22">119 3132,'0'-11,"0"-17,10-15,18-4,10 9,-2 23,-8 23,-12 20,-20 21,-19 7,-15-6,-7-12,4-12</inkml:trace>
  <inkml:trace contextRef="#ctx0" brushRef="#br0" timeOffset="23">413 3072,'3'-4,"0"-1,1 1,-1-1,1 1,0 0,0 0,1 1,-1-1,1 1,4-2,-7 3,0 1,0-1,0 1,0 0,1 0,-1 0,0 0,1 1,-1-1,1 1,-1-1,0 1,1 0,-1 0,1 0,-1 0,1 0,-1 1,1-1,-1 1,0-1,1 1,-1 0,1 0,-2 0,0 0,0 0,0 0,0 0,-1 1,1-1,0 0,-1 0,1 0,0 1,-1-1,0 0,1 1,-1-1,0 0,1 1,-1-1,0 1,0-1,0 0,-1 1,1-1,0 1,0-1,-1 0,1 1,-1-1,1 0,-1 0,1 1,-1-1,0 0,0 0,0 0,-31 42,-61 37,97-78,-1 0,1 1,0-1,-1 1,0 0,1 0,-1 0,-1 0,1 1,1 0,-4-1,1-1,0 0,-1 1,1-1,-1 0,0 1,0-1,0 1,0-1,0 0,0 1,-1-1,1 1,-1-1,0 0,0 1,0-1,0 0,0 0,0 0,0 0,-1 0,1 0,-1 0,0 0,1 0,-1-1,0 1,0-1,0 1,0-1,-8 7,0-1,0-1,-1 0,1 0,-9 2,-27 7,6-8</inkml:trace>
  <inkml:trace contextRef="#ctx0" brushRef="#br0" timeOffset="24">119 2068,'-7'40,"0"0,-12 29,-16 81,11-14,26-158,2 0,0 1,1-1,2 1,0 0,8-15,-11 26,0 1,1-1,0 1,1 0,0 0,1 0,0 1,0 0,0 1,1-1,0 2,1-1,0 1,7-4,-14 9,0 0,0 0,0 0,0 0,0 1,0-1,0 1,1-1,-1 1,0 0,0 0,1 0,-1 0,0 0,1 1,-1-1,0 0,1 1,-2 0,1 0,-1 0,1 0,-1 0,0 0,0 0,1 0,-1 1,0-1,0 0,0 0,0 1,-1-1,1 1,0-1,-1 1,1-1,0 1,-1 0,1 4,0-1,0 1,-1-1,0 0,0 1,0-1,-1 1,0-1,0 1,0-1,0 0,-1 1,-1 2,-2 1,0 0,-1 0,0-1,-1 1,1-1,-1-1,-1 1,1-1,-1-1,-2 2,-35 22</inkml:trace>
  <inkml:trace contextRef="#ctx0" brushRef="#br0" timeOffset="25">472 2216,'-10'15,"-8"15,-6 13,5-2,17-7,19-10,11-13,1-10</inkml:trace>
  <inkml:trace contextRef="#ctx0" brushRef="#br0" timeOffset="26">532 2304,'0'5,"0"12,0 13,0 11,0-1</inkml:trace>
  <inkml:trace contextRef="#ctx0" brushRef="#br0" timeOffset="27">88 1152,'0'5,"0"17,0 15,0 10,0 9,0 13,-4 6,-3-10</inkml:trace>
  <inkml:trace contextRef="#ctx0" brushRef="#br0" timeOffset="28">59 1448,'0'-10,"10"-8,14-12,17 0,7 10,-5 18,-9 25,-11 18,-25 8,-21 0,-17-9,-7-10,5-11</inkml:trace>
  <inkml:trace contextRef="#ctx0" brushRef="#br0" timeOffset="29">384 1389,'5'-10,"12"-3,13 0,1 3</inkml:trace>
  <inkml:trace contextRef="#ctx0" brushRef="#br0" timeOffset="30">413 1330,'-5'5,"-1"11,-6 14,1 16,6-9,9-21,14-14,19-1,3 8,-10 13,-20 13,-22 11,-9-8,-11-11,-15-9,1-13,7-7</inkml:trace>
  <inkml:trace contextRef="#ctx0" brushRef="#br0" timeOffset="31">148 178,'0'5,"0"11,0 19,0 13,0 9,0 4,0 2,0 0,0 5,0-9</inkml:trace>
  <inkml:trace contextRef="#ctx0" brushRef="#br0" timeOffset="32">119 650,'0'-10,"0"-13,5-14,11-14,14 1,11 14,-1 23,-2 24,-13 25,-21 11,-21 9,-17-7,-19-10,1-13</inkml:trace>
  <inkml:trace contextRef="#ctx0" brushRef="#br0" timeOffset="33">532 474,'-5'0,"-12"15,-3 15,-2 12,1 10,10 0,17-13,12-24,3-24,-17-16,-19-3,-7 12,0 10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12:12.818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3762 172,'11'-5,"12"-12,-2 3,-14 8,-5 5,9-2,17-6,14-11,-6 3,-18 14,-23 12,-20 16,-1 3,14-9,19-12,18-17,20-12,-7-3,-21 14,-28 18,-22 23,-21 12,-11 3,-4 0,14-9,27-14,38-22,27-21,23-16,11-13,8-3,-19 9,-29 20,-31 21,-25 20,-29 12,-9 17,-5 5,-6 4,21-7,28-12,29-23,29-22,23-21,13-10,10-13,1-2,7-3,-1-1,-20 10,-37 18,-33 29,-31 20,-19 22,-21 15,-8 7,1 4,-2 0,20-11,34-15,34-24,25-25,23-20,18-17,12-14,7-8,-1 3,-6 8,-22 13,-31 19,-36 24,-26 28,-28 18,-13 17,-10 8,-5 3,2 3,21-11,32-22,37-22,28-26,18-22,16-16,8-11,0-6,-1 2,-18 10,-29 25,-33 30,-31 24,-23 22,-17 8,-4 7,1-2,20-12,31-21,30-26,31-24,25-19,13-14,10-8,-18 11,-29 23,-35 31,-38 24,-25 17,-13 10,-6 1,5 0,22-10,31-13,30-23,35-19,21-23,16-12,10-14,2-2,0-2,-19 9,-31 23,-37 26,-33 19,-26 21,-22 13,-13 9,-6 4,10 1,26-12,33-13,37-25,34-25,19-21,11-15,13-11,2-5,-2-3,0 5,-25 13,-31 28,-36 23,-31 26,-18 12,-10 9,-3 6,-4-2,21-11,29-12,30-23,29-22,24-15,12-18,5-5,-1-6,-17 18,-28 20,-35 23,-30 21,-20 16,-14 11,-11 1,4 7,20-7,30-23,34-22,33-27,18-15,15-13,11-8,5-6,-1 9,-21 12,-42 28,-35 15,-25 23,-17 12,-15 9,-5 1,-1 2,18-7,33-16,35-18,26-20,17-20,9-8,8-9,3-1,-18 8,-32 20,-31 19,-30 25,-18 13,-16 10,-5 3,15-8,32-11,37-21,26-16,17-18,11-10,-6 6,-23 18,-32 15,-7 13,9 2,7-11,3-19,-2-21,-2-21,-3-12,-3-5,-2-1,-1 2,3 2,-2 13,-8 25,-8 32,-6 31,-10 24,-5 12,4 5,7-17,12-27,14-35,6-27,2-18,4-21,5-9,4-2,-2 24,-4 31,-6 29,-4 35,-3 21,-13 10,-4 3,-6-1,1-17,4-29,8-33,12-26,3-17,6-16,1-5,-4-2,-2 2,-4 2,-3 19,-1 28,-7 32,-12 30,-3 23,-4 20,-7 8,2-3,0-6,5-22,17-36,15-33,5-24,7-22,3-16,4-7,-2 0,-7 4,-5 19,-11 34,-10 30,-4 25,0 20,-2 12,-10 5,0 0,3-18,11-26,12-30,11-28,8-19,5-11,-1-6,-6 15,-10 25,-12 33,-11 40,-7 22,-6 10,-3 2,14-13,14-28,13-30,9-33,1-21,8-18,-2-9,0-2,-5 16,-11 29,-7 29,-10 24,-3 23,-1 15,-3 5,0-13,3-30,12-35,12-26,3-16,9-9,0 15,-10 32,-7 27,-5 13</inkml:trace>
  <inkml:trace contextRef="#ctx0" brushRef="#br1" timeOffset="78742.03">3585 2081,'2'-2,"-4"0</inkml:trace>
  <inkml:trace contextRef="#ctx0" brushRef="#br1" timeOffset="78740.03">131 2670,'-33'26,"17"-9</inkml:trace>
  <inkml:trace contextRef="#ctx0" brushRef="#br1" timeOffset="78738.03">72 2819,'-35'28,"-1"9,35-23,38-23,-2-9</inkml:trace>
  <inkml:trace contextRef="#ctx0" brushRef="#br1" timeOffset="78736.03">72 3023,'-18'19,"13"5,28-26</inkml:trace>
  <inkml:trace contextRef="#ctx0" brushRef="#br1" timeOffset="78734.03">72 3045,'-3'5,"6"2</inkml:trace>
  <inkml:trace contextRef="#ctx0" brushRef="#br1" timeOffset="5">3762 1087,'6'-15,"15"-5,-4-4,-16 3,-3 3,14 1,15-1,-3 1,-19 4,-22 9,-17 11,-13 4,6 0,20-2,25-8,25-3,24-7,-8 3,-21 8,-25 8,-22 8,-17 6,-18 3,12 3,24-4,25-7,22-11,18-12,10-10,13-4,9-7,2-1,-17 5,-29 6,-34 10,-27 16,-19 12,-15 6,-8 3,-6 2,0 5,18-4,35-9,31-13,25-9,22-15,12-11,15-6,4-9,3-3,-3 0,-22 7,-30 15,-36 19,-33 15,-25 15,-17 7,-10 3,0 3,5 0,27-7,33-11,31-14,29-14,29-13,18-18,20-13,3-4,-7 1,-10 4,-30 10,-35 15,-38 22,-30 21,-28 10,-18 16,-2 4,-7 3,5 2,7-4,24-10,32-14,32-16,31-16,20-13,16-18,11-14,13-4,1-4,-6 3,-23 11,-31 21,-43 25,-33 21,-21 12,-8 14,-8 3,0 3,19-9,34-18,32-19,30-21,20-15,25-18,9-7,0-5,-6 1,-22 10,-31 23,-31 19,-40 20,-28 17,-23 17,-10 10,-4-1,2 4,29-9,36-14,36-25,33-20,26-20,24-21,8-4,5-3,1 1,-25 10,-35 15,-37 23,-45 26,-28 20,-21 11,-5 6,5-2,9-6,25-12,33-14,36-16,38-20,26-15,17-12,7-6,-1-1,-21 7,-34 15,-33 15,-32 23,-27 15,-19 10,-7 5,-1-3,0 3,22-8,32-16,35-16,27-15,22-16,22-15,7-5,-1-6,-4 6,-22 9,-31 22,-29 12,-31 16,-24 11,-13 10,-5 5,16-6,27-8,34-14,32-15,29-12,20-14,5-7,-17 2,-37 16,-33 17,-13 7,1-7,12-14,11-15,3-13,4-14,-2-13,2-5,-3 0,-5 17,-13 34,-8 40,-12 32,-7 18,1-8,5-24,7-28,10-31,6-21,3-18,1-9,5 13,0 26,-6 34,-9 31,-9 21,-2 10,-8 5,-5 6,7-20,13-30,8-28,8-25,9-17,7-16,-2-8,2-1,2 0,-4 2,0-2,-14 10,-18 27,-17 27,-14 21,-15 8,13-11,23-7,25-9,23-4,1-1,-14 1,-25 3,-25 1,-21 2,-12 1,-9 0,19 1,35 1,41-1,33 0,18 1,12-1,8 0,-26 5,-39 2,-38 4,-16 1</inkml:trace>
  <inkml:trace contextRef="#ctx0" brushRef="#br1" timeOffset="6">3940 1058,'5'-10,"12"-8,12-11,-3-1,-21 15,-21 15,-19 12,3 5,20-11,24-17,14-16,-2 1,-16 10,-18 19,-24 12,-15 15,6-8,19-13,25-13,22-16,1-4,-12 6,-24 17,-25 9,4 2,18 0,26-6,21-10,16-9,-6-1,-25 7,-25 14,-27 13,-21 12,2 6,27-2,32-13,30-15,25-12,17-12,16-12,1-6,-4-2,-23 6,-38 8,-39 18,-33 20,-24 13,-11 12,-1-1,-4 3,18-5,41-14,33-16,31-19,24-11,20-13,12-10,-1-2,-6 3,-24 9,-37 15,-34 22,-36 21,-31 17,-13 17,-12 4,0-3,8-1,23-9,34-14,32-21,31-18,26-13,14-12,9-7,2-6,-24 14,-30 18,-36 21,-36 24,-26 12,-20 13,-5 2,3 1,23-9,34-14,32-18,38-22,27-21,19-16,11-12,5-1,-4-3,-23 14,-33 19,-42 28,-31 19,-24 15,-21 11,-7 7,1 4,21 1,32-14,37-21,33-25,26-22,17-14,11-15,0-5,-5-3,-27 13,-38 29,-37 27,-31 22,-22 10,-14 7,-3 6,19-3,36-15,39-19,28-18,24-20,11-16,10-8,1-6,-18 9,-39 22,-39 29,-32 17,-23 19,-9 6,-1 4,18-8,30-12,35-23,38-24,22-20,11-11,-13 7,-36 24,-32 13,-26 22,-16 16,11 1,21-12,24-22,26-16,23-18,-8 1,-23 9,-24 17,-8 9,7 2,20-11,-4-1,-5-1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13:51.01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296 4583,'8'-1,"1"0,-1 0,1-1,-1 0,1-1,-1 1,0-2,0 1,5-4,65-43,-62 37,0 0,-1 0,0-2,-1 0,-1-1,-1 0,0-1,-1 0,0 0,-2-2,0 1,3-13,-7 17,0-1,-1 0,-1 0,0 0,-2-1,1 1,-2-1,0 1,-1-1,0 1,-1 0,-1-1,-1 1,0 1,-1-1,0 0,-1 1,-9-13,0 1,-1 0,-2 2,0 0,-2 1,-1 0,0 2,-2 1,0 1,-1 0,-1 2,-1 1,-23-11,-6 2</inkml:trace>
  <inkml:trace contextRef="#ctx0" brushRef="#br0" timeOffset="1194.02">236 3668,'0'5,"0"12,0 17,0 14,0 9,11-11,2-13</inkml:trace>
  <inkml:trace contextRef="#ctx0" brushRef="#br0" timeOffset="1954.35">236 3698,'-10'-5,"-3"-12,15-13,18-16,16-6,11 6,-2 11</inkml:trace>
  <inkml:trace contextRef="#ctx0" brushRef="#br0" timeOffset="10017.58">414 3639,'11'-10,"0"1,1 0,0 1,1-1,40-28,-34 20,-1-2,-1 0,-1-1,-1 0,0-1,-2-1,0 0,-1-1,-2 0,0-1,-2 0,1-6,-4 12,-1 0,0-1,-1 1,-2-1,0 0,-1 0,0 1,-2-1,0 0,-1 1,-1-1,-1 1,0 0,-1 0,-1 1,-1 0,-2-2,1 5,-1 0,-1 1,0 0,-1 0,0 2,-1-1,0 2,-1-1,0 2,0 0,-1 1,0 0,-1 1,-5-1,-1 0,-1 1,1 1,-1 0,0 2,-1 1,1 1,0 1,-1 1,1 1,-2 1,-15 5</inkml:trace>
  <inkml:trace contextRef="#ctx0" brushRef="#br0" timeOffset="11088.05">207 2693,'0'5,"0"12,10 18,9 13,5 8,5-5,-4-11</inkml:trace>
  <inkml:trace contextRef="#ctx0" brushRef="#br0" timeOffset="11799.03">207 2781,'0'-10,"5"-18,7-15,6-10,5 0,-1 8</inkml:trace>
  <inkml:trace contextRef="#ctx0" brushRef="#br0" timeOffset="15006.68">296 2752,'8'-1,"0"0,0 0,-1-1,1-1,0 1,-1-1,1 0,3-3,11-4,13-4,0-3,-2 0,0-2,-1-2,-1-1,-1-1,-1-2,-1 0,17-22,-34 34,-1 1,0-1,-1 0,-1-1,0 0,0-1,-2 1,0-1,-1 0,0-1,-1 0,-1 1,0-1,-1 0,-1 0,0-1,-2 1,0 0,0 0,-2 0,0 0,0 1,-2-1,0 0,0 2,-1 1,0 0,-1 1,-1-1,0 1,0 1,-1 0,-1 0,0 0,-9-7,2 5,-1 0,0 1,0 0,-1 2,-1 0,-19-6,-2 2,0 2,-1 2,0 2,-1 2,0 1,0 3,0 1,-14 1</inkml:trace>
  <inkml:trace contextRef="#ctx0" brushRef="#br0" timeOffset="16028.93">148 1896,'5'5,"12"7,13 11,11 11,-1 1</inkml:trace>
  <inkml:trace contextRef="#ctx0" brushRef="#br0" timeOffset="16849.32">177 1896,'-15'0,"-15"-5,-2-17,9-14,18-12,16-7,16-5,12-2,6 5,-5 12</inkml:trace>
  <inkml:trace contextRef="#ctx0" brushRef="#br0" timeOffset="19283.23">118 1748,'10'4,"1"0,-1-1,1 0,-1-1,1 0,0 0,0-2,0 1,0-1,0 0,-1-1,1-1,5-1,21-5,0-1,-1-2,6-4,-12 3,0-1,-1-1,0-1,-2-2,0 0,0-2,-2-1,0-1,2-5,-16 14,-1 0,0 0,-1-1,0 0,-1 0,-1-1,0 0,-1-1,1-3,-4 8,0-1,-1 0,0-1,-1 1,0 0,-1-1,0 1,0 0,-2 0,1-1,-1 1,-1 0,-2-5,-1 0,-1-1,-1 1,-1 1,0 0,-1 0,0 1,-2 0,1 0,-2 1,0 1,0 0,-1 1,0 1,-1 0,0 1,-1 0,0 1,-9-2,-7-3,-1 1,-1 2,0 1,0 1,0 3,-1 0,0 3,0 0,-3 3,3 1,0 1,-9 4,6 1</inkml:trace>
  <inkml:trace contextRef="#ctx0" brushRef="#br0" timeOffset="20314.82">60 1010,'0'5,"10"6,8 13,12 11,15 10,0-3</inkml:trace>
  <inkml:trace contextRef="#ctx0" brushRef="#br0" timeOffset="21126.6">30 1010,'-5'-10,"-2"-14,11-12,14-10,15-3,6 2,-3 10</inkml:trace>
  <inkml:trace contextRef="#ctx0" brushRef="#br0" timeOffset="24258.66">1 891,'42'0,"1"-1,-1-3,0-2,0-1,0-2,-1-2,19-9,-25 7,-1-1,0-2,-1-1,-1-2,-1-1,-1-1,23-21,-41 31,1-1,-2-1,1 0,-2-1,0 0,0 0,-2-1,1 0,-2-1,0 0,-1 0,-1 0,0-1,-1 1,-1-1,-1 0,1-14,-3 23,0 0,0 0,-1 0,0 0,0 0,0 1,-1-1,-1 0,1 1,-1-1,0 1,-1 0,0 0,0 1,0-1,-5-4,2 4,0 0,-1 1,0 0,0 0,0 1,-1 0,1 0,-1 1,-1 0,1 0,0 1,-1 1,-30-6,0 2,0 1,-1 3,0 1,-34 4,69-3,-55 0,42-2,-1 2,1 0,-1 1,1 1,-1 1,1 1,0 1,-6 2,24-6,-1-1,0 1,0 0,1 0,-1 0,0 1,1-1,-1 0,1 1,-1-1,1 1,0-1,0 1,0-1,0 1,0 0,0 0,0-1,0 1,1 0,-1 0,1 0,-1 0,1 0,0 0,0 0,0 0,0 0,0 0,0 0,0 0,1 0,-1 0,1 0,-1-1,1 1,0 0,0 0,0 0,3 6,0-1,0 0,1 0,0 0,0 0,1-1,0 0,4 3,20 15</inkml:trace>
  <inkml:trace contextRef="#ctx0" brushRef="#br0" timeOffset="25313.4">1 242,'0'-10,"5"-14,7-17,10-12,8-7,-2 7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21:10.6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1399,'382'-22,"-208"8,-164 13,0 1,0 0,0 0,0 1,-1 0,1 1,0 0,5 2,-11-2,-1-1,1 1,-1 0,0 0,1 0,-1 0,0 1,0-1,-1 1,1 0,0 0,-1 0,0 0,1 0,-1 0,-1 1,1-1,0 1,-1-1,0 1,0 0,0-1,0 2,2 13,0 0,-2 0,0 1,-1-1,-1 0,-1 3,-19 115,14-94,-3 18,-14 75,20-116,-2-1,0-1,0 1,-2-1,0 0,-2 1,4-10,0 0,-1 0,0 0,-1-1,1 0,-1 0,-1-1,1 0,-1 0,0-1,-1 0,1-1,-1 0,0-1,0 1,-9 0,-23 4,1-1,-1-3,-27 0,34-2,-94 2,75-3</inkml:trace>
  <inkml:trace contextRef="#ctx0" brushRef="#br0" timeOffset="1">208 1959,'2'0,"1"-1,-1 0,0 1,0-1,0 0,0 0,0 0,0 0,0 0,0 0,-1-1,1 1,0-1,-1 1,1-1,-1 0,1 0,-1 1,0-2,24-38,-22 36,2-6,0 0,0 0,-1-1,-1 0,0 1,2-12,-5 20,1 0,-1 0,1 0,-1 0,0 0,0 0,0 0,0 1,-1-1,1 0,-1 0,0 0,0 0,0 0,0 1,0-1,-1 0,1 1,-1-1,0 1,1-1,-1 1,0 0,-1 0,1 0,0 0,0 0,-1 1,1-1,-1 1,-1 0,0 0,0 0,1 1,-1 0,0 0,0 0,0 0,0 0,0 1,0 0,1-1,-1 2,0-1,1 0,-1 1,0-1,1 1,0 0,-1 1,1-1,0 0,0 1,0-1,1 1,-1 0,0 2,-7 5,1 1,0 0,1 0,0 1,1 0,-5 11,10-16,-1 1,1-1,0 1,1 0,0 0,0-1,1 1,-1 0,2 0,0 7,-1-13,0 0,1-1,-1 1,0 0,1 0,-1-1,1 1,-1 0,1-1,0 1,0-1,-1 1,1-1,1 1,-1-1,0 1,0-1,0 0,1 0,-1 0,0 0,1 0,-1 0,1 0,0 0,-1 0,1-1,-1 1,1-1,0 1,0-1,-1 0,1 1,0-1,0 0,-1 0,1 0,0-1,0 1,-1 0,1-1,0 1,0-1,-1 1,1-1,-1 0,1 0,0 1,-1-2,8-3,-1 0,0 0,0-1,-1 0,0 0,0-1,0 0,-1 0,3-6,20-28</inkml:trace>
  <inkml:trace contextRef="#ctx0" brushRef="#br0" timeOffset="2">296 1812,'0'10,"0"13,10 3,9-8,5-12,0-7</inkml:trace>
  <inkml:trace contextRef="#ctx0" brushRef="#br0" timeOffset="3">503 1871,'0'-10,"0"1,0 13,0 16,0 13,0 8,0-4</inkml:trace>
  <inkml:trace contextRef="#ctx0" brushRef="#br0" timeOffset="4">31 748,'6'-1,"1"0,-1 0,1 0,-1-1,0 0,0 0,0 0,2-2,29-9,31 0,0 4,1 2,0 4,19 3,52-4,-132 4,-1-1,1 2,-1-1,0 1,0 0,1 0,-1 0,0 1,0 1,0-1,5 4,-8-4,0 1,0 0,-1 0,1 0,-1 1,1-1,-1 1,0 0,-1 0,1 0,-1 0,0 0,0 0,0 1,0-1,-1 1,1-1,-1 4,5 28,-2 0,-2 0,-1 0,-2 1,-3 22,0 8,-3 14,-4 0,-19 71,21-107</inkml:trace>
  <inkml:trace contextRef="#ctx0" brushRef="#br0" timeOffset="5">237 925,'-5'0,"-6"10,-7 14,0 12,2 10,10 3,16-7,16-17,8-26,-1-24,-6-17,-18-7,-20 5,-14 15,-2 13</inkml:trace>
  <inkml:trace contextRef="#ctx0" brushRef="#br0" timeOffset="6">267 984,'10'10,"4"14,14 7,12-1,0-11,-8-9</inkml:trace>
  <inkml:trace contextRef="#ctx0" brushRef="#br0" timeOffset="7">533 1044,'15'-5,"15"-2,2 11,-8 14,-25 14,-16 12,-1 4,13-7,17-10,7-10</inkml:trace>
  <inkml:trace contextRef="#ctx0" brushRef="#br0" timeOffset="8">592 1132,'0'5,"-10"17,-13 9,2 0,19-10,16-10,5-5</inkml:trace>
  <inkml:trace contextRef="#ctx0" brushRef="#br0" timeOffset="9">90 10,'125'1,"23"0,39-8,-173 5,2 1,-1-1,1 2,0 0,0 1,0 1,-12-1,0-1,0 1,0 0,0 1,0-1,-1 1,1-1,0 1,-1 1,1-1,-1 0,0 1,0-1,0 1,0 0,0 0,0 0,-1 1,0-1,1 1,0 1,3 10,0 1,-1-1,-1 1,0 0,-1 0,1 14,2 102,-5-101,-2 113,0-46,7 46,0-86</inkml:trace>
  <inkml:trace contextRef="#ctx0" brushRef="#br0" timeOffset="10">385 216,'-5'0,"-7"10,-1 14,2 12,2 11,9 1,13-6,15-21,7-24,4-27,-6-18,-18-6,-21 7,-26 10,-11 23,0 17,9 10</inkml:trace>
  <inkml:trace contextRef="#ctx0" brushRef="#br0" timeOffset="11">474 306,'5'5,"7"11,1 14,8 6,1-3</inkml:trace>
  <inkml:trace contextRef="#ctx0" brushRef="#br0" timeOffset="12">592 423,'1'-3,"0"1,0-1,0 0,0 1,0-1,1 1,-1 0,1-1,-1 1,1 0,0 0,0 0,0 0,0 0,0 1,1-1,-1 1,0-1,1 1,-1 0,1 0,-1 0,1 0,0 0,-1 1,2-1,-1 0,0 1,0-1,-1 1,1-1,0 1,0 0,0 0,0 1,0-1,-1 0,1 1,1 0,-3 0,0-1,1 1,-1-1,0 1,0-1,0 1,0 0,0 0,0 0,0 0,0-1,-1 1,1 0,0 0,0 1,-1-1,1 0,-1 0,1 0,-1 0,1 1,-1-1,0 0,0 0,1 0,-1 1,-1 3,0 0,0 0,0 0,-1-1,1 1,-1 0,0-1,-1 1,1-1,-1 0,0 0,0 0,0 0,-1 0,1-1,-1 1,-3 2,-9 11,15-17,0 1,1-1,-1 1,1 0,-1-1,0 1,1 0,-1-1,1 1,0 0,-1 0,1-1,0 1,-1 0,1 0,0 0,0-1,0 1,-1 0,1 0,0 0,0 0,0 0,1-1,-1 1,0 0,0 0,0 0,18 12,-16-13,-1 0,1 1,-1-1,1 1,-1 0,0 0,1-1,-1 1,0 0,0 0,1 0,-1 0,0 0,0 1,0-1,0 0,0 0,-1 1,1-1,0 0,-1 1,1-1,-1 1,1-1,-1 1,1-1,-1 1,0-1,0 1,0 0,0-1,0 2,-1-1,1 1,-1-1,0 1,0-1,0 1,0-1,0 1,-1-1,1 0,-1 0,1 0,-1 0,0 0,0 0,0 0,0-1,0 1,-1 0,-2 1,-1 0,1-1,0 0,-1 0,1 0,-1-1,0 0,0 0,0 0,-9 0,-1 0,1-1,0-1,0 0,0-1,-9-3,-21-8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21:10.683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236 73,'0'-10,"5"-13,-3-3,-12 13,-15 18,2 5,16-11,3 5,-13 13,-8 12,-10 12,11-1,20-17,20-18,18-20,18-17,-10 2,-22 21,-25 22,-26 19,2 4,16-9,21-20,18-20,25-24,14-15,-9 11,-29 23,-30 29,-23 23,-23 11,-14 13,10-4,24-16,36-29,23-27,16-20,15-8,7-7,-8 11,-29 17,-29 28,-37 29,-21 19,-11 11,-5 5,-5 5,16-8,33-26,32-24,24-25,19-25,20-17,10-14,11-6,1-6,-25 26,-33 27,-37 33,-37 25,-22 28,-20 18,-10 6,0-1,7 0,23-13,38-30,34-31,30-32,24-28,17-19,16-14,0-2,-4 4,-23 25,-33 33,-42 35,-36 26,-24 22,-11 10,-2-1,2 4,16-2,22-17,29-27,26-24,26-27,16-19,14-18,10-7,1-3,-13 16,-28 28,-31 28,-32 25,-27 22,-10 14,-5 7,14-9,30-24,29-28,23-26,17-19,9-13,6-8,-8 11,-23 28,-28 29,-24 21,2 7,13-18,18-23,16-15,-1 0,-10 14,-19 17,-4 7,14-10,5-16,-5-17,-8-15,-5-11,-1-6,-1-10,2 17,1 27,1 28,-4 22,-2 16,2-4,1-18,1-24,2-27,1-17,-9 3,-4 19,-8 24,-6 32,-14 25,-9 14,4-11,20-25,30-34,24-27,17-20,-3-1,-24 17,-35 29,-24 19,-16 17,-7 8,7-9,23-21,23-31,24-24,9-14,7-8,-12 12,-19 35,-18 35,-12 26,-9 14,2-8,8-21,14-27,11-23,11-24,5 7,-4 24,-8 25,-9 21,-7 14,5 10,10-5,5-10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21:57.919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106 9,'-10'0,"-14"10,3 3,15-5,19-10,1 7,-11 6,-16 13,-2-4,13-5,22-10,16-16,19-11,9-12,-11 5,-25 7,-37 23,-27 16,-18 15,-14 7,19-3,28-12,33-16,29-14,18-11,14-13,-16-1,-27 14,-29 11,-25 16,-23 12,-18 11,-5 11,17-2,30-14,31-21,28-12,19-15,14-9,6-5,1-7,-19 9,-33 15,-31 20,-30 15,-23 9,-17 15,-10 6,0 5,19-8,37-10,38-22,34-18,29-18,18-15,9-6,-1-6,-3 5,-27 11,-35 16,-32 16,-31 19,-31 21,-14 4,-15 11,-6 5,4-1,27-6,40-17,35-18,32-23,23-20,21-10,7-14,3 1,-5 0,-23 13,-36 18,-35 22,-36 21,-26 16,-27 16,-8 4,5-3,7-2,30-9,35-14,31-16,31-21,18-16,20-13,8-6,-1-7,-3 6,-22 8,-29 16,-30 16,-30 17,-24 12,-13 11,-4 4,-6-1,27-2,31-8,30-14,23-21,17-14,19-15,9-7,0-1,-16 5,-30 14,-35 21,-27 15,-17 10,-17 7,-7 6,-6 3,20-6,35-8,37-10,25-17,17-14,8-9,9-7,2-7,-17 7,-38 19,-33 22,-29 13,-18 8,-13 4,21 0,28-6,30-17,23-17,17-12,-5 1,-19 14,-14 6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25:39.28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200 1950,'6'3</inkml:trace>
  <inkml:trace contextRef="#ctx0" brushRef="#br0" timeOffset="-3879.77">355 1986,'5'0,"3"0</inkml:trace>
  <inkml:trace contextRef="#ctx0" brushRef="#br1" timeOffset="5605.4">3556 1063,'21'7</inkml:trace>
  <inkml:trace contextRef="#ctx0" brushRef="#br1" timeOffset="5603.9">5380 1168,'11'-1</inkml:trace>
  <inkml:trace contextRef="#ctx0" brushRef="#br1" timeOffset="-181728.44">5583 1101,'5'-10,"-4"-4,-16 2,4 1,13-1,18-9,-1-2,-13 4,-18 5,-6 0,9-3,2 2,-9 8,-11 10,4 5,16 1,19-1,18-2,18-7,-9 2,-25 6,-26 11,-21 8,5 0,18-5,26-11,19-12,15-11,13-13,6-8,-13 3,-32 16,-29 16,-25 18,-22 10,-22 11,-8 8,-1 2,19-9,30-11,37-15,27-20,23-15,19-14,16-10,4-4,1 1,-5 5,-23 13,-32 17,-37 16,-33 17,-20 10,-15 10,-6 3,-4-1,1 2,20-7,35-9,37-20,27-16,22-18,15-9,16-9,7-7,-3 5,-22 10,-40 16,-44 16,-36 24,-26 19,-19 6,-5 7,-1-1,2 0,1 2,28-9,39-11,36-23,30-17,30-18,18-19,14-9,11-4,1-4,-8 9,-27 13,-37 18,-35 18,-38 18,-24 13,-17 10,-11 10,-7-5,-2 6,5 0,22-10,33-10,37-22,38-21,37-24,26-15,20-15,4 5,-10 3,-29 16,-41 21,-48 23,-39 23,-29 21,-21 14,-12 7,-9 1,5 1,10-7,26-14,35-20,33-14,37-25,32-20,30-20,24-11,0 5,0 3,-10 5,-30 16,-39 20,-41 21,-42 20,-29 15,-22 16,-12 3,-2 6,1-3,8-3,25-11,36-15,43-22,35-25,36-24,24-17,20-9,4-4,-9 4,-31 12,-39 25,-43 22,-43 22,-29 17,-19 13,-15 13,0 0,7 1,29-11,37-19,32-21,25-16,29-24,14-6,15-8,2-1,-18 6,-37 19,-49 18,-37 25,-20 12,-17 10,-4 7,-2 0,7 0,1-3,27-12,39-11,32-16,30-19,32-20,15-10,2-3,6-5,2 0,-2 2,-6 9,-23 11,-39 18,-39 15,-28 17,-16 3,-21 7,-11 6,-6 7,3 0,1 1,21-8,37-11,34-21,32-18,24-17,23-15,7-1,4 1,-4 3,-22 7,-33 14,-37 14,-33 17,-26 12,-11 10,-10 5,-10 4,1 4,5-1,24-9,31-12,37-16,38-20,26-18,17-11,3-4,2 0,1 7,-31 8,-40 20,-35 14,-24 12,-21 12,10 0,23-6,25-11,24-15,18-7,-3-2,-13 10,-6 4,-6 2</inkml:trace>
  <inkml:trace contextRef="#ctx0" brushRef="#br1" timeOffset="-181727.44">562 3050,'10'0,"-2"0,-17 5,-17 11,1 4,19-7,22-11,17-15,13-7,-5 2,-21 12,-24 9,-25 13,-4 4,20-7,21-10,20-16,15-5,-4-1,-20 10,-23 9,-25 12,-24 12,-12 8,10-1,29-7,29-12,30-13,18-11,11-9,6-11,5 0,-19 5,-30 13,-28 13,-23 13,-23 8,-13 7,-5 3,-2 6,17-2,27-12,28-15,29-14,24-10,12-8,6-9,5-10,4 4,-22 8,-35 14,-33 21,-25 14,-27 15,-13 7,-9 7,-1-5,23-9,33-10,30-13,31-15,23-14,13-11,4-9,0-3,3 1,-23 8,-35 24,-31 19,-23 18,-21 10,-16 8,-6 2,1-3,18-8,29-10,30-15,35-19,26-19,13-9,5-4,3-5,-3 0,-18 13,-36 17,-37 25,-26 17,-17 9,-14 8,-6-4,16-7,32-11,31-14,25-12,17-17,12-9,10-5,-16 4,-27 17,-28 16,-23 17,-23 12,-12 9,-7 3,14-5,26-9,32-15,27-15,22-17,12-16,6-6,-10 8,-25 19,-34 17,-32 24,-21 6,-12 12,9-1,25-13,32-18,30-15,20-19,11-4,-10 5,-30 12,-29 12,-24 15,-16 9,4 0,19-5,23-17,27-15,19-10,10-3,-8 3,-23 8,-31 18,-25 16,-17 9,4 0,20-7,24-17,26-10,19-15,12-10,-4 9,-21 8,-27 15,-19 3,-7-17,5-16,4-20,10-12,5-11,1-5,-4 15,-9 28,-6 33,-13 26,0 4,3-15,7-26,16-26,13-18,-1 10,-7 27,-3 31,-9 22,-6 15,-2 9,2-13,9-23,5-27,7-29,8-19,6-12,0 10,-4 28,-5 33,-9 24,-10 23,-5 10,1-17,2-31,2-34,7-25,10-21,2-11,-1-2,-2 15,-2 33,-9 36,-7 31,-9 24,-5 15,-4 4,2-13</inkml:trace>
  <inkml:trace contextRef="#ctx0" brushRef="#br0" timeOffset="-181726.44">503 3227,'0'-10,"-5"-3,3 0,17-2,-3 6,-15 15,-11 21,1 1,13-9,7 2,-13 8,-16 9,2-3,13-6,18-14,23-19,15-14,-5 1,-26 13,-26 13,-21 15,-1 3,15-8,24-12,27-18,-4-1,-21 5,-29 20,-20 13,-20 11,11 6,23-11,25-16,29-19,28-21,15-11,5-4,-1-5,-18 9,-30 15,-29 18,-30 17,-20 13,-12 10,-5 5,14-5,26-10,28-14,23-14,23-13,13-14,12-7,9-3,-15 5,-28 12,-37 21,-32 14,-26 20,-15 9,-8 8,18-6,35-11,32-21,26-12,17-18,20-10,10-7,1-1,-19 9,-33 14,-32 19,-25 8,-18 11,-10 7,9-3,24-7,25-7,23-17,23-13,14-10,6-5,-13 6,-25 13,-33 7,-6 4,10 3,15-6,15-7,-3-3,-15 1,-20 3,-19 1,-19 3,8-9,22-7,22-1,22-6,20-5,-7 4,-21 6,-24 12,-31 12,-24 11,-17 3,-6-2,17-3,29-8,31-11,32-13,21-9,-2 0,-24 6,-30 7,-25 5,-15 5,-10 4,-5 2,13-9,26-8,27-11,8-7,-13 4,-15 7,-16 7,4 7,17 4,25 5,21 1,15 6,10 2,-6 15,-16 9,-30 13,-31 4,-25 5,-21-3,-7 5,19-1,30-11,30-12,25-12,17-9,12-12,-3 0,-21 4,-30 13,-26 12,-4 3,19-5,26-6,20-7,24-11,12-10,4-4,3-5,5-5,-13 2</inkml:trace>
  <inkml:trace contextRef="#ctx0" brushRef="#br0" timeOffset="-181725.44">5671 2164,'-15'0,"5"-5,14-12,2 2,-15 19,-17 19,1 5,16-7,23-18,21-13,13-16,-1 8,-18 15,-25 20,-23 15,-18 14,-12 3,11-6,27-16,26-22,26-22,15-14,4-16,6-5,-18 11,-22 23,-35 30,-27 27,-17 17,-15 9,10-6,29-18,31-26,23-26,29-21,15-25,10-8,3-8,-18 18,-36 34,-31 31,-31 28,-25 18,-13 14,-8 6,-1 0,3-4,30-13,38-32,32-30,25-26,17-17,11-11,8-11,1-4,-5 1,0 1,-24 19,-36 37,-36 32,-26 27,-26 22,-15 13,-15 15,1 0,6-6,24-17,34-27,37-31,29-32,23-24,18-25,11-11,7-7,-2 6,-21 16,-33 29,-32 35,-36 28,-23 29,-22 20,-8 11,1 1,25-15,32-31,32-32,30-33,23-24,19-24,10-10,1-7,-4 2,-7 9,-20 23,-31 30,-29 29,-24 29,-27 22,-20 18,-12 4,-1 11,4-2,22-15,31-26,31-30,25-30,24-21,14-26,11-13,2 1,0-2,-5 5,-18 20,-29 28,-33 33,-20 24,-15 15,-16 15,-7 5,-3 1,7-2,17-18,28-24,27-30,21-27,22-17,11-17,5-8,1 3,-21 19,-29 26,-27 33,-28 24,-18 16,-9 15,0 6,22-14,32-32,28-31,16-24,17-18,9-10,0-6,-10 13,-25 25,-26 27,-23 27,-23 25,-4 13,12-15,22-26,30-28,21-24,16-21,-7 6,-20 20,-29 24,-25 22,-11 21,6-2,24-13,23-28,21-24,14-13,-6 4,-14 17,-23 21,-16 19,-2 0,12-10,16-18,16-18,3-1,-14 7,-11 7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23:14.4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0 828,'10'0,"14"0,12 0,11 0,6 0,11 0,3 0,1-5,-1-2,-2-4,-2-1,3 2,-9 3</inkml:trace>
  <inkml:trace contextRef="#ctx0" brushRef="#br0" timeOffset="1">0 90,'94'-5,"-1"-4,78-18,-37 6,-71 9,-37 7,1 0,-1 2,11 1,-34 2,1 0,-1 0,0 1,0-1,0 1,0 0,0 0,0 0,0 0,0 1,0-1,0 1,-1 0,1 0,-1 0,1 0,-1 0,0 1,0-1,0 0,0 1,0 0,0-1,-1 1,1 0,-1 0,0 0,0 0,0 0,0 0,-1 0,1 1,2 14,0 0,-1 0,-1 1,-1-1,-1 4,1-8,-1 15,1 86,-5 0,-5-1,-11 31,10-92</inkml:trace>
  <inkml:trace contextRef="#ctx0" brushRef="#br0" timeOffset="2">384 327,'-5'0,"-11"0,-14 0,-16 5,-1 11,3 19,9 13,15 3,21-2,26-9,18-11,7-21,4-17,-8-17,-11-3</inkml:trace>
  <inkml:trace contextRef="#ctx0" brushRef="#br0" timeOffset="3">591 474,'0'5,"0"12,0 12,0 8,0-4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23:46.24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1183,'10'0,"13"0,13 0,11 0,7 0,9 0,4-5,1-2,-1 1,-2 1,-2 1,3 2,1 0,-1 2,-12 0</inkml:trace>
  <inkml:trace contextRef="#ctx0" brushRef="#br0" timeOffset="1">473 1686,'-2'-2,"1"-1,0 1,-1 0,1 1,-1-1,1 0,-1 0,0 1,0-1,0 1,0-1,0 1,0 0,0 0,0 0,-1 0,1 0,0 0,-1 1,1-1,0 1,-1-1,1 1,-1 0,1 0,-1 0,1 1,-1-1,1 0,0 1,-1 0,1-1,0 1,0 0,-1 0,1 1,-2-1,0 1,1-1,-1 1,1 1,-1-1,1 0,0 1,0-1,0 1,0 0,0 0,0 0,1 1,0-1,0 1,0-1,0 1,0 0,1-1,-1 1,1 1,1-4,-1 1,1-1,0 1,0 0,0-1,0 1,0-1,0 1,0-1,1 1,-1-1,0 1,1-1,-1 1,1-1,0 0,-1 1,1-1,0 0,0 0,0 1,0-1,0 0,0 0,1 1,0-1,0 0,1 0,-1 0,0-1,1 1,-1-1,0 1,1-1,-1 0,1 1,-1-1,1-1,-1 1,3-1,3 0,0-1,0 0,0 0,-1-1,1 0,-1 0,1-1,-1 0,3-3,-3 2,-1-1,0 0,0 0,-1 0,0-1,0 0,0 0,-1 0,0-1,1-5,-3 11,-1-1,0 0,0 1,-1-1,1 0,-1 0,1 0,-1 1,0-1,0 0,0 0,0 0,-1 0,1 0,-1 1,1-1,-1 0,0 0,0 1,0-1,-1 1,1-1,-1 1,1-1,-1 1,0 0,0 0,0 0,0 0,0 0,0 0,-2 0,0 0,0 0,0 0,0 0,0 1,0-1,0 1,-1 0,1 1,0-1,-1 1,1 0,0 0,-1 0,1 1,0-1,-1 1,1 0,0 0,0 1,0-1,0 1,-1 0,-2 1,0 1,1-1,0 1,-1 1,2-1,-1 1,0 0,1 0,0 1,0-1,0 1,-1 4,-12 28</inkml:trace>
  <inkml:trace contextRef="#ctx0" brushRef="#br0" timeOffset="2">562 1272,'0'5,"0"11,0 14,-5 16,-2 11,0 6,2 1,2 1,0-1,2 4,0-10</inkml:trace>
  <inkml:trace contextRef="#ctx0" brushRef="#br0" timeOffset="3">739 1715,'0'5,"0"11,0 14,0 11,0-1</inkml:trace>
  <inkml:trace contextRef="#ctx0" brushRef="#br0" timeOffset="4">0 1980,'6'0,"15"0,16 0,11 0,7 0,4 0,3 6,0 0,5 1,2-2,-2-1,-2-2,-2-6,-1-7,3-2,1-4,-11-4,-14 2</inkml:trace>
  <inkml:trace contextRef="#ctx0" brushRef="#br0" timeOffset="5">975 1153,'0'5,"0"17,0 20,0 12,0 7,0 4,0 1,0-2,0 0,0 3,0 0,0-1,0-1,0-3,-5-11,-2-14</inkml:trace>
  <inkml:trace contextRef="#ctx0" brushRef="#br0" timeOffset="6">384 740,'7'3,"-1"-1,0-1,0 1,1-1,-1 0,1 0,-1-1,1 0,0 0,-1-1,1 1,-1-1,1-1,-1 1,0-1,0 0,0-1,0 1,0-1,0-1,0 1,-1-1,0 0,3-3,-4 5,0-1,-1 0,0 0,0 0,0-1,0 1,0-1,-1 1,1-1,-1 0,0 0,0 0,0 0,-1-1,0 1,0 0,0-1,0 1,0 0,-1-1,0 1,0-1,0 1,-1-1,1 1,-1-1,0 1,0 0,-1-1,1 1,-1 0,0 0,0 0,-1 0,0 0,1 0,-1 0,-1 1,1-1,-1 1,1 0,-1 0,0 0,0 1,0-1,0 1,-1 0,1 0,-1 1,1-1,-1 1,0 0,1 0,-1 1,0-1,0 1,1 0,-1 0,0 1,0-1,1 1,-1 0,0 0,1 1,-1-1,1 1,-1 0,-2 2,-1 0,1 0,0 0,0 0,0 1,1 0,-1 0,1 0,1 1,-1 0,1 1,0-1,0 1,1 0,-1 0,2 0,-1 0,1 1,0 0,0 0,3-6,-1 1,0 0,1 0,0 0,0 0,0 0,0-1,0 1,0 0,1 0,-1 0,1 0,0 0,0-1,0 1,0 0,0-1,1 1,-1-1,1 1,0-1,-1 0,1 0,0 0,1 0,-1 0,0 0,0 0,3 1,0-1,1 0,-1 1,0-2,1 1,0-1,-1 0,1 0,0 0,-1-1,1 0,0 0,0 0,0-1,1 0,42-11</inkml:trace>
  <inkml:trace contextRef="#ctx0" brushRef="#br0" timeOffset="7">621 179,'0'5,"0"12,0 12,0 18,0 10,0 5,0 3,-5-1,-2 0,1-1,0-12</inkml:trace>
  <inkml:trace contextRef="#ctx0" brushRef="#br0" timeOffset="8">709 740,'0'-10,"10"-8,14-2,2 8,-8 22,-17 13,-19 13,-21 6,5-5,20-8,21-9,20-9,15-5,1-9,-7-4</inkml:trace>
  <inkml:trace contextRef="#ctx0" brushRef="#br0" timeOffset="9">31 1,'-1'0,"0"0,1 0,-1 1,1-1,-1 0,1 0,-1 0,1 1,-1-1,1 0,-1 0,1 1,-1-1,1 0,0 1,-1-1,1 1,-1-1,1 1,0-1,0 1,-1-1,1 1,0-1,0 1,-1-1,1 1,0-1,0 1,0-1,0 1,0-1,0 1,17 7,43-2,-55-6,114 2,0-6,13-7,-7 1,110 6,-228 4,0 0,0 1,0 0,0 0,0 0,0 1,-1 0,1 1,-1-1,1 1,-1 1,0-1,0 1,-1 0,5 3,-5-1,-1-1,1 1,-1 0,-1 0,1 0,-1 1,0-1,0 1,-1 0,0 0,0 0,-1 0,1 0,-2 0,1 3,1 52,-2 0,-3 0,-3 0,-4 8,-1 27,3 10,6 335,2-433,0 0,-1 0,0 0,0-1,-1 1,0 0,0-1,-1 1,0-1,0 0,-1 0,-1 0,1-1,-1 1,-5 5,-14 9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24:43.74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296 4583,'8'-1,"1"0,-1 0,1-1,-1 0,1-1,-1 1,0-2,0 1,5-4,65-43,-62 37,0 0,-1 0,0-2,-1 0,-1-1,-1 0,0-1,-1 0,0 0,-2-2,0 1,3-13,-7 17,0-1,-1 0,-1 0,0 0,-2-1,1 1,-2-1,0 1,-1-1,0 1,-1 0,-1-1,-1 1,0 1,-1-1,0 0,-1 1,-9-13,0 1,-1 0,-2 2,0 0,-2 1,-1 0,0 2,-2 1,0 1,-1 0,-1 2,-1 1,-23-11,-6 2</inkml:trace>
  <inkml:trace contextRef="#ctx0" brushRef="#br0" timeOffset="1">236 3668,'0'5,"0"12,0 17,0 14,0 9,11-11,2-13</inkml:trace>
  <inkml:trace contextRef="#ctx0" brushRef="#br0" timeOffset="2">236 3698,'-10'-5,"-3"-12,15-13,18-16,16-6,11 6,-2 11</inkml:trace>
  <inkml:trace contextRef="#ctx0" brushRef="#br0" timeOffset="19054.04">414 3639,'11'-10,"0"1,1 0,0 1,1-1,40-28,-34 20,-1-2,-1 0,-1-1,-1 0,0-1,-2-1,0 0,-1-1,-2 0,0-1,-2 0,1-6,-4 12,-1 0,0-1,-1 1,-2-1,0 0,-1 0,0 1,-2-1,0 0,-1 1,-1-1,-1 1,0 0,-1 0,-1 1,-1 0,-2-2,1 5,-1 0,-1 1,0 0,-1 0,0 2,-1-1,0 2,-1-1,0 2,0 0,-1 1,0 0,-1 1,-5-1,-1 0,-1 1,1 1,14 4</inkml:trace>
  <inkml:trace contextRef="#ctx0" brushRef="#br0" timeOffset="19055.04">348 2752,'-18'-3,"-5"1,0 1,-1 1,1 1,-2 1,-15 5</inkml:trace>
  <inkml:trace contextRef="#ctx0" brushRef="#br0" timeOffset="4">207 2693,'0'5,"0"12,10 18,9 13,5 8,5-5,-4-11</inkml:trace>
  <inkml:trace contextRef="#ctx0" brushRef="#br0" timeOffset="5">207 2781,'0'-10,"5"-18,7-15,6-10,5 0,-1 8</inkml:trace>
  <inkml:trace contextRef="#ctx0" brushRef="#br0" timeOffset="19052.04">296 2752,'8'-1,"0"0,0 0,-1-1,1-1,0 1,-3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25:14.94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35 137,'6'-6,"18"-1,18-6,12-6,2 0,-7 4</inkml:trace>
  <inkml:trace contextRef="#ctx0" brushRef="#br0" timeOffset="1674.12">1 137,'6'-6,"13"-7,15-2,18 2,12-2,7-11,-4 0,-12 4</inkml:trace>
  <inkml:trace contextRef="#ctx0" brushRef="#br0" timeOffset="3531.63">336 70,'-6'6,"-18"1,-18 1,-12-2,9-2,6-1,4-2,8-1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25:25.6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93 1363,'33'-3,"0"-1,-1-2,1-1,-2-2,1-1,-1-1,-1-2,28-15,-38 16,0 0,-1-1,0 0,-1-2,0 0,-2-1,0-1,0-1,-2 0,0-1,-1 0,-1-1,-1-1,-1 1,0-2,-2 1,4-18,-6 19,-2 0,0 0,-1 0,-1 0,-1-1,-1 1,-1 0,-1-1,0 1,-2 0,0 0,-1 0,-1 1,-1 0,-1 0,0 0,-1 1,-2 0,1 1,-7-6,-3-3,-2 2,-1 1,0 0,-2 2,0 1,-2 1,0 1,-25-12,31 19,0 1,-2 0,1 2,-1 1,0 1,0 0,-1 2,1 1,-1 0,0 2,0 1,-4 1,-5 6,16 1</inkml:trace>
  <inkml:trace contextRef="#ctx0" brushRef="#br0" timeOffset="1178.84">59 293,'0'6,"12"19,20 16,11 7,-2-4</inkml:trace>
  <inkml:trace contextRef="#ctx0" brushRef="#br0" timeOffset="2570.99">26 293,'0'-11,"6"-10,13-12,14-7,9-7,7-7,1 5,-7 11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38:34.4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731 1,'-6'0,"-18"5,-18 9,-11 6,-10 6,-10 5,-4 7,-1-2,2-1,2-1,-3-7,23-8,20-6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38:36.21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729 0,'-6'0,"-18"0,-18 6,-12 7,-8 8,-11 5,-10-1,-3 0,3-3,3 0,5-5,15-4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2:43.137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698 1892,'2'54,"2"-1,3 1,2-1,12 34,-13-66,-8-21,0 1,0-1,0 0,0 0,0 0,0 0,0 0,0 1,0-1,1 0,-1 0,0 0,0 0,0 0,0 0,0 0,0 0,1 1,-1-1,0 0,0 0,0 0,0 0,0 0,1 0,-1 0,0 0,0 0,0 0,0 0,1 0,-1 0,0 0,0 0,0 0,0 0,0 0,1 0,-1 0,0 0,0 0,0-1,0 1,0 0,1 0,-1 0,0 0,0 0,0 0,0 0,8-34,-6-22,4-40,-5 89,1-1,0 1,0-1,0 1,1 0,0 0,1 0,-1 0,1 1,5-7,-8 11,1 0,-1 1,1-1,0 0,0 1,-1-1,1 1,0-1,0 1,0 0,1 0,-1 0,0 0,0 0,0 0,1 1,-1-1,0 1,1 0,-1-1,1 1,-1 0,0 1,1-1,-1 0,0 1,1-1,-1 1,0-1,1 1,-1 0,0 0,0 0,0 1,0-1,0 0,0 1,0-1,0 1,0 1,8 6,-1 1,0-1,-1 2,0-1,-1 1,6 11,18 47,-23-50,-1-1,2-1,6 10,-15-62,-4 9,0-1,1-1,1-22,2 43,0 0,1 0,0 0,0 0,1 0,-1 0,2 0,-1 1,1-1,0 1,0 0,0 0,3-3,-5 7,0 1,0-1,1 0,-1 1,1-1,-1 1,1 0,0-1,-1 1,1 0,0 0,0 0,0 0,0 0,0 1,0-1,0 0,0 1,0 0,0-1,0 1,0 0,0 0,0 0,1 0,-1 1,0-1,0 1,0-1,0 1,0-1,0 1,0 0,0 0,-1 0,1 0,0 1,0-1,-1 0,1 1,-1 0,7 4,-1 1,0 1,-1-1,0 1,0 0,-1 1,0-1,2 5,42 115,-29-73</inkml:trace>
  <inkml:trace contextRef="#ctx0" brushRef="#br0" timeOffset="2359.95">1467 1993,'6'0,"12"-6,5-13,-9-15,-12-12,-17-5,-18 12,-9 24,3 32,8 25,9 15,9 11,17 4,26-10,18-21,7-29,-5-16</inkml:trace>
  <inkml:trace contextRef="#ctx0" brushRef="#br0" timeOffset="3281.24">1366 2026,'6'-6,"13"-1,9-6,0 0</inkml:trace>
  <inkml:trace contextRef="#ctx0" brushRef="#br0" timeOffset="-13843.71">196 1759,'0'6,"0"13,0 20,0 15,0 10,0 11,6 3,7 1,2-13</inkml:trace>
  <inkml:trace contextRef="#ctx0" brushRef="#br0" timeOffset="-13281.21">96 1993,'0'-6,"12"-7,20-8,16-5,12-4,1 2,-10 7</inkml:trace>
  <inkml:trace contextRef="#ctx0" brushRef="#br0" timeOffset="-12735.13">497 2060,'0'6,"0"18,6 17,7 1,2-6</inkml:trace>
  <inkml:trace contextRef="#ctx0" brushRef="#br0" timeOffset="76000.19">497 1792,'0'0</inkml:trace>
  <inkml:trace contextRef="#ctx0" brushRef="#br0" timeOffset="88015.39">2302 1157,'5'0,"14"0,15 0,1-12,-5-14,-19-15,-22 0,-16 18,-8 25,1 22,7 26,8 14,18 9,21-9,18-15,15-33,-3-19</inkml:trace>
  <inkml:trace contextRef="#ctx0" brushRef="#br1" timeOffset="42624.89">396 723,'3'-45,"2"1,2 1,2-1,14-38,0-10,-16 64,-2-1,2-1,2 1,0 1,2 0,9-17,-19 43,0 1,-1-1,1 1,0 0,0-1,0 1,-1 0,2 0,-1-1,0 1,0 0,0 0,0 0,1 0,-1 0,0 1,1-1,-1 0,1 1,-1-1,1 1,1-1,-2 1,0 1,0-1,0 1,0-1,0 1,0-1,0 1,0 0,0 0,0-1,0 1,0 0,0 0,0 0,-1 0,1 0,0 0,-1 0,1 0,-1 1,1-1,-1 0,5 13,0 0,-1 1,-1-1,0 7,-2-15,56 395,-55-390,-3-6,2 0,-1 0,1 0,-1 0,1 0,1 0,-1 0,1 0,0 0,0 0,0-1,0 1,1-1,2 4,-4-8,0 0,-1 0,1 0,0 0,0 0,-1 0,1 0,0 0,-1 0,1-1,0 1,0 0,-1 0,1 0,0-1,-1 1,1-1,-1 1,1 0,0-1,-1 1,1-1,-1 1,1-1,-1 1,0-1,1 0,-1 1,1-1,-1 1,0-1,0 0,1 0,-1 1,0-1,13-29,-12 28,12-40,-2-1,-2 0,1-18,12-55,-13 76,0-2,1-1,2 2,2 0,2 0,18-34,-4 30</inkml:trace>
  <inkml:trace contextRef="#ctx0" brushRef="#br1" timeOffset="43718.06">1298 88,'-2'0,"0"-1,-1 0,1 1,0-1,0 1,-1 0,1 0,0 0,-1 0,1 0,0 0,-1 1,1-1,0 1,0 0,0-1,-1 1,1 0,0 0,0 0,0 1,1-1,-1 0,-1 2,-6 4,1 0,1 0,-1 1,-4 7,-4 5,1 1,1 1,1 0,2 1,0 0,1 1,1 0,1 1,2 0,0 0,2 0,0 1,2 0,1-1,1 20,1-36,1 0,-1 0,1 0,1 0,0-1,0 1,1-1,0 0,0 0,0 0,1-1,4 4,-7-7,1-1,0 0,1 0,-1 0,0-1,1 1,-1-1,1 0,0 0,0 0,0 0,0-1,0 1,0-1,0 0,0-1,1 1,-1-1,0 1,1-1,-1-1,0 1,1 0,-1-1,0 0,3-1,6-3,-1 0,1-1,-2-1,1 0,-1 0,0-1,0-1,-1 1,0-2,-1 1,0-2,0 1,-1-1,-1 0,0-1,1-2,9-17,-2 0,-1-1,-1-1,-2 0,5-27,-10 36,-1-2,0 1,-2 0,-2-1,0-21,-1 40,-1 1,1 0,-1-1,0 1,-1 0,1 0,-1 0,-1 0,1 0,-1 0,0 0,0 1,-1 0,1-1,-1 1,-1 1,1-1,0 0,-1 1,0 0,0 0,-1 1,1-1,-1 1,-2-1,3 2,-1 0,1 0,0 1,0 0,-1 0,1 0,0 1,-1-1,1 1,-1 1,1-1,0 1,-1 0,1 0,0 0,-1 1,1 0,0 0,0 0,1 1,-1-1,0 1,-3 3,-2 3,0 0,0 0,1 1,0 0,1 0,0 1,0 1,-5 11,-23 51</inkml:trace>
  <inkml:trace contextRef="#ctx0" brushRef="#br0" timeOffset="78436.8">96 1090,'-11'6,"-10"18,-7 18,2 12,16 2,21-7,21-13,10-23,-2-26,-8-27,-21-13,-23 2,-10 11</inkml:trace>
  <inkml:trace contextRef="#ctx0" brushRef="#br0" timeOffset="79452.9">96 1090,'6'0,"7"11,2 22,4 15,-2 12,8 1,11-10,6-25,-6-16</inkml:trace>
  <inkml:trace contextRef="#ctx0" brushRef="#br0" timeOffset="80640.71">363 923,'6'17,"1"17,1 14,-2 10,-2 7,16 4,15-16,8-28,-4-30,-13-25,-24-7,-23 1,-7 20,0 12</inkml:trace>
  <inkml:trace contextRef="#ctx0" brushRef="#br0" timeOffset="81749.62">832 1124,'-6'-6,"-19"-1,-5 11,8 11,20 8,20 12,8 12,-11 8,-21 1,-20-9,-17-12,-1-13</inkml:trace>
  <inkml:trace contextRef="#ctx0" brushRef="#br0" timeOffset="82765.46">1065 1157,'-5'6,"-14"13,-3 15,7 18,18 1,20-9,17-18,14-24,-3-24,-10-25,-24-11,-31 5,-25 11,-5 25,-2 26,8 11</inkml:trace>
  <inkml:trace contextRef="#ctx0" brushRef="#br0" timeOffset="83797">1333 789,'0'6,"0"13,0 15,0 19,0 11,0 6,0 3,0 1,0-2,11-7,16-14,3-23,-4-15</inkml:trace>
  <inkml:trace contextRef="#ctx0" brushRef="#br0" timeOffset="85218.52">1600 1090,'-1'33,"0"-10,1 0,1 0,3 9,-4-26,1-1,1 0,-1 0,0 0,1 0,0 0,0 0,1 0,0-1,-1 1,1-1,1 0,-1 0,1 0,-1 0,4 2,-5-5,0 1,-1-1,1 0,0 0,0 0,0 0,0-1,-1 1,1-1,0 1,0-1,1 1,-1-1,0 0,0 0,0 0,0 0,0 0,0-1,0 1,0-1,0 1,0-1,0 0,0 1,-1-1,1 0,0 0,0-1,-1 1,1 0,0 0,-1-1,0 1,1-1,-1 1,0-1,0 0,1 0,-1 0,5-8,0 0,-1 0,0 0,-1-1,0 0,2-7,-1-7,4-11,-9 36,0 0,0 0,0 0,0 0,0 0,0 0,0 1,0-1,0 0,0 0,0 0,0 0,0 0,1 0,-1 0,0 0,0 0,0 0,0 0,0 0,0 0,0 0,0 0,0 0,0 0,0 0,0 0,1 0,-1 0,0 0,0 0,0 0,0 0,0 0,0 0,0 0,0 0,0 0,0 0,0 0,1 0,-1 0,0 0,0 0,0 0,0 0,0 0,0 0,0 0,0-1,0 1,0 0,0 0,0 0,0 0,0 0,0 0,0 0,0 0,3 22,-2-6,1 1,1-1,0 1,5 14,-6-24,0-1,1 0,0 0,-1 0,2 0,-1-1,1 1,0-1,0 0,0 0,1 0,0-1,0 1,1 0,17 5</inkml:trace>
  <inkml:trace contextRef="#ctx0" brushRef="#br0" timeOffset="86078.26">1934 689,'0'6,"0"13,0 20,0 16,0 8,0 6,0 3,0-1,12 6,14-5,15-20,6-31,-5-18</inkml:trace>
  <inkml:trace contextRef="#ctx0" brushRef="#br0" timeOffset="86609.49">1835 923,'5'-5,"20"-3,16 1,12 1,-2 2</inkml:trace>
  <inkml:trace contextRef="#ctx0" brushRef="#br0" timeOffset="106156.01">3338 356,'-1'16,"-1"0,0 0,-4 14,-3 25,-24 207,8-81,6 52,13 745,9-522,-3 5794,-29-5232,-36 0,3-49,58-888,-4 45,5 0,11 78,-1-147</inkml:trace>
  <inkml:trace contextRef="#ctx0" brushRef="#br0" timeOffset="108421.12">3372 322,'-12'0,"-8"17,-14 11,-17 13,-12 10,6-3</inkml:trace>
  <inkml:trace contextRef="#ctx0" brushRef="#br0" timeOffset="108749.2">3271 289,'11'6,"16"12,2 16,14 13,11 4,2-7,-9-10</inkml:trace>
  <inkml:trace contextRef="#ctx0" brushRef="#br1" timeOffset="116249.67">2637 456,'11'6,"21"7,16 13,12 8,18 9,13 9,2 1,-3 9,-6-1,1-4,7 4,1 4,0 2,3 0,-5-4,-6-2,-17-18,-21-15</inkml:trace>
  <inkml:trace contextRef="#ctx0" brushRef="#br1" timeOffset="116796.5">3772 222,'0'4,"-1"-1,0 1,0-1,0 1,0-1,0 1,-1-1,0 0,1 1,-1-1,0 0,-1 0,1-1,-2 3,-6 7,-331 419,221-285,14-26,-77 64,96-101,4 4,3 4,-34 53,104-130,1 1,0-1,1 2,1-1,0 1,1 1,1-1,-2 12,4 20</inkml:trace>
  <inkml:trace contextRef="#ctx0" brushRef="#br1" timeOffset="117796.79">2570 4166,'5'6,"20"24,22 24,20 15,21 18,13 5,7-1,-5-5,-7-11,8 4,-3 6,-6 0,-4-9,-16-18</inkml:trace>
  <inkml:trace contextRef="#ctx0" brushRef="#br1" timeOffset="118156.46">3739 4466,'-5'0,"-20"23,-28 19,-33 25,-36 23,-9 3,6 3,14-5,8-5,11-7,9-11,7 1,6 4,3 3,13-13</inkml:trace>
  <inkml:trace contextRef="#ctx0" brushRef="#br1" timeOffset="118921.43">2870 8109,'0'18,"6"16,13 14,26 27,22 19,23 15,19 12,7-9,-4-6,-10-16,-22-23</inkml:trace>
  <inkml:trace contextRef="#ctx0" brushRef="#br1" timeOffset="119265.24">3772 8444,'-5'0,"-14"6,-26 13,-34 25,-15 18,-13 21,-13 7,4-6,9-5,-4 0,4 9,21-9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38:37.9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70,'6'0,"13"0,14 0,14 0,10 0,12-6,6-1,1-6,-1 0,-1 1,-2 4,3 2,-16 3,-18 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38:39.87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0,'11'0,"16"6,14 7,11 8,9-1,11-3,4 1,1-2,-2 2,-1-3,-3 2,4-1,-11-4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38:41.7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1,'11'0,"16"0,13 5,13 3,7-1,6 5,8 5,4 6,-1-1,-2-4,-2 0,3 9,-11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38:43.6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0,'6'0,"7"12,19 14,15 9,11 5,7 0,9 0,4-8,0-8,-2-4,-9 2,-15-4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38:45.2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1,'6'11,"13"10,15 12,12 18,11 12,6 6,4-3,2-1,1-6,-12-7,-15-13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38:47.28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222 217,'5'0,"20"0,16 12,13 9,8 12,11 13,5 9,-6 6,2 5,0-3,-13-13</inkml:trace>
  <inkml:trace contextRef="#ctx0" brushRef="#br0" timeOffset="1674.53">54 150,'-6'-11,"-1"2,11 14,11 17,3 22,4 15,4 9,-3 4,1 1,-3-11</inkml:trace>
  <inkml:trace contextRef="#ctx0" brushRef="#br0" timeOffset="2930.42">21 118,'-11'-6,"1"-1,14 0,18 1,17 2,12 1,16 2,6-5,4-8,-1 0,-2-5,-7 2,-16 3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45:12.0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1514,'820'-405,"-649"321,102-47,19 11,-103 42,-116 45,1 4,32-8,233-78,-223 71,2 4,2 6,29 0,-61 14,0-3,-1-3,-2-5,-1-3,21-16,180-74,-238 103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0:45:17.1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0,'63'68,"24"37,-30-34,39 34,104 100,180 170,-132-136,-104-97,48 30,39 26,182 140,-124-105,-177-137,4-6,113 68,138 57,-301-175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10.29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1,'6'0,"7"17,7 17,1 14,1 4,-2-6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11.2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 0,'0'11,"0"16,0 14,-6 11,-1-3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6129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19-03-21T00:26:54.872"/>
    </inkml:context>
    <inkml:brush xml:id="br0">
      <inkml:brushProperty name="width" value="0.05" units="cm"/>
      <inkml:brushProperty name="height" value="0.05" units="cm"/>
      <inkml:brushProperty name="fitToCurve" value="1"/>
    </inkml:brush>
    <inkml:context xml:id="ctx1">
      <inkml:inkSource xml:id="inkSrc1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3-21T00:28:36.841"/>
    </inkml:context>
    <inkml:brush xml:id="br1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1216 9559 0,'-33'33'94,"-1"34"-63,-32 33-15,32-33 0,1 0-1,-67 33 1,33 34-1,33-67-15,1 33 16,-67-33 0,100 33-1,-67-33 1,33 0 0,-33 0-1,34 33 1,0-33-16,-34 0 15,67 0-15,-100 66 16,66-66 0,1 33-1,-34-33 1,67 0-16,-34 33 16,1-33-1,0 33 1,33 1-1,0-34 1,-34-1 0,34 1-1,0 34 1,0-35 0,0 1-1,0 0 1,0 0-1,0 0 1,34 33 0,-1-33-1,67-34 17,-33 68-17,0-68 1,33 34-1,0-34 1,-33-33 0,0 34-16,0-1 15,33-33-15,1 0 16,-1 0 0,0 33-1,34-33-15,33 0 16,-100 0-16,0 0 0,-1 34 15,68-34-15,-67 0 16,0 0-16,66 0 16,-66 0-16,34 0 0,-1 0 15,-33 0-15,33 0 0,-33 0 16,0 0-16,-1 0 0,1 0 0,0 0 16,0 0-16,33 0 0,-33 0 15,0 0-15,0 0 0,0 0 16,-1 0-16,1 0 0,34 33 15,32-33-15,-66 0 16,0 0-16,0 0 0,0 0 0,-1 0 0,35 0 0,-34 0 16,-1 0-16,68 0 15,-67 0-15,0 0 0,0 34 16,-1-34-16,1 0 0,34 0 0,-35 0 16,1 0-16,0 0 0,0 0 15,0 0-15,0 0 0,33 0 16,-33 0-16,0 0 0,-1 0 15,35 0-15,-35 0 16,1 0-16,0 0 0,33 0 0,1 0 16,-34 0-16,-1 33 0,35-33 15,-35 0-15,35 0 0,-34 0 16,33 0-16,-33 0 0,0 0 16,33 34-16,0-34 0,-33 0 15,33 0-15,-33 0 0,33 0 0,-33 0 16,33 0-16,-33 0 0,0 0 15,33 0-15,1 0 0,-35 0 16,35 0-16,-1 0 0,0 0 16,0 0-16,-33 33 0,34-33 15,-35 0-15,1 0 0,34 33 16,-1-33-16,-33 0 0,33 0 16,-33 0-16,33 34 0,-33-34 15,33 0-15,0 0 0,1 0 16,-1 0-16,0 0 0,0 0 0,1 0 15,-1 0-15,-33 0 0,33 0 16,0 0-16,1 0 0,-1 0 16,0 0-16,-33 0 0,33 0 15,0 0-15,-33 33 0,34-33 16,-35 0-16,35 0 0,-1 0 0,0 0 16,0 0-16,1 0 0,-34 0 15,33 0-15,0 0 16,0 0-16,1 0 0,-1 0 15,-33 0-15,33 0 0,0 0 0,1 34 16,-1-34-16,0 0 0,0 0 16,-33 0-16,33 0 0,1 33 15,-1-33-15,-33 0 0,33 0 16,-33 0-16,0 0 0,33 0 16,0 0-16,1 0 0,-35 0 0,35 0 15,-35 34-15,35-34 0,-1 0 16,0 0-16,1 0 0,-1 0 15,0 0-15,0 0 16,1 0-16,-35 0 0,35 0 0,-34 0 16,33 33-16,0-33 0,0 0 15,-33 0-15,33 0 0,-33 0 16,0 0-16,33 0 0,-33 0 16,33 0-16,-33 0 0,34 0 15,-1 0-15,0 0 0,-33 0 0,0 0 16,0 0-16,33 0 0,-33 0 15,0 0-15,33 0 0,-33 0 16,0 0-16,33 0 0,-33 0 16,-1 0-16,1 0 0,0 0 15,33 0-15,-33 0 0,0 0 16,33 0-16,-33 0 0,0 0 16,0 0-16,0-33 0,33 33 15,-33 0-15,0 0 0,0 0 16,-1 0-16,1 0 0,33 0 0,-33 0 15,34 0-15,-35 0 0,1 0 16,0 0-16,0 0 0,67 0 16,-68 0-16,1 0 31,34 0-31,32 0 16,1 0-16,-34-34 0,0 34 15,1-33-15,-1-1 31,-33 34-31,0-33 16,33-1 0,0 1-16,-33 0 15,33-1 1,-33 1-16,33-34 16,1 33-1,32-32-15,-32-1 16,32 0-16,-66 34 15,-33-34 1,66-34-16,-67 35 16,34-1-1,0-34-15,0 35 16,0-1 0,-1 0-16,1-67 15,-33 34 1,66 33-16,-100 0 15,67-66-15,0 32 16,-34 1-16,34-34 16,-34 34-1,1 0-15,-1 33 16,1-33 0,-1-34-16,0 67 15,1 0 1,-34 1-16,33-35 15,-33 34 1,34-33 0,-34 33-1,0 1 1,0-1 15,0 0 0,-34 0 63,-33 34-63,1-1 16,-35 1-31,35-1 0,-1 1-1,0-1 1,-33 34-1,-1-33 1,34 33-16,1-33 0,-35 33 16,1 0-16,0 0 0,-67-34 15,-67 34-15</inkml:trace>
  <inkml:trace contextRef="#ctx0" brushRef="#br0" timeOffset="2561">21971 11999 0,'67'67'63,"-34"-1"-48,34 1 1,0-33 0,33-34-1,0 0-15,-33 0 16,0 0 0,0 0-1</inkml:trace>
  <inkml:trace contextRef="#ctx0" brushRef="#br0" timeOffset="3577">21937 11999 0,'0'67'125,"0"-1"-125,-33 1 31,33-100 47,0-34-62,0-33-1,67 66 126,0 1-110,-1 33-15,35-34-16,-34 1 15</inkml:trace>
  <inkml:trace contextRef="#ctx0" brushRef="#br0" timeOffset="4656">22773 12066 0,'0'33'78,"0"34"-62,0 33 0,-34 0-1,34-33 16,0-100 32</inkml:trace>
  <inkml:trace contextRef="#ctx0" brushRef="#br0" timeOffset="5703">22739 11999 0,'0'33'125,"67"67"-94,-33-33 0,66-33 63,-100-101-63,33 0-15,34 0 15,-33 0-15,-34 101 156,0 33-157,0-1 1,0 1 0,0 0-1,0 33 1,0-33 15,0-100 63</inkml:trace>
  <inkml:trace contextRef="#ctx0" brushRef="#br0" timeOffset="7468">23241 12299 0,'67'0'109,"-1"0"-62,-32-100 109,-34 33-93,0 1-32,-67 32 47,34 101-15,-34 0-1,67 0-15,-34-1-16,1 1 1,66 34 14,1-35 1,33-66-15,-1-33 14,35 0-14,-101-1 61</inkml:trace>
  <inkml:trace contextRef="#ctx0" brushRef="#br0" timeOffset="9453">23575 12099 0,'0'33'156,"0"34"-140,0 0-1,0 0 1,0 0 15,0 33 0,0-167 110,0 0-94,0 0-32,33 1 17,1-1-1,33 33 47,-34 68-31,-33 33-16,0-1-15,0 35 15,0-34-15,0-101 187,0-66-188,0 33 1,34 0 31,32 34 0,1 33 47,-33 67-48,-34-1-14,0 1-1,33 34 0</inkml:trace>
  <inkml:trace contextRef="#ctx0" brushRef="#br0" timeOffset="10453">24177 12199 0,'0'-33'16,"-34"66"109,34 34-110,-33 0 16,33 0-15,67 0 31,-1-67-16,1-34 16,-33-33-31,-1 0-1,-33 1 17,-33-35-1,-68 68 16,35 33-16,32 33 0,34 34-15</inkml:trace>
  <inkml:trace contextRef="#ctx0" brushRef="#br0" timeOffset="11608">24511 12066 0,'0'33'109,"0"34"-78,0 0-15,0-1 0,0 1-1,0-100 110,0-34-93,0 0-17,33 0 16,34 67 16,0 0-15,0 0-1</inkml:trace>
  <inkml:trace contextRef="#ctx0" brushRef="#br0" timeOffset="12359">24945 12132 0,'0'34'109,"0"33"-93,0-1-16,0 1 16,0 0 15,34-100 31</inkml:trace>
  <inkml:trace contextRef="#ctx0" brushRef="#br0" timeOffset="12921">25146 12132 0,'0'34'187,"-34"33"-171,-32 33-1,32 0-15,-33-33 16,0 33-16,1 1 16,32-35-1,-33 1-15,34 0 31,33-100 48</inkml:trace>
  <inkml:trace contextRef="#ctx1" brushRef="#br1">2252 11632,'1'-12,"0"0,1 0,0 1,3-8,4-29,4-143,-12-164,-4 157,18-141,5-28,-16 233,10-76,1-26,3-76,1-60,-3 72,0 20,-19-285,6-215,13 527,2-61,-20-82,4-158,14 308,1-65,-16-1471,-3 858,4 670,-5-285,-3 429,-15-66,21 172,-1-1,0 0,0 0,0 1,-1-1,1 0,-1 1,-1-1,1 1,0 0,-1 0,0 0,0 0,-2-1,2 3,1 0,-1 0,0 0,0 1,0 0,0-1,0 1,0 0,0 0,0 1,-1-1,1 1,0-1,0 1,-1 0,1 0,0 1,0-1,-1 1,-1 0,-15 3,17-3,-1 0,0 0,0 0,0-1,1 1,-1-1,0 0,0 0,0 0,-1-1,4 1,1-1,-1 1,1 0,0 0,-1-1,1 1,0 0,-1-1,1 1,0 0,0-1,-1 1,1-1,0 1,0 0,0-1,-1 1,1-1,0 1,0-1,0 1,0 0,0-1,0 1,0-1,0 1,0-1,0 1,0-1,0 1,0-1,13-28,-8 20,1 1,-1 0,2 0,-1 1,1 0,0 0,0 0,1 1,0 0,0 0,1 1,-1 0,1 1,8-3,-10 4,1 1,0 0,0 1,0 0,-1 0,1 1,0-1,0 2,0-1,0 1,0 1,0-1,-1 1,1 0,-1 1,1 0,-1 0,0 1,1 0,20 15,0 0,0 2,3 6,15 14</inkml:trace>
  <inkml:trace contextRef="#ctx1" brushRef="#br1" timeOffset="5765.59">2319 11597,'1'1,"0"-1,-1 0,1 0,0 0,-1 0,1 0,0 0,0 0,-1 0,1-1,0 1,-1 0,1 0,0-1,-1 1,1 0,0-1,-1 1,1 0,-1-1,1 1,0-1,-1 1,1-1,-1 1,0-1,1 1,-1-1,1 0,-1 1,0-1,1 0,-1 1,0-1,0 0,0 1,0-1,1 0,-1 0,0 1,0-1,0 0,0 1,-1-1,1 0,0 0,0 1,0-1,0 0,-1 1,1-1,-1-2,0 1,0 0,0-1,0 1,-1 0,1 0,0 0,-1 0,0 0,1 0,-1 1,0-1,0 1,-1-1,-9-6,11 7,0 1,1-1,-1 0,0 1,0-1,0 1,1-1,-1 1,0-1,0 1,0 0,0-1,0 1,0 0,0 0,0-1,0 1,0 0,0 0,0 0,0 0,0 1,0-1,0 0,0 0,0 0,1 1,-1-1,0 0,0 1,0-1,0 1,0-1,1 1,-1 0,0-1,0 1,1 0,-1 0,0-1,1 1,-1 0,1 0,-1 0,1 0,-1 0,0 1,0-1,0 1,1 0,-1-1,0 1,1 0,0 0,-1-1,1 1,0 0,0 0,0 0,0-2,0 0,0 0,0-1,0 1,0 0,1 0,-1 0,0-1,0 1,0 0,0 0,1 0,-1 0,0-1,0 1,0 0,1 0,-1 0,0 0,0 0,0 0,1-1,-1 1,0 0,0 0,1 0,-1 0,0 0,0 0,1 0,-1 0,0 0,0 0,1 0,-1 0,0 1,0-1,1 0,-1 0,0 0,0 0,0 0,1 0,-1 1,0-1,0 0,0 0,1 0,-1 0,0 1,0-1,0 0,0 0,0 0,1 1,-1-1,0 0,0 0,0 1,0-1,5-13,-13 12,8 1,0 0,0 0,-1 1,1-1,0 0,-1 0,1 0,0 0,-1 1,1-1,0 0,0 0,-1 1,1-1,0 0,0 0,0 1,-1-1,1 0,0 1,0-1,0 0,0 0,0 1,0-1,0 0,0 1,0-1,0 1,0-1,0 0,0 1,0-1,0 0,0 1,0-1,0 0,0 1,0-1,0 0,1 0,-1 1,0-1,0 0,0 1,0-1,1 0,-1 0,0 1,0-1,1 0,-1 0,0 0,1 1,-1-1,0 0,1 0,-1 0,0 0,1 0,-1 0,0 0,1 0,-1 1,0-1,1 0,-1 0,1 0,0 0,-1 1,1-1,0 0,0 0,-1 0,1 1,0-1,0 0,-1 0,1 0,0 0,-1 0,1-1,0 1,0 0,-1 0,1 0,0-1,-1 1,1 0,0-1,-1 1,1 0,-1-1,1 1,0-1,-1 1,1-1,-1 1,1-1,-1 0,0 1,1-1,-1 1,0-1,1 0,-1 1,0-1,0 0,1 0,-1 0,0 0,0 0,0 1,-1-1,1 0,0 0,0 0,0 1,-1-1,1 0,0 0,-1 1,1-1,-1 0,1 0,-1 1,1-1,-1 1,0-1,1 0,-1 1,0-1,1 1,-1 0,0-1,0 1,1-1,-1 1,0 0,0 0,0 0,1-1,-1 1,0 0,0 0,0 0,0 0,1 0,-1 0,0 0,0 1,0-1,1 0,-1 0,0 1,0-1,0 1,-2-1,1 0,-1 1,1-1,0 1,-1 0,1 0,0-1,-1 2,1-1,0 0,0 0,0 1,0-1,0 1,0-1,1 1,-1 0,0 0,1 0,-1 0,1 0,0 0,0 0,0 1,0-1,0 0,0 1,0-1,1 0,0 1,-1-1,1 1,0-1,0 1,0-1,0 1,1-1,-1 1,1-1,-1 0,1 1,0-1,0 0,0 1,0-1,0 0,1 0,-1 0,0 0,1 0,0 0,-1 0,1-1,2 2,27 15</inkml:trace>
  <inkml:trace contextRef="#ctx1" brushRef="#br1" timeOffset="12015.31">514 869,'0'6,"0"13,0 14,0 14,0 9,0 8,6 3,18-15,18-22,12-27,-3-15</inkml:trace>
  <inkml:trace contextRef="#ctx1" brushRef="#br1" timeOffset="12592.77">480 969,'6'0,"13"0,15 0,13 0,-2 0</inkml:trace>
  <inkml:trace contextRef="#ctx1" brushRef="#br1" timeOffset="13577.55">815 1070,'0'6,"0"12,0 22,17 2,5-4</inkml:trace>
  <inkml:trace contextRef="#ctx1" brushRef="#br1" timeOffset="13921.31">815 869,'0'0</inkml:trace>
  <inkml:trace contextRef="#ctx1" brushRef="#br1" timeOffset="15234.85">1016 1070,'2'4,"1"-1,-1 1,0 0,0 0,0 0,0 0,-1 0,1 0,-1 1,0-1,0 3,9 27,-9-34,-1 1,1-1,-1 1,1-1,-1 1,1-1,0 1,-1-1,1 1,0-1,-1 0,1 1,0-1,-1 0,1 0,0 1,0-1,-1 0,1 0,0 0,0 0,-1 0,1 0,0 0,0 0,-1-1,1 1,0 0,0 0,-1-1,1 1,0 0,-1-1,1 1,33-19,-6 3,-25 16,-1-1,1 1,0 0,-1 0,1 0,0 1,-1-1,1 0,0 1,-1 0,1 0,-1 0,1 0,-1 0,1 0,-1 1,0-1,1 1,-1-1,0 1,0 0,0 0,-1 0,1 0,1 2,5 4,-8-7,0-1,1 0,-1 0,0 1,1-1,-1 0,1 0,-1 1,0-1,1 0,-1 0,1 0,-1 0,0 0,1 0,-1 0,1 1,-1-1,1 0,-1-1,1 1,-1 0,0 0,1 0,-1 0,1 0,-1 0,0 0,1-1,-1 1,1 0,-1 0,0-1,1 1,-1 0,0 0,1-1,-1 1,0 0,14-19,-6 7,-6 10,-1 0,1 0,0 0,0 0,0 1,0-1,0 0,0 1,0 0,0-1,1 1,-1 0,1 0,-1 0,1 1,-1-1,1 1,-1-1,1 1,-1 0,1 0,-1 0,1 0,0 0,-1 1,1-1,-1 1,1 0,-1-1,1 1,-1 0,0 1,0-1,1 0,-1 1,0-1,1 2,5 4,0 1,0 1,0 0,-1 0,-1 0,1 1,4 10,6 12</inkml:trace>
  <inkml:trace contextRef="#ctx1" brushRef="#br1" timeOffset="16218.95">1517 1170,'11'0,"16"0,14 0,0-12,-7-20,-21-10,-23 1,-22 13,-5 24,-2 29,5 22,9 13,20 4,21-11,21-18,20-23,12-23,-5-10</inkml:trace>
  <inkml:trace contextRef="#ctx1" brushRef="#br1" timeOffset="17437.23">1917 1404,'6'-6,"8"-13,6 2,1 16,-4 19,-4 18,-5 14,-4-1</inkml:trace>
  <inkml:trace contextRef="#ctx1" brushRef="#br1" timeOffset="23453.08">6162 10261,'11'0,"-1"-11,-9 1,2 3,-1-3,-5 0,-8 13,-3 6</inkml:trace>
  <inkml:trace contextRef="#ctx1" brushRef="#br1" timeOffset="28687.26">6129 10160,'2'15,"4"-16,6-27,-8-14,-2 0,-2 0,-1 0,-3 0,-2-7,-4-74,0-35,-25-128,2 113,8 48,6-1,3-32,1-70,-5-191,21-2731,18 2820,-5 153,0-6,7-204,-22-934,7 1182,22-124,-10 119,-2-100,-18-748,2 981,-2-35,2 46,0-1,0 0,0 1,0-1,0 1,0-1,-1 1,1-1,0 1,0-1,-1 1,1-1,0 1,-1-1,1 1,0-1,-1 1,1-1,-1 1,1 0,-1-1,1 1,-1 0,1-1,-1 1,1 0,-1 0,1 0,-1-1,1 1,-1 0,1 0,-1 0,0 0,1 0,-1 0,1 0,-1 0,0 0,1 0,-1 1,1-1,-1 0,1 0,-1 0,1 1,-1-1,1 0,-1 1,1-1,-1 0,1 1,-1-1,1 1,0-1,-1 0,1 1,0-1,-1 1,1 0,-14 13,0 0,1 1,1 0,-10 16,-11 14,2-7</inkml:trace>
  <inkml:trace contextRef="#ctx1" brushRef="#br1" timeOffset="29702.3">6162 702,'0'6,"6"13,13 20,15 10,12 1,0-7</inkml:trace>
  <inkml:trace contextRef="#ctx1" brushRef="#br1" timeOffset="31937.46">4558 402,'0'5,"0"14,-6 20,-1 15,-1 10,3 5,1 3,18-12,19-15,14-27,6-28,-7-13</inkml:trace>
  <inkml:trace contextRef="#ctx1" brushRef="#br1" timeOffset="32389.92">4425 601,'11'-5,"15"-3,15-5,11 0,9 2,-1 2,-10 4</inkml:trace>
  <inkml:trace contextRef="#ctx1" brushRef="#br1" timeOffset="32749.28">4825 569,'0'11,"0"15,6 15,7 1,2-8</inkml:trace>
  <inkml:trace contextRef="#ctx1" brushRef="#br1" timeOffset="33108.65">4959 402,'0'0</inkml:trace>
  <inkml:trace contextRef="#ctx1" brushRef="#br1" timeOffset="33859.06">5026 601,'12'12,"3"14,-1 15,3-5,5-21,9-12,6-1,1 10,1-2,-1-15,4 0,-4 11,1 6,-4 0</inkml:trace>
  <inkml:trace contextRef="#ctx1" brushRef="#br1" timeOffset="34936.64">5560 735,'15'0,"-1"-1,0 0,0-1,0-1,-1 0,1-1,0-1,-8 3,-1 0,1 0,-1-1,1 0,-1 0,0-1,0 1,0-1,0 0,-1 0,0-1,0 1,0-1,0 0,-1 0,2-2,-4 5,0 1,-1 0,1-1,0 1,0-1,-1 0,1 1,-1-1,1 1,-1-1,1 0,-1 1,0-1,0 0,0 1,0-1,0 0,-1 1,1-1,0 0,-1 1,1-1,-1 0,1 1,-1-1,0 1,0-1,0 1,0-1,0 1,0 0,0 0,0-1,0 1,-1 0,1 0,0 0,-1 0,1 0,-1 1,1-1,-1 0,0 1,-2-2,0 2,0-1,1 0,-1 1,0 0,0 0,0 0,0 0,0 1,1-1,-1 1,0 0,0 0,1 1,-1-1,1 1,-1-1,1 1,-2 1,-3 4,1 1,-1 0,1 0,0 0,1 1,0 0,0 1,1-1,1 1,-1 0,1 0,1 0,0 1,1-1,-1 3,2-5,0-1,0 1,1-1,0 1,0 0,1-1,-1 1,2-1,-1 1,3 3,-3-7,1 1,0-1,0 0,0 0,0-1,1 1,0 0,0-1,0 0,0 0,0 0,1 0,-1 0,1 0,0-1,-1 0,5 2,-1-2,-1 0,1 0,0-1,-1 0,1-1,0 1,0-1,-1 0,1-1,0 0,0 0,-1 0,1-1,-1 0,7-3,37-17</inkml:trace>
  <inkml:trace contextRef="#ctx1" brushRef="#br1" timeOffset="37452.26">5861 1003,'11'-6,"10"4,2 20,-10 17,-18 9,-20 3,-22 4,8-6,22-11,26-5,22-8,17-13,1-8</inkml:trace>
  <inkml:trace contextRef="#ctx1" brushRef="#br1" timeOffset="62999.35">11041 11697,'6'0,"2"-11,-12-4,-11 12,3 7,14-4,2-7,-11 4,6 7,10 4,3-1</inkml:trace>
  <inkml:trace contextRef="#ctx1" brushRef="#br1" timeOffset="67280.79">11009 11632,'-5'-239,"-11"-15,-1 55,-46-399,33 350,9-71,12 168,0-633,12 454,-3-1848,-18 1853,1 26,17 109,-1-17,-10-34,-31-400,28 418,5 47,-13-31,2 15,5-123,13 239,-11-89,-26-125,9 88,-37-407,65 586,-14-243,16-185,3 185,-4-16,1 279,0-4,0 0,-1 0,0 0,-1 0,1 0,-2-2,3 8,0 0,-1 1,1-1,0 0,-1 0,1 0,-1 0,0 0,1 1,-1-1,0 0,1 0,-1 1,0-1,0 1,0-1,1 1,-1-1,0 1,0-1,0 1,0 0,0-1,0 1,0 0,0 0,0 0,0 0,0 0,0 0,0 0,0 0,0 0,0 0,0 0,0 1,0-1,0 0,1 1,-1-1,0 1,0-1,0 1,0-1,1 1,-1 0,0 0,-20 15,0 1,1 1,1 1,1 1,1 1,0 0,-4 9,7-9</inkml:trace>
  <inkml:trace contextRef="#ctx1" brushRef="#br1" timeOffset="68062.04">10474 601,'11'6,"10"13,12 9,13 12,14 3,-2-4</inkml:trace>
  <inkml:trace contextRef="#ctx1" brushRef="#br1" timeOffset="69874.24">9003 335,'-6'5,"-1"14,-6 15,-1 13,3 15,2 9,4 3,2 1,7-1,15-13,15-23,13-29,0-22,-10-9</inkml:trace>
  <inkml:trace contextRef="#ctx1" brushRef="#br1" timeOffset="70257.14">8803 601,'6'0,"12"-5,16-3,18-5,12-6,7 1,-9 2</inkml:trace>
  <inkml:trace contextRef="#ctx1" brushRef="#br1" timeOffset="70640.18">9203 668,'0'12,"0"20,0 16,12 6,9-12,0-13</inkml:trace>
  <inkml:trace contextRef="#ctx1" brushRef="#br1" timeOffset="70983.92">9370 335,'0'-12,"0"-3</inkml:trace>
  <inkml:trace contextRef="#ctx1" brushRef="#br1" timeOffset="72124.91">9370 668,'12'6,"9"13,1 15,2-4,-2-19,6-11,-2 0,1 12,-5 14,-5-2,-1-17,-3-20,8-9,1 5,1 18,3 18,-2 8</inkml:trace>
  <inkml:trace contextRef="#ctx1" brushRef="#br1" timeOffset="72921.36">9839 802,'11'0,"16"0,19-11,3-16,-19-14,-26-5,-25 9,-14 24,-7 31,3 23,9 16,9 10,20 5,21-10,13-27,1-19</inkml:trace>
  <inkml:trace contextRef="#ctx1" brushRef="#br1" timeOffset="74139.58">10073 1003,'5'-6,"14"-7,9 4,0 20,-17 15,-20 14,-5 0,19-7,13-3,4 4,-2 9,-16 7,-20 2,-18-9,-20-22,-2-16</inkml:trace>
  <inkml:trace contextRef="#ctx1" brushRef="#br1" timeOffset="104297.58">16055 10562,'11'0,"4"-6,-6-2,-10 12,0 5,6-10,-3 1,-13 11,-5 5</inkml:trace>
  <inkml:trace contextRef="#ctx1" brushRef="#br1" timeOffset="107468.23">16089 10629,'2'-258,"-5"-280,-13 318,0-27,-19-209,13 212,9-19,-3-47,0 7,16 290,-20-586,6 296,14-1,22-129,-6-570,-19 627,3-1274,17 1270,0 33,-38-527,9 460,-3-30,-26 43,35 335</inkml:trace>
  <inkml:trace contextRef="#ctx1" brushRef="#br1" timeOffset="108296.85">15888 234,'0'6,"-6"13,-18 20,-12 21,-10 11,-4 11,-4 3,13-19,18-32,25-33,13-28,2-10</inkml:trace>
  <inkml:trace contextRef="#ctx1" brushRef="#br1" timeOffset="108812.45">15787 335,'6'-17,"7"-18,13-1,14 3,17 21,9 22,6 22,2 11,-1-3,-12-6</inkml:trace>
  <inkml:trace contextRef="#ctx1" brushRef="#br1" timeOffset="110438.17">13482 0,'0'6,"0"12,0 16,0 19,0 11,0 18,5 6,14-6,21-17,3-31,5-32,-5-29,-9-9</inkml:trace>
  <inkml:trace contextRef="#ctx1" brushRef="#br1" timeOffset="110766.26">13415 268,'11'-11,"16"-5,14-4,11-5,9 8,-7 6</inkml:trace>
  <inkml:trace contextRef="#ctx1" brushRef="#br1" timeOffset="111110.02">13782 268,'6'11,"1"21,6 17,6-1,0-8</inkml:trace>
  <inkml:trace contextRef="#ctx1" brushRef="#br1" timeOffset="111468.61">13882 134,'0'-6,"0"-2</inkml:trace>
  <inkml:trace contextRef="#ctx1" brushRef="#br1" timeOffset="112156.07">13949 234,'3'0,"0"1,-1-1,1 1,0 0,-1 0,1 0,0 0,-1 0,0 1,1-1,-1 1,0-1,1 1,-1 0,0 0,-1 0,1 0,0 0,0 1,-1-1,1 1,31 60,-16-29,-17-33,0 0,1-1,-1 1,0 0,1-1,-1 1,1 0,-1-1,0 1,1-1,0 1,-1 0,1-1,-1 1,1-1,0 0,-1 1,1-1,0 1,-1-1,1 0,0 0,-1 1,1-1,0 0,0 0,-1 0,1 0,0 0,0 0,0 0,-1 0,1 0,0 0,0 0,-1-1,1 1,0 0,-1-1,1 1,0 0,-1-1,1 1,0 0,-1-1,1 1,-1-1,1 0,-1 1,26-41,-12 16,-12 23,-1 1,0 0,0-1,1 1,-1 0,0-1,1 1,-1 0,1 0,0 0,-1 1,1-1,0 0,-1 0,1 1,0-1,0 1,0 0,0-1,-1 1,1 0,0 0,0 0,0 1,0-1,-1 0,1 1,0-1,4 3,-1 0,0 0,-1 0,1 0,-1 1,1 0,-1 0,1 1,-3-2,1 0,0 0,1 0,-1 0,0 0,1-1,-1 0,1 1,0-1,0-1,0 1,0 0,3 0,-4-3,-1 0,1 0,-1 0,0 0,1-1,-1 1,0-1,0 1,0-1,0 0,0 0,0 0,0 0,-1 0,1 0,-1 0,1-1,-1 1,0 0,0-1,0 1,0-1,17-24,-16 25,0 1,-1 0,1 0,0-1,0 1,1 0,-1 1,0-1,0 0,0 0,0 1,1 0,-1-1,0 1,1 0,-1 0,0 0,1 0,-1 1,0-1,0 1,1-1,-1 1,0 0,0 0,0 0,0 0,0 0,0 0,0 0,0 1,-1-1,1 1,0 0,-1-1,2 2,4 5,0 0,0 1,0 0,-1 0,-1 1,5 9,10 30,-6-8</inkml:trace>
  <inkml:trace contextRef="#ctx1" brushRef="#br1" timeOffset="112811.62">14617 301,'18'-6,"16"-13,8-14,-8-14,-27 2,-27 14,-15 23,-1 25,4 21,9 20,8 19,12 6,18-4,17-22,22-26,6-36,4-22,-8-6</inkml:trace>
  <inkml:trace contextRef="#ctx1" brushRef="#br1" timeOffset="113593.29">15052 502,'0'11,"0"15,0 15,-6 12,4 2,14-8,22-18,5-25,-4-24,-8-4,-9 14,-7 20,-5 20,-5 16,-1 5,-1-5</inkml:trace>
  <inkml:trace contextRef="#ctx1" brushRef="#br1" timeOffset="134193.31">16055 10629,'11'-9,"-14"5,2 5,0-1,-1 0,1 0,0 0,0 1,0-1,0 0,0 1,0-1,0 1,0 0,0-1,0 1,0 0,0 0,0-1,0 1,0 0,1 0,-1 0,0 0,0 2,-1-1,1 1,0-1,0 1,1 0,-1 0,1-1,-1 1,1 0,0 0,0-1,0 1,0 0,0 0,1-1,-1 1,1 0,0-1,0 1,0 0,-1-2,1 0,-1 0,0 0,1 0,-1 0,1 0,0 0,-1 0,1 0,0-1,-1 1,1 0,0 0,0-1,0 1,0-1,-1 1,1-1,0 1,0-1,0 1,0-1,0 0,0 1,0-1,0 0,1 0,-1 0,0 0,0 0,0 0,0 0,0 0,0-1,0 1,0 0,0-1,0 1,0 0,0-1,0 1,0-1,0 0,-1 1,1-1,0 0,0 1,0-1,-1 0,1-1,1 1,-1 0,1 0,-1 0,0-1,0 1,0-1,0 1,0-1,0 1,0-1,-1 1,1-1,0 0,-1 0,1 1,-1-1,0 0,0 0,1 1,-1-1,0 0,-1 0,1 1,0-1,0 0,-1 0,1 1,-1-1,0 0,1 1,-1-1,0 0,0 1,0-1,0 1,0-1,-1 0,0 0,0 0,0 0,-1-1,1 1,0 1,-1-1,0 0,1 1,-1-1,0 1,0 0,0 0,0 0,0 0,0 0,0 1,0-1,0 1,0 0,-1 0,-1 0,1 1,1-1,-1 1,0 0,1 1,-1-1,1 0,-1 1,1 0,0 0,-1 0,1 0,0 1,0-1,1 1,-1 0,0-1,1 1,0 0,-1 1,1-1,1 0,-1 1,0-1,1 1,0-1,0 1,0 0,0-1,0 1,1 0,0 0,-1 0,2 3,-1-6,0 1,0-1,1 0,-1 1,1-1,-1 0,1 1,0-1,-1 0,1 0,0 0,0 0,0 1,0-1,0 0,0 0,0-1,0 1,0 0,0 0,1 0,-1-1,0 1,0-1,1 1,-1-1,0 1,1-1,-1 0,1 0,-1 0,0 0,1 0,-1 0,1 0,0 0,2-1,0 0,-1 1,1-2,-1 1,1 0,-1-1,0 1,1-1,-1 0,0 0,0 0,0-1,1-1,-1 0,0 1,0-1,-1-1,1 1,-1 0,0-1,0 1,-1-1,1 1,-1-2,0 5,-1-1,1 1,-1 0,0-1,1 1,-1-1,0 1,0-1,0 1,0-1,0 1,0 0,-1-1,1 1,0-1,-1 1,1 0,-1-1,0 1,1 0,-1-1,0 1,0 0,0 0,0 0,0 0,0 0,0 0,0 0,0 0,0 0,0 0,-1 1,1-1,-1 0,1 1,0 0,-1-1,1 1,0 0,-1 0,1 0,0 0,-1 1,1-1,0 0,-1 0,1 1,0-1,-1 1,1-1,0 1,0 0,0-1,0 1,-1 0,1 0,0 0,0 0,0 0,1 0,-1 0,0 0,0 0,1 0,-1 1,0-1,1 0,-1 0,1 1,-2 2,0 0,1 0,0 0,-1 0,2 0,-1 1,0-1,1 0,0 1,0 0,0-2,0-1,0 0,1 0,-1 1,1-1,0 0,-1 0,1 0,0 0,0 0,0 0,1 0,-1 0,0-1,1 1,-1 0,1-1,0 1,-1-1,1 1,0-1,0 0,0 0,0 0,0 0,0 0,1 0,-1-1,-1 0,1 1,0-1,0 0,-1 0,1-1,0 1,0 0,-1 0,1-1,0 1,-1-1,1 0,0 1,-1-1,1 0,-1 0,1 0,-1 0,0 0,1 0,-1-1,0 1,0 0,0-1,0 1,0-1,0 1,0-1,0 1,0-1,-1 0,1 1,-1-2,1 3,-1-1,1 0,-1 0,0 0,1 0,-1 1,0-1,0 0,1 0,-1 0,0 0,0 0,0 0,0 0,0 0,0 0,-1 0,1 1,0-1,0 0,-1 0,1 0,0 0,-1 0,1 1,-1-1,1 0,-1 0,1 1,-1-1,0 0,1 1,-1-1,0 1,0-1,1 1,-1-1,0 1,0-1,0 1,1 0,-1-1,0 1,0 0,0 0,0 0,0-1,0 1,0 0,0 0,0 1,0-1,1 0,-1 0,0 0,0 1,0-1,0 0,0 1,1-1,-1 1,0-1,0 1,0-1,0 1,-19 11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12.21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150 1,'-5'5,"-14"14,-15 15,-12 7,0-3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13.2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158 0,'-6'0,"-13"6,-20 7,-10 8,4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09.1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202 147,'5'0,"14"0,15 0,13 11,9 10,-4 1</inkml:trace>
  <inkml:trace contextRef="#ctx0" brushRef="#br0" timeOffset="5850.49">1 47,'6'6,"7"18,7 17,7 13,15-3,0-10</inkml:trace>
  <inkml:trace contextRef="#ctx0" brushRef="#br0" timeOffset="6706.28">1 47,'17'0,"17"0,15-6,9-7,1-2,-9 2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36.4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88 119,'0'-17,"-17"-6,-17-15,-3-3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37.8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181 85,'-11'-6,"-16"-1,-13-12,-13-7,3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38.98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221 81,'-12'0,"-14"0,-15-5,-12-15,4-8,9 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40.4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273 144,'-11'-5,"-16"-8,-19-8,-14-11,-8-6,7 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41.8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204 207,'-6'-12,"-13"-14,-14-9,-8-5,3 6</inkml:trace>
  <inkml:trace contextRef="#ctx0" brushRef="#br0" timeOffset="1294.51">71 6,'-11'6,"-4"13,-6 15,2 18,15 1,8-9</inkml:trace>
  <inkml:trace contextRef="#ctx0" brushRef="#br0" timeOffset="2160.88">37 40,'6'0,"13"0,14-6,20-2,11-4,-5-2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47.06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1,'0'5,"6"14,18 4,6 3,-3-3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52.4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66,'0'-6,"11"-1,16 0,14-5,17 1,11 1,-2 3,-11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27:15.84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61 1,'0'5,"0"12,0 13,-5 11,-2 19,1 15,1 4,-4 3,0 9,1-1,3-7,1-6,2-17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05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1399,'382'-22,"-208"8,-164 13,0 1,0 0,0 0,0 1,-1 0,1 1,0 0,5 2,-11-2,-1-1,1 1,-1 0,0 0,1 0,-1 0,0 1,0-1,-1 1,1 0,0 0,-1 0,0 0,1 0,-1 0,-1 1,1-1,0 1,-1-1,0 1,0 0,0-1,0 2,2 13,0 0,-2 0,0 1,-1-1,-1 0,-1 3,-19 115,14-94,-3 18,-14 75,20-116,-2-1,0-1,0 1,-2-1,0 0,-2 1,4-10,0 0,-1 0,0 0,-1-1,1 0,-1 0,-1-1,1 0,-1 0,0-1,-1 0,1-1,-1 0,0-1,0 1,-9 0,-23 4,1-1,-1-3,-27 0,34-2,-94 2,75-3</inkml:trace>
  <inkml:trace contextRef="#ctx0" brushRef="#br0" timeOffset="6785.64">208 1959,'2'0,"1"-1,-1 0,0 1,0-1,0 0,0 0,0 0,0 0,0 0,0 0,-1-1,1 1,0-1,-1 1,1-1,-1 0,1 0,-1 1,0-2,24-38,-22 36,2-6,0 0,0 0,-1-1,-1 0,0 1,2-12,-5 20,1 0,-1 0,1 0,-1 0,0 0,0 0,0 0,0 1,-1-1,1 0,-1 0,0 0,0 0,0 0,0 1,0-1,-1 0,1 1,-1-1,0 1,1-1,-1 1,0 0,-1 0,1 0,0 0,0 0,-1 1,1-1,-1 1,-1 0,0 0,0 0,1 1,-1 0,0 0,0 0,0 0,0 0,0 1,0 0,1-1,-1 2,0-1,1 0,-1 1,0-1,1 1,0 0,-1 1,1-1,0 0,0 1,0-1,1 1,-1 0,0 2,-7 5,1 1,0 0,1 0,0 1,1 0,-5 11,10-16,-1 1,1-1,0 1,1 0,0 0,0-1,1 1,-1 0,2 0,0 7,-1-13,0 0,1-1,-1 1,0 0,1 0,-1-1,1 1,-1 0,1-1,0 1,0-1,-1 1,1-1,1 1,-1-1,0 1,0-1,0 0,1 0,-1 0,0 0,1 0,-1 0,1 0,0 0,-1 0,1-1,-1 1,1-1,0 1,0-1,-1 0,1 1,0-1,0 0,-1 0,1 0,0-1,0 1,-1 0,1-1,0 1,0-1,-1 1,1-1,-1 0,1 0,0 1,-1-2,8-3,-1 0,0 0,0-1,-1 0,0 0,0-1,0 0,-1 0,3-6,20-28</inkml:trace>
  <inkml:trace contextRef="#ctx0" brushRef="#br0" timeOffset="7504.39">296 1812,'0'10,"0"13,10 3,9-8,5-12,0-7</inkml:trace>
  <inkml:trace contextRef="#ctx0" brushRef="#br0" timeOffset="8594.27">503 1871,'0'-10,"0"1,0 13,0 16,0 13,0 8,0-4</inkml:trace>
  <inkml:trace contextRef="#ctx0" brushRef="#br0" timeOffset="11515.49">31 748,'6'-1,"1"0,-1 0,1 0,-1-1,0 0,0 0,0 0,2-2,29-9,31 0,0 4,1 2,0 4,19 3,52-4,-132 4,-1-1,1 2,-1-1,0 1,0 0,1 0,-1 0,0 1,0 1,0-1,5 4,-8-4,0 1,0 0,-1 0,1 0,-1 1,1-1,-1 1,0 0,-1 0,1 0,-1 0,0 0,0 0,0 1,0-1,-1 1,1-1,-1 4,5 28,-2 0,-2 0,-1 0,-2 1,-3 22,0 8,-3 14,-4 0,-19 71,21-107</inkml:trace>
  <inkml:trace contextRef="#ctx0" brushRef="#br0" timeOffset="12633.44">237 925,'-5'0,"-6"10,-7 14,0 12,2 10,10 3,16-7,16-17,8-26,-1-24,-6-17,-18-7,-20 5,-14 15,-2 13</inkml:trace>
  <inkml:trace contextRef="#ctx0" brushRef="#br0" timeOffset="13202.96">267 984,'10'10,"4"14,14 7,12-1,0-11,-8-9</inkml:trace>
  <inkml:trace contextRef="#ctx0" brushRef="#br0" timeOffset="14363.33">533 1044,'15'-5,"15"-2,2 11,-8 14,-25 14,-16 12,-1 4,13-7,17-10,7-10</inkml:trace>
  <inkml:trace contextRef="#ctx0" brushRef="#br0" timeOffset="16675.42">592 1132,'0'5,"-10"17,-13 9,2 0,19-10,16-10,5-5</inkml:trace>
  <inkml:trace contextRef="#ctx0" brushRef="#br0" timeOffset="19551.26">90 10,'125'1,"23"0,39-8,-173 5,2 1,-1-1,1 2,0 0,0 1,0 1,-12-1,0-1,0 1,0 0,0 1,0-1,-1 1,1-1,0 1,-1 1,1-1,-1 0,0 1,0-1,0 1,0 0,0 0,0 0,-1 1,0-1,1 1,0 1,3 10,0 1,-1-1,-1 1,0 0,-1 0,1 14,2 102,-5-101,-2 113,0-46,7 46,0-86</inkml:trace>
  <inkml:trace contextRef="#ctx0" brushRef="#br0" timeOffset="20691.82">385 216,'-5'0,"-7"10,-1 14,2 12,2 11,9 1,13-6,15-21,7-24,4-27,-6-18,-18-6,-21 7,-26 10,-11 23,0 17,9 10</inkml:trace>
  <inkml:trace contextRef="#ctx0" brushRef="#br0" timeOffset="21332.43">474 306,'5'5,"7"11,1 14,8 6,1-3</inkml:trace>
  <inkml:trace contextRef="#ctx0" brushRef="#br0" timeOffset="32640.95">592 423,'1'-3,"0"1,0-1,0 0,0 1,0-1,1 1,-1 0,1-1,-1 1,1 0,0 0,0 0,0 0,0 0,0 1,1-1,-1 1,0-1,1 1,-1 0,1 0,-1 0,1 0,0 0,-1 1,2-1,-1 0,0 1,0-1,-1 1,1-1,0 1,0 0,0 0,0 1,0-1,-1 0,1 1,1 0,-3 0,0-1,1 1,-1-1,0 1,0-1,0 1,0 0,0 0,0 0,0 0,0-1,-1 1,1 0,0 0,0 1,-1-1,1 0,-1 0,1 0,-1 0,1 1,-1-1,0 0,0 0,1 0,-1 1,-1 3,0 0,0 0,0 0,-1-1,1 1,-1 0,0-1,-1 1,1-1,-1 0,0 0,0 0,0 0,-1 0,1-1,-1 1,-3 2,-9 11,15-17,0 1,1-1,-1 1,1 0,-1-1,0 1,1 0,-1-1,1 1,0 0,-1 0,1-1,0 1,-1 0,1 0,0 0,0-1,0 1,-1 0,1 0,0 0,0 0,0 0,1-1,-1 1,0 0,0 0,0 0,18 12,-16-13,-1 0,1 1,-1-1,1 1,-1 0,0 0,1-1,-1 1,0 0,0 0,1 0,-1 0,0 0,0 1,0-1,0 0,0 0,-1 1,1-1,0 0,-1 1,1-1,-1 1,1-1,-1 1,1-1,-1 1,0-1,0 1,0 0,0-1,0 2,-1-1,1 1,-1-1,0 1,0-1,0 1,0-1,0 1,-1-1,1 0,-1 0,1 0,-1 0,0 0,0 0,0 0,0-1,0 1,-1 0,-2 1,-1 0,1-1,0 0,-1 0,1 0,-1-1,0 0,0 0,0 0,-9 0,-1 0,1-1,0-1,0 0,0-1,-9-3,-21-8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53.0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0,'12'0,"14"0,15 0,12 0,8 0,-1 0,-10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2:53.7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1 200,'0'-5,"17"-3,17 1,14 1,10 2,1 2,-9 0</inkml:trace>
  <inkml:trace contextRef="#ctx0" brushRef="#br0" timeOffset="8000.44">235 1,'11'0,"16"0,13 5,13 14,7 3,12 4,-19 3,-29 2,-30 7,-25 9,-20 2,-5 10,-1-6,11-11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3:13.24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61 36,'5'0,"20"0,16 0,13 0,-3 0</inkml:trace>
  <inkml:trace contextRef="#ctx0" brushRef="#br0" timeOffset="3947.58">95 36,'5'0,"14"0,15 0,12 0,-6 0,-22 0,-26 0,-22 0,-6 0</inkml:trace>
  <inkml:trace contextRef="#ctx0" brushRef="#br0" timeOffset="8529.25">61 36,'5'-3,"0"0,0 0,1 0,0 1,0-1,-1 2,1-1,0 0,0 1,1 0,-1 1,0-1,0 1,1 0,11-1,96-8,-236 9,72 1,40-1,15 0,168 0,-449 0,558 0,-212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3:15.33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68 61,'11'-11,"15"-4,15 0,11 3,-3 4</inkml:trace>
  <inkml:trace contextRef="#ctx0" brushRef="#br0" timeOffset="3651.95">1 61,'254'0,"-453"-1,177-3,22 4,0 0,0 0,0 0,0 0,-1 0,1 0,0 0,0 0,0 0,0 0,0 0,0 0,0 0,-1 0,1 0,0 0,0 0,0 0,0-1,0 1,0 0,0 0,0 0,0 0,0 0,0 0,-1 0,1-1,0 1,0 0,0 0,0 0,0 0,0 0,0 0,0-1,0 1,0 0,0 0,0 0,0 0,0 0,0 0,1 0,-1-1,0 1,0 0,0 0,0 0,0 0,0 0,0 0,0 0,0 0,0-1,0 1,1 0,-1 0,0 0,32-10,95-1,-95 9,-27 1,-10 1,-101 0,230-19,-75 12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4:27.84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201 143,'-6'-12,"-13"-8,-15-8,-12-4,-5 3,6 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4:28.94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302 65,'-11'-6,"-16"-1,-13-6,-13 0,-7 1,-1 4,12 2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4:30.2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329 0,'-11'0,"-16"0,-14 0,-12 0,-7 6,-12 7,7 2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4:31.46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301 0,'-5'0,"-14"0,-15 0,-12 11,-17 10,-7 7,7-1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1:34:33.04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296 168,'-6'0,"-18"6,-18 7,-12 13,-8 8,6 3,12-4</inkml:trace>
  <inkml:trace contextRef="#ctx0" brushRef="#br0" timeOffset="2940.71">28 0,'0'6,"0"13,0 20,0 16,-5 9,-9 5,5-9,15-15,18-15,16-12,13-10,14-6,7-3,-8-2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3T03:14:12.33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20 140,'-11'0,"2"0,14 0,17 0,16 0,20 6,15 2,8-1,1-1,-2-2,-3-1,-3-2,-15 0</inkml:trace>
  <inkml:trace contextRef="#ctx0" brushRef="#br0" timeOffset="1270.04">87 441,'6'-6,"13"-1,15 0,13 1,15 2,9 2,4 0,0 2,-1 0,-2 0,-13 0</inkml:trace>
  <inkml:trace contextRef="#ctx0" brushRef="#br0" timeOffset="5284.41">556 6,'-1'0,"1"-1,-1 1,0-1,1 1,-1-1,0 1,0-1,1 1,-1 0,0-1,0 1,0 0,0 0,1 0,-1-1,0 1,0 0,0 0,0 0,0 1,0-1,1 0,-2 0,11 26,19 26,2-2,2-1,2-1,2-2,2-2,17 14,-27-38,-25-20,-15-4,8 3,1 1,-1-1,0 1,0 0,0 0,0 0,0 1,0-1,0 1,0 0,1 0,-1 0,0 1,0-1,1 1,-1 0,1 0,0 0,0 0,0 1,-3 2,-7 6,1 1,0 1,1 0,-6 8,-17 27,-28 48,50-74,1 0,0 1,2 1,0 0,-2 16,37-89,-7 17,173-333,-180 340,-13 19,-21 36,-34 74,31-51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42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4933,'5'0,"11"0,14 0,16 0,26 0,11 0,1 0,-4 0,-5 0,-6 0,-14 0</inkml:trace>
  <inkml:trace contextRef="#ctx0" brushRef="#br0" timeOffset="1313.08">178 4194,'5'0,"11"0,14 0,11 0,14 0,8 0,3 0,0 0,-1 0,-1 0,-2 0,-11 0</inkml:trace>
  <inkml:trace contextRef="#ctx0" brushRef="#br0" timeOffset="2761.78">29 3397,'5'5,"12"2,18-1,13-1,9-1,4-2,2-1,0-5,0-3,4 1,-9 0</inkml:trace>
  <inkml:trace contextRef="#ctx0" brushRef="#br0" timeOffset="4156.34">29 2629,'5'-5,"12"-1,13-1,11 2,15-3,6-1,9-4,2 1,-1 2,-4 3,-7 2,-15 3</inkml:trace>
  <inkml:trace contextRef="#ctx0" brushRef="#br0" timeOffset="5609.6">0 1773,'5'0,"12"-5,13-2,16 1,10 0,7 3,1 0,1-3,-1-1,-1 1,-2-4,-10 0</inkml:trace>
  <inkml:trace contextRef="#ctx0" brushRef="#br0" timeOffset="7234.44">0 916,'5'0,"12"-5,13-2,16 1,10 1,7 1,1-3,1-1,-1 2,-1 1,3 1,1-3,-11-1</inkml:trace>
  <inkml:trace contextRef="#ctx0" brushRef="#br0" timeOffset="9171.76">29 59,'5'0,"17"0,15 0,10 0,9 0,3 0,3 0,1-4,4-3,1-4,-11-1</inkml:trace>
  <inkml:trace contextRef="#ctx0" brushRef="#br0" timeOffset="9968.5">650 0,'0'5,"0"17,0 15,0 10,0 9,0 8,0 5,0-1,0 0,0 2,0-11</inkml:trace>
  <inkml:trace contextRef="#ctx0" brushRef="#br0" timeOffset="14343.59">650 443,'0'6,"0"10,0 19,0 13,0 9,0 4,0 2,0-5,0-11</inkml:trace>
  <inkml:trace contextRef="#ctx0" brushRef="#br0" timeOffset="16171.81">709 887,'0'5,"0"11,0 14,0 11,0 9,0 6,0 9,0 2,0 1,0-1,0-2,0-3,0 4,0 1,0-1,0-2,0-2,0-11</inkml:trace>
  <inkml:trace contextRef="#ctx0" brushRef="#br0" timeOffset="17011.3">532 1714,'5'0,"11"0,14-5,11-2,9 0,-4 2</inkml:trace>
  <inkml:trace contextRef="#ctx0" brushRef="#br0" timeOffset="19043.45">738 1773,'0'719,"0"-712,1 5,-2 1,1-1,-1 0,-1 1,0-1,-2 2,3-11,0 0,0 0,-1 0,1 1,-1-2,0 1,0 0,0 0,0-1,0 1,-1-1,1 1,-1-1,0 0,1 0,-1 0,0-1,0 1,0-1,-1 1,1-1,0 0,0 0,-3 0,-10 1,-1 0,1-1,-1-1,-9-1,-17-2</inkml:trace>
  <inkml:trace contextRef="#ctx0" brushRef="#br0" timeOffset="21324.21">679 2511,'2'238,"-5"266,3-503,0 25,-2 0,-1 0,-1 0,-4 12,6-32,0 1,0 0,-1-1,0 0,0 1,0-1,-1-1,0 1,0 0,0-1,-1 0,0 0,0 0,0-1,-1 1,1-1,-1-1,-6 4,-33 11</inkml:trace>
  <inkml:trace contextRef="#ctx0" brushRef="#br0" timeOffset="23839.74">503 3397,'-1'0,"1"0,0 0,-1 0,1 0,0 0,-1 0,1 0,-1 0,1 0,0 0,-1 1,1-1,0 0,0 0,-1 0,1 0,0 1,-1-1,1 0,0 0,0 0,-1 1,1-1,0 0,0 0,-1 1,1-1,0 0,0 1,0-1,0 0,0 1,-1-1,1 0,0 1,0-1,0 0,0 1,0-1,0 0,0 1,0-1,0 0,0 1,0-1,1 0,-1 1,20 3,32-4,-36-2,0 1,1 1,-1 1,0 0,1 1,10 2,-22-2,1-1,-1 1,0 0,0 1,0-1,0 1,0 0,-1 0,1 1,-1-1,0 1,0 0,0 0,0 1,-1-1,0 1,1-1,-2 1,1 0,-1 0,1 2,2 7,-1 0,0 1,-1 0,-1-1,0 1,-1 0,0 0,-2 5,-2 35,-8 36,0 4,1 282,10-333</inkml:trace>
  <inkml:trace contextRef="#ctx0" brushRef="#br0" timeOffset="26199.84">709 4224,'5'0,"12"5,7 12,6 13,-3 11,-6 9,-7 6,-5 8,-4 4,-4 0,-1-1,-1-3,0-1,-5 3,-2-14,1-17</inkml:trace>
  <inkml:trace contextRef="#ctx0" brushRef="#br0" timeOffset="34870.9">325 4343,'-5'137,"-6"1,-2 32,12-166,1-10,0-30,6-52,-3 76,1 1,0 0,0 0,1 0,1 1,-1 0,2 0,-1 0,7-6,-11 13,1 1,-1-1,1 0,0 1,0-1,0 1,0 0,1 0,-1 0,0 1,1-1,-1 1,1 0,1-1,-2 2,-1 0,1 0,-1 0,1 1,-1-1,1 0,-1 1,1 0,-1-1,1 1,-1 0,0 0,0 1,1-1,-1 0,0 1,0-1,0 1,-1 0,1-1,0 1,0 0,0 1,1 1,0 0,0 0,0 1,-1-1,1 0,-1 1,0 0,0 0,-1-1,0 1,1 0,-2 0,1 0,0 0,-1 1,0-1,0 0,-1 0,1 0,-1 0,0 0,-1 0,1 0,-1-1,0 1,0 0,0-1,-1 1,0-1,0 1,-4 5,-1 0,0 0,0 0,-1-1,0-1,-1 0,0 0,0 0,-1-1,0-1,-8 4,-26 8</inkml:trace>
  <inkml:trace contextRef="#ctx0" brushRef="#br0" timeOffset="35777.56">620 4668,'5'5,"2"11,-1 14,-1 11,-1-1</inkml:trace>
  <inkml:trace contextRef="#ctx0" brushRef="#br0" timeOffset="37277.78">236 3634,'5'0,"-3"0,-3 5,0 11,0 19,-1 13,1 8,0 5,6 2,2-9</inkml:trace>
  <inkml:trace contextRef="#ctx0" brushRef="#br0" timeOffset="38730.46">266 3869,'0'-10,"0"-13,15-8,15 1,12 16,0 21,-8 19,-10 14,-18 12,-21 1,-18-3,-13-10,-4-17,6-13</inkml:trace>
  <inkml:trace contextRef="#ctx0" brushRef="#br0" timeOffset="40512.27">561 3959,'5'-15,"12"-11,7 6,1 14,-15 20,-19 17,-17 8,0-8,14-8,20-9,24-6,5-5</inkml:trace>
  <inkml:trace contextRef="#ctx0" brushRef="#br0" timeOffset="42605.8">148 2748,'0'4,"0"13,0 13,-5 11,-2 9,1 6,1 9,1 2,2-9</inkml:trace>
  <inkml:trace contextRef="#ctx0" brushRef="#br0" timeOffset="43745.8">119 3132,'0'-11,"0"-17,10-15,18-4,10 9,-2 23,-8 23,-12 20,-20 21,-19 7,-15-6,-7-12,4-12</inkml:trace>
  <inkml:trace contextRef="#ctx0" brushRef="#br0" timeOffset="46074.48">413 3072,'3'-4,"0"-1,1 1,-1-1,1 1,0 0,0 0,1 1,-1-1,1 1,4-2,-7 3,0 1,0-1,0 1,0 0,1 0,-1 0,0 0,1 1,-1-1,1 1,-1-1,0 1,1 0,-1 0,1 0,-1 0,1 0,-1 1,1-1,-1 1,0-1,1 1,-1 0,1 0,-2 0,0 0,0 0,0 0,0 0,-1 1,1-1,0 0,-1 0,1 0,0 1,-1-1,0 0,1 1,-1-1,0 0,1 1,-1-1,0 1,0-1,0 0,-1 1,1-1,0 1,0-1,-1 0,1 1,-1-1,1 0,-1 0,1 1,-1-1,0 0,0 0,0 0,-31 42,-61 37,97-78,-1 0,1 1,0-1,-1 1,0 0,1 0,-1 0,-1 0,1 1,1 0,-4-1,1-1,0 0,-1 1,1-1,-1 0,0 1,0-1,0 1,0-1,0 0,0 1,-1-1,1 1,-1-1,0 0,0 1,0-1,0 0,0 0,0 0,0 0,-1 0,1 0,-1 0,0 0,1 0,-1-1,0 1,0-1,0 1,0-1,-8 7,0-1,0-1,-1 0,1 0,-9 2,-27 7,6-8</inkml:trace>
  <inkml:trace contextRef="#ctx0" brushRef="#br0" timeOffset="48808.18">119 2068,'-7'40,"0"0,-12 29,-16 81,11-14,26-158,2 0,0 1,1-1,2 1,0 0,8-15,-11 26,0 1,1-1,0 1,1 0,0 0,1 0,0 1,0 0,0 1,1-1,0 2,1-1,0 1,7-4,-14 9,0 0,0 0,0 0,0 0,0 1,0-1,0 1,1-1,-1 1,0 0,0 0,1 0,-1 0,0 0,1 1,-1-1,0 0,1 1,-2 0,1 0,-1 0,1 0,-1 0,0 0,0 0,1 0,-1 1,0-1,0 0,0 0,0 1,-1-1,1 1,0-1,-1 1,1-1,0 1,-1 0,1 4,0-1,0 1,-1-1,0 0,0 1,0-1,-1 1,0-1,0 1,0-1,0 0,-1 1,-1 2,-2 1,0 0,-1 0,0-1,-1 1,1-1,-1-1,-1 1,1-1,-1-1,-2 2,-35 22</inkml:trace>
  <inkml:trace contextRef="#ctx0" brushRef="#br0" timeOffset="50339.65">472 2216,'-10'15,"-8"15,-6 13,5-2,17-7,19-10,11-13,1-10</inkml:trace>
  <inkml:trace contextRef="#ctx0" brushRef="#br0" timeOffset="51043.02">532 2304,'0'5,"0"12,0 13,0 11,0-1</inkml:trace>
  <inkml:trace contextRef="#ctx0" brushRef="#br0" timeOffset="52823.89">88 1152,'0'5,"0"17,0 15,0 10,0 9,0 13,-4 6,-3-10</inkml:trace>
  <inkml:trace contextRef="#ctx0" brushRef="#br0" timeOffset="54121.3">59 1448,'0'-10,"10"-8,14-12,17 0,7 10,-5 18,-9 25,-11 18,-25 8,-21 0,-17-9,-7-10,5-11</inkml:trace>
  <inkml:trace contextRef="#ctx0" brushRef="#br0" timeOffset="55136.3">384 1389,'5'-10,"12"-3,13 0,1 3</inkml:trace>
  <inkml:trace contextRef="#ctx0" brushRef="#br0" timeOffset="56965.04">413 1330,'-5'5,"-1"11,-6 14,1 16,6-9,9-21,14-14,19-1,3 8,-10 13,-20 13,-22 11,-9-8,-11-11,-15-9,1-13,7-7</inkml:trace>
  <inkml:trace contextRef="#ctx0" brushRef="#br0" timeOffset="58636.87">148 178,'0'5,"0"11,0 19,0 13,0 9,0 4,0 2,0 0,0 5,0-9</inkml:trace>
  <inkml:trace contextRef="#ctx0" brushRef="#br0" timeOffset="59792.98">119 650,'0'-10,"0"-13,5-14,11-14,14 1,11 14,-1 23,-2 24,-13 25,-21 11,-21 9,-17-7,-19-10,1-13</inkml:trace>
  <inkml:trace contextRef="#ctx0" brushRef="#br0" timeOffset="61198.56">532 474,'-5'0,"-12"15,-3 15,-2 12,1 10,10 0,17-13,12-24,3-24,-17-16,-19-3,-7 12,0 10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1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0 828,'10'0,"14"0,12 0,11 0,6 0,11 0,3 0,1-5,-1-2,-2-4,-2-1,3 2,-9 3</inkml:trace>
  <inkml:trace contextRef="#ctx0" brushRef="#br0" timeOffset="2718.82">0 90,'94'-5,"-1"-4,78-18,-37 6,-71 9,-37 7,1 0,-1 2,11 1,-34 2,1 0,-1 0,0 1,0-1,0 1,0 0,0 0,0 0,0 0,0 1,0-1,0 1,-1 0,1 0,-1 0,1 0,-1 0,0 1,0-1,0 0,0 1,0 0,0-1,-1 1,1 0,-1 0,0 0,0 0,0 0,0 0,-1 0,1 1,2 14,0 0,-1 0,-1 1,-1-1,-1 4,1-8,-1 15,1 86,-5 0,-5-1,-11 31,10-92</inkml:trace>
  <inkml:trace contextRef="#ctx0" brushRef="#br0" timeOffset="3968.94">384 327,'-5'0,"-11"0,-14 0,-16 5,-1 11,3 19,9 13,15 3,21-2,26-9,18-11,7-21,4-17,-8-17,-11-3</inkml:trace>
  <inkml:trace contextRef="#ctx0" brushRef="#br0" timeOffset="4719.15">591 474,'0'5,"0"12,0 12,0 8,0-4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9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1183,'10'0,"13"0,13 0,11 0,7 0,9 0,4-5,1-2,-1 1,-2 1,-2 1,3 2,1 0,-1 2,-12 0</inkml:trace>
  <inkml:trace contextRef="#ctx0" brushRef="#br0" timeOffset="1483.81">473 1686,'-2'-2,"1"-1,0 1,-1 0,1 1,-1-1,1 0,-1 0,0 1,0-1,0 1,0-1,0 1,0 0,0 0,0 0,-1 0,1 0,0 0,-1 1,1-1,0 1,-1-1,1 1,-1 0,1 0,-1 0,1 1,-1-1,1 0,0 1,-1 0,1-1,0 1,0 0,-1 0,1 1,-2-1,0 1,1-1,-1 1,1 1,-1-1,1 0,0 1,0-1,0 1,0 0,0 0,0 0,1 1,0-1,0 1,0-1,0 1,0 0,1-1,-1 1,1 1,1-4,-1 1,1-1,0 1,0 0,0-1,0 1,0-1,0 1,0-1,1 1,-1-1,0 1,1-1,-1 1,1-1,0 0,-1 1,1-1,0 0,0 0,0 1,0-1,0 0,0 0,1 1,0-1,0 0,1 0,-1 0,0-1,1 1,-1-1,0 1,1-1,-1 0,1 1,-1-1,1-1,-1 1,3-1,3 0,0-1,0 0,0 0,-1-1,1 0,-1 0,1-1,-1 0,3-3,-3 2,-1-1,0 0,0 0,-1 0,0-1,0 0,0 0,-1 0,0-1,1-5,-3 11,-1-1,0 0,0 1,-1-1,1 0,-1 0,1 0,-1 1,0-1,0 0,0 0,0 0,-1 0,1 0,-1 1,1-1,-1 0,0 0,0 1,0-1,-1 1,1-1,-1 1,1-1,-1 1,0 0,0 0,0 0,0 0,0 0,0 0,-2 0,0 0,0 0,0 0,0 0,0 1,0-1,0 1,-1 0,1 1,0-1,-1 1,1 0,0 0,-1 0,1 1,0-1,-1 1,1 0,0 0,0 1,0-1,0 1,-1 0,-2 1,0 1,1-1,0 1,-1 1,2-1,-1 1,0 0,1 0,0 1,0-1,0 1,-1 4,-12 28</inkml:trace>
  <inkml:trace contextRef="#ctx0" brushRef="#br0" timeOffset="2499.78">562 1272,'0'5,"0"11,0 14,-5 16,-2 11,0 6,2 1,2 1,0-1,2 4,0-10</inkml:trace>
  <inkml:trace contextRef="#ctx0" brushRef="#br0" timeOffset="3125.18">739 1715,'0'5,"0"11,0 14,0 11,0-1</inkml:trace>
  <inkml:trace contextRef="#ctx0" brushRef="#br0" timeOffset="4874.23">0 1980,'6'0,"15"0,16 0,11 0,7 0,4 0,3 6,0 0,5 1,2-2,-2-1,-2-2,-2-6,-1-7,3-2,1-4,-11-4,-14 2</inkml:trace>
  <inkml:trace contextRef="#ctx0" brushRef="#br0" timeOffset="6061.88">975 1153,'0'5,"0"17,0 20,0 12,0 7,0 4,0 1,0-2,0 0,0 3,0 0,0-1,0-1,0-3,-5-11,-2-14</inkml:trace>
  <inkml:trace contextRef="#ctx0" brushRef="#br0" timeOffset="7640.43">384 740,'7'3,"-1"-1,0-1,0 1,1-1,-1 0,1 0,-1-1,1 0,0 0,-1-1,1 1,-1-1,1-1,-1 1,0-1,0 0,0-1,0 1,0-1,0-1,0 1,-1-1,0 0,3-3,-4 5,0-1,-1 0,0 0,0 0,0-1,0 1,0-1,-1 1,1-1,-1 0,0 0,0 0,0 0,-1-1,0 1,0 0,0-1,0 1,0 0,-1-1,0 1,0-1,0 1,-1-1,1 1,-1-1,0 1,0 0,-1-1,1 1,-1 0,0 0,0 0,-1 0,0 0,1 0,-1 0,-1 1,1-1,-1 1,1 0,-1 0,0 0,0 1,0-1,0 1,-1 0,1 0,-1 1,1-1,-1 1,0 0,1 0,-1 1,0-1,0 1,1 0,-1 0,0 1,0-1,1 1,-1 0,0 0,1 1,-1-1,1 1,-1 0,-2 2,-1 0,1 0,0 0,0 0,0 1,1 0,-1 0,1 0,1 1,-1 0,1 1,0-1,0 1,1 0,-1 0,2 0,-1 0,1 1,0 0,0 0,3-6,-1 1,0 0,1 0,0 0,0 0,0 0,0-1,0 1,0 0,1 0,-1 0,1 0,0 0,0-1,0 1,0 0,0-1,1 1,-1-1,1 1,0-1,-1 0,1 0,0 0,1 0,-1 0,0 0,0 0,3 1,0-1,1 0,-1 1,0-2,1 1,0-1,-1 0,1 0,0 0,-1-1,1 0,0 0,0 0,0-1,1 0,42-11</inkml:trace>
  <inkml:trace contextRef="#ctx0" brushRef="#br0" timeOffset="8452.41">621 179,'0'5,"0"12,0 12,0 18,0 10,0 5,0 3,-5-1,-2 0,1-1,0-12</inkml:trace>
  <inkml:trace contextRef="#ctx0" brushRef="#br0" timeOffset="9718.4">709 740,'0'-10,"10"-8,14-2,2 8,-8 22,-17 13,-19 13,-21 6,5-5,20-8,21-9,20-9,15-5,1-9,-7-4</inkml:trace>
  <inkml:trace contextRef="#ctx0" brushRef="#br0" timeOffset="12656.04">31 1,'-1'0,"0"0,1 0,-1 1,1-1,-1 0,1 0,-1 0,1 1,-1-1,1 0,-1 0,1 1,-1-1,1 0,0 1,-1-1,1 1,-1-1,1 1,0-1,0 1,-1-1,1 1,0-1,0 1,-1-1,1 1,0-1,0 1,0-1,0 1,0-1,0 1,17 7,43-2,-55-6,114 2,0-6,13-7,-7 1,110 6,-228 4,0 0,0 1,0 0,0 0,0 0,0 1,-1 0,1 1,-1-1,1 1,-1 1,0-1,0 1,-1 0,5 3,-5-1,-1-1,1 1,-1 0,-1 0,1 0,-1 1,0-1,0 1,-1 0,0 0,0 0,-1 0,1 0,-2 0,1 3,1 52,-2 0,-3 0,-3 0,-4 8,-1 27,3 10,6 335,2-433,0 0,-1 0,0 0,0-1,-1 1,0 0,0-1,-1 1,0-1,0 0,-1 0,-1 0,1-1,-1 1,-5 5,-14 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1:59.2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6489 2355,'-11'0,"-12"0,-18 0,-12 5,-2 12,-2 12,10 13,11 13,23 8,24-3,24-10,17-15,9-22,5-19,6-19,-4-20,-9-12,-15-7,-19-2,-24 0,-22 11,-18 10,-18 13,-13 11,-5 15,-1 18,9 22,10 16,15 9,14 4,23 3,26-7,21-7,12-12,8-14,2-16,7-14,-5-17,2-25,-10-15,-16-7,-24 4,-31 1,-23 8,-16 12,-9 14,-3 22,-7 22,4 18,8 14,15 9,14 10,22-1,23-7,19-13,19-19,5-29,3-25,-4-17,-7-10,-11-12,-23 0,-24 8,-21 13,-20 19,-12 20,-1 26,5 25,13 14,13 9,28-4,23-11,19-20,13-26,8-23,-7-24,-12-16,-18 3,-23 5,-22 11,-17 12,-12 10,8 13,21 7,25 3,21-5,2-3,-14-1,-18 5,-19 7,0 6,15 2,18-9,19-10,-1-5,-15 4,-19 6,-23 4,-22 10,8 6,28 0,26-9,21-13,16-6,11-7,-11-3,-22 2,-25 8,-29 9,-18 9,-16 7,13 6,25-3,27-10,28-12,19-12,17-9,13-2,-18 4,-34 4,-31 9,-25 5,-17 9,-11 6,-11 6,17 9,27 0,28-11,23-14,18-12,16-6,8-11,2-6,-15 1,-33 11,-29 13,-30 8,-17 8,-16 11,0 13,17-1,32-5,29-13,25-10,15-21,-9-8,-22 0,-24 3,-21 15,-16 19,6 16,18 3,23-4,21-17,21-16,8-23,-4-16,-12-12,-21-1,-24 8,-20 13,-16 11,-10 21,-6 20,2 17,11 12,23 4,27-7,26-16,20-13,11-13,5-19,7-20,-9-14,-20-9,-27 7,-27 11,-22 13,-19 12,-12 9,-5 20,5 19,8 14,13 9,24 5,26-1,26-12,18-18,10-18,10-28,-7-19,-10-14,-13-8,-25 1,-24 10,-22 13,-15 13,-15 30,-2 24,9 16,14 10,18 11,23-7,21-14,22-15,13-18,7-17,2-23,-10-17,-14-12,-21-6,-23 2,-21 10,-18 14,-17 13,-8 14,1 19,2 22,11 16,20 9,24 0,25-11,18-13,13-22,9-24,-1-20,-9-20,-24-1,-26 9,-27 11,-24 21,-8 22,1 20,11 14,14 15,22-3,25-11,19-13,20-23,11-22,0-20,-10-15,-24-3,-27 5,-24 12,-18 20,-7 24,0 19,8 14,20 1,25-8,20-15,17-22,11-25,-3-19,-16-2,-28 7,-31 10,-20 20,-8 27,4 20,17 4,28-11,20-20,7-12</inkml:trace>
  <inkml:trace contextRef="#ctx0" brushRef="#br0" timeOffset="19047.2">6282 2680,'-5'0,"-12"10,-7 13,-11 13,1 16,-3 8,-1 5,6 1,4-1,1 4,0 0,0 3,0 0,-1-2,-6 1,3 0,2-3,-4-3,-2 3,-5-1,5 0,3-3,-4-2,1-1,-10-2,-8 5,2 2,-7-6,-3-8,4-2,-9-1,-3-3,0 1,2-3,2-8,-3-6,1-3,0-6,3-7,2-5,1-5,1-2,-4 3,-2 1,1-1,1-1,2-1,-4-2,-6 0,-1-1,3 0,2 0,3 0,3 0,1-1,-3 1,-1 0,0 0,1 0,2 0,1-5,1-2,-4 1,-7-4,-1-1,2 3,2 2,3 1,3-2,-4-1,0 2,1-4,1 0,2 2,1-3,-4 0,-1 3,1-4,1-3,1-5,2 1,-4 4,-1 4,1 0,1-5,1 2,2 3,-4 2,-1 4,1 3,1 1,1 1,2 0,-4 6,-1 1,1 5,1 5,1 0,2 2,16-2,16-5</inkml:trace>
  <inkml:trace contextRef="#ctx0" brushRef="#br0" timeOffset="23483.86">6223 2561,'0'-15,"-10"-5,-14 1,-12 4,-10 4,-8 4,-9 9,-4 3,-1 6,1 2,2 8,2 0,-3 3,-1-4,1 5,2 4,-3 1,-1 6,2 2,1 4,-2 5,-1 5,2 4,1 7,3-3,1 0,1-6,-4-7,-2-7,1-10,11-4,15-8</inkml:trace>
  <inkml:trace contextRef="#ctx0" brushRef="#br0" timeOffset="27702.83">6519 2592,'10'0,"13"0,13 10,11 8,6 11,0 16,1 10,-3 6,-2 3,-2 5,-11 6,0 1,-2-3,3-4,1 2,-1-2,-3-2,-6-3,-3-1,-1 2,1 2,-4-2,4-1,4-2,0 4,2 0,0 0,5-2,6-1,6-7,5-8,9-7,3-5,1-9,0-4,-2-6,3-1,1-3,-2-3,-1-5,-3 4,-1-2,4 0,1-3,0-1,-3-1,0-2,-17 0,-21 0,-15 0</inkml:trace>
  <inkml:trace contextRef="#ctx0" brushRef="#br0" timeOffset="30281.36">6519 2532,'10'-5,"13"-2,13-4,11-1,6 2,5 3,8 2,2 2,0 7,-1 12,2 4,0 4,-2 2,-2 2,-2 1,3 1,1 1,-2-1,-1 0,-2 0,4 0,1-1,-1 1,-2 5,3 1,1 0,-2-2,-1 0,-3-8,-1-6,-6-8,-12-6</inkml:trace>
  <inkml:trace contextRef="#ctx0" brushRef="#br0" timeOffset="33139.94">8793 3211,'5'0,"11"5,19 2,13 4,9 6,4 5,2-1,5-5,2 0,-2 3,-2 3,-2-2,3-5,0-4,-1 0,-2-2,-2-1,-1 2,-1-1,4-2,7-1,0 2,0 6,-4 5,-2-1,2-3,6-4,-1-4,-1 1,-4 5,-3 5,-2 0,4-4,0-4,-1 2,-2 3,0 5,-3-2,5-3,1-5,5-3,-1 1,-1 5,-2 0,-4-2,4-3,0-3,-1-2,-2-2,-2-1,-1 0,-2-1,5 1,2-1,-1 1,-1 0,-1 0,3 0,1 0,-1 0,-2 0,-2 0,-1 0,-1 0,4 0,2 0,-1 0,-1 0,-2 0,-1 0,0 0,3-5,2-2,-1 0,-1 2,-2-4,-11-5,-14 0</inkml:trace>
  <inkml:trace contextRef="#ctx0" brushRef="#br0" timeOffset="35640.42">6843 2473,'11'0,"-3"0,-17 0,-17 0,-15 5,-10 7,-11 6,15 0,25-3,27-4,27-9,19-10,10-3,10 0,8-3,-20 0,-29 4,-30 2,-26 14,-17 10,-18 7,-7 11,-3-2,16-5,27-8,33-11,27-14,17-4,10-6,-9-1,-24 3,-26 4,-23 4,-28 7,-20 9,12 8,26-4,29-10,25-5,18-8,-1-2,-18 0,-22 8,-21 14,-2 1,14-8,19-14,23-10,16-2,10 2,11 6,8 4,7 4,-1 4,-19 1,-21 1</inkml:trace>
  <inkml:trace contextRef="#ctx0" brushRef="#br0" timeOffset="36032.34">6696 2561,'10'0,"13"0,13 0,10 0,8 0,4 0,8 0,2 0,0 0,-1 0,-18 0,-27 6,-27 0,-12 1</inkml:trace>
  <inkml:trace contextRef="#ctx0" brushRef="#br0" timeOffset="36282.31">6932 2592,'-10'4,"-14"3,8-1,16-1,19-1,16-2,12-1,8 0,9-1,-5 0</inkml:trace>
  <inkml:trace contextRef="#ctx0" brushRef="#br0" timeOffset="36532.3">6873 2621,'5'0,"16"0,21 0,12 0,13 5,4 6,1 8,-12-1</inkml:trace>
  <inkml:trace contextRef="#ctx0" brushRef="#br0" timeOffset="36826.76">7168 2710,'5'0,"17"0,15 0,10 0,13 0,7 5,-9 1</inkml:trace>
  <inkml:trace contextRef="#ctx0" brushRef="#br0" timeOffset="36984.5">7463 2768,'5'5,"12"2,13-1,16 0,1 7,-8 3</inkml:trace>
  <inkml:trace contextRef="#ctx0" brushRef="#br0" timeOffset="37937.07">7021 2532,'-5'0,"-12"-5,-23-6,-20-3,-9-2,11 0,32 4,34 8,31 6,20 6,-6-2,-27-8,-33-8,-30-7,-24-11,-17-11,15 1,28 17,31 13,25 17,4 7,-11-4,-24-9,-15-5,-4-2</inkml:trace>
  <inkml:trace contextRef="#ctx0" brushRef="#br0" timeOffset="40015.05">6489 2916,'5'-5,"12"-2,2-9,-16-8,-14-9,0 1,11 6,17 12,20 8,-6 6,-19-2,-21-7,-19-10,0 2,14 9,21 6,24 18,16 12,-5 1,-24-5,-25-16,-22-15,-1-1,20 11,22 15,18 15,15 11,4 14,-11-13,-22-25,-23-25,-22-22,-20-12,9 6,20 24,29 33,18 23,9 14,4 10,-5-15,-8-29,-15-33,-8-26,-16-17,-10-16,-1 14,7 25,12 27,12 24,10 22,6 14,4 11,13 3,-1-16,-7-17</inkml:trace>
  <inkml:trace contextRef="#ctx0" brushRef="#br0" timeOffset="41187.24">6754 3123,'5'0,"7"15,11 15,2 12,2 15,6 12,2 10,-4 1,-3-18,-5-35,-13-31,-18-26,-12-17,2 4,10 19,10 25,5 26,7 19,6 11,-1-8,-3-23,-10-31,-10-30,-16-18,7 4,15 30,17 30,6 21,3 22,8 16,1-14,-4-26,-13-29,-11-9,-1 7,-2 13,8 21,2 3</inkml:trace>
  <inkml:trace contextRef="#ctx0" brushRef="#br0" timeOffset="41437.21">7138 3713,'0'10,"10"9,19 10,9 17,3 9,0-4,-8-11</inkml:trace>
  <inkml:trace contextRef="#ctx0" brushRef="#br0" timeOffset="41577.85">7346 3979,'0'0</inkml:trace>
  <inkml:trace contextRef="#ctx0" brushRef="#br0" timeOffset="42405.39">6813 2886,'-5'-10,"-6"-13,-12-18,-2 8,9 24,6 25,6 19,13 14,5-7,0-20,-7-24,-10-22,-15-22,-3 8,11 29,12 27,6 20,7 14,11 13,5 5,4-14,-5-16</inkml:trace>
  <inkml:trace contextRef="#ctx0" brushRef="#br0" timeOffset="42686.64">6784 2916,'-10'-10,"-3"2,0 17,13 17,6 19,12 13,8 5,5 3,2 5,-5-19,-7-20</inkml:trace>
  <inkml:trace contextRef="#ctx0" brushRef="#br0" timeOffset="42952.88">6843 3064,'-10'-5,"-3"3,5 13,5 13,12 19,10 16,1 9,3 3,3-2,1-1,-4-18,-5-17</inkml:trace>
  <inkml:trace contextRef="#ctx0" brushRef="#br0" timeOffset="46624.87">6932 3211,'-5'-10,"-2"7,1 13,1 16,11 19,5 10,6 13,-1 3,-2 1,1-2,3-19,-2-27,-3-28,-9-34,-5-20,-7-10,-8-4,-1 16,8 27,10 33,9 27,9 17,1 17,2 6,2 2,3-17,-4-28,-6-29,-5-3,5 7,4 15,4 18,-2-6,-5-18,-11-22,-11-19,-1-4,7 18,2 21,1 1,-1-12,-6-15,-13-13,-8-13,-11-17,-5-8,-5-3,0 2,-4-2,8 1,9 19,21 32,17 37,18 24,8 17,5 13,1 5,-7-15,-14-33,-14-35,-18-27,-13-22,-10-11,-10-14,-2-3,3 3,19 21,19 40,16 35,12 25,7 16,4 9,-3-11,-11-25,-14-32,-12-25,-10-23,-7-11,-3-6,-3-1,-5-3,3 20,8 30,13 30,9 27,15 20,10 15,3 11,1 2,-3-17,-10-36,-13-31,-11-26,-8-23,-11-18,-1 14,12 25,12 34,19 31,17 30,9 19,-1 6,-3-3,-6-5,-13-17,-9-24,-5-30,-3-25,-1-21,1 1,5 16,8 22,7 20,5 21,-1-6,-3-21,-11-22,-16-21,-6-16,-7-16,-8-13,0 15,16 28,9 28,12 10,-1-8,-2-19,-6-16,-8-13,-7-8,-11-11,-6-14,-2-4,5 18,13 35,20 32,9 11,-7-12,-19-16,-18-11,-12-5,0 7,24 18,25 24,22 20,2-1,-15-18,-23-22,-27-20,-15-11,-10-6,5 10,29 20,27 17,26 21,17 12,3-6,-18-19,-22-22,-23-15,-23-9,-15-8,8 11,26 16,33 21,29 12,18 9,-6-6,-22-13,-26-12,-24-6,-18-3,-4 7,7 2</inkml:trace>
  <inkml:trace contextRef="#ctx0" brushRef="#br0" timeOffset="47343.09">6429 2739,'-5'-5,"-11"-2,1-9,14-2,17 1,15 0,-1 1,-17 15,-20 17,-25 15,-11 19,-8 5,8-7,23-21,25-26,25-27,-1-1,-16 16,-20 19,-20 23,-14 17,-11 10,14-4,18-28,18-17,9-11</inkml:trace>
  <inkml:trace contextRef="#ctx0" brushRef="#br0" timeOffset="49593.83">6370 2798,'-5'5,"-6"12,-17 17,-9 19,-7 11,-7 3,0 1,14-16,18-27,23-28,15-28,20-19,13-11,3-6,-13 15,-24 30,-30 29,-17 29,-15 13,-10 9,0 8,14-6,24-23,24-34,26-26,23-31,21-15,8-6,-1-1,-20 13,-31 27,-31 25,-32 19,-20 18,-13 16,-5 4,-6 0,19-7,29-11,33-21,26-15,27-17,14-10,3 2,-16 6,-29-2,-15 8,0 9,6 6,10 3,-6-6,-19-3,-19-5,-5 2,12 13,15 11,7 0,-11-7,-21-14,-19-9,-14-7,6 1,19 11,25 8,5 6,-8 2,-15 2,-20 15,-14 20,-9 14,0 8,5 9,16-17,25-27,24-28,9-23,-8-2,-13 14,-15 19,-11 25,-12 17,-8 5,-3 10,3 4,3 2,14-12,17-29,20-30,19-23,4-13,-3 0</inkml:trace>
  <inkml:trace contextRef="#ctx0" brushRef="#br0" timeOffset="49881.34">6223 3005,'-5'5,"-12"17,-7 14,-6 12,-2 7,-11 10,-3 3,1 1,14-17,12-27,23-33,13-20,2-6</inkml:trace>
  <inkml:trace contextRef="#ctx0" brushRef="#br0" timeOffset="51921.71">6194 3035,'-10'5,"-4"11,-8 19,-12 18,-5 10,-5 9,-5 3,-1-1,10-19,21-29,13-33,14-26,15-17,14-11,10-9,12-3,12-10,3 5,5 6,-17 15,-33 16,-32 27,-26 14,-3 3,15-4,24-7,22-13,16-12,-5 5,-20 6,-27 23,-28 20,-19 13,1-5,24-23,27-22,9-8,-12 10,-10 17,-13 23,-1-3,14-15,15-19,2-3,-9 17,-14 27,-8 18,-4 13,9-6,13-21,18-27,9-10,1 6,-3-2,3-12,7-14,5-18,13-16,4-9,4-2,-6 15,-21 23,-24 31,-17 26,-21 19,-13 12,-9 11,7-10,27-31,19-29,25-29,15-20,3 5,4 5,-4 9</inkml:trace>
  <inkml:trace contextRef="#ctx0" brushRef="#br0" timeOffset="52452.94">6666 2680,'-5'0,"-17"0,6 0,15 0,3 0,-14 0,-15 0,-18-15,-11-5,8 1,23 3,16 6</inkml:trace>
  <inkml:trace contextRef="#ctx0" brushRef="#br0" timeOffset="52781.05">6548 2798,'5'-5,"17"-2,19 1,13 6,-2 3</inkml:trace>
  <inkml:trace contextRef="#ctx0" brushRef="#br0" timeOffset="54124.21">6489 2798,'5'0,"12"0,12 0,-2 0,-17 0,-20 0,-19 0,2 5,14 2,21-1,18-1,-1-2,-13 5,-25 0,-20 4,-15 0,-13-3,13-2,25-7,26-9,23-13,1-3,-18 3,-21 5,-18 6,1 4,15 4,20-3,19 0,21-4,12-6,-9 0,-27 3,-33 4,-30 3,-17 2,-5-12,9-14,9-7,6 12,11 22,9 20,18 13,25 7,18 1,12-1,2-16,-19-22,-26-15,-24-21,-21-9,-4 4</inkml:trace>
  <inkml:trace contextRef="#ctx0" brushRef="#br0" timeOffset="56890.41">6253 2739,'-10'0,"-14"0,-12 0,-10 0,7 0,21 0,23 5,21 7,1-5,-14-2,-24-7,-21-9,-20-2,-10-4,14 1,31 8,34 10,23 6,0 0,-26-5,-31-4,-23-6,-15-3,8 1,21 2,31 2,28 2,20 2,-10 0,-26 1,-28 0,-25 1,-23-1,-11 0,-4 1,2-1,16 5,29 2,29-6,29-2,-1-2,-15 0,-26 0,-20 7,-16 6,-9 2,-11 0,-4 1,16 5,32-7,30-4,23-9,18-9,-6-2,-19 0,-24 8,-21 10,-23 9,-13 2,-7 8,-3 5,16-2,26-11,29-7,27-17,0-6,-16-1,-20 13,-25 16,-21 10,-12 12,-6 5,0 0,16-12,33-15,29-21,50-19,24-10,8-4,4-1,1 3,0 2,-17 7</inkml:trace>
  <inkml:trace contextRef="#ctx0" brushRef="#br0" timeOffset="57139.83">5544 2739,'-10'0,"-13"0,-14 0,11-5,19-2,26-4,20-1,23 2,26-2,14 0,-1 3,-18 3</inkml:trace>
  <inkml:trace contextRef="#ctx0" brushRef="#br0" timeOffset="60155.46">5810 2651,'-10'-5,"6"-7,15-1,20 1,15 4,14 2,8 2,1 7,0 9,-17 1,-27-1,-29-3,-28-7,-18-10,-12-3,-4-5,13 0,26 3,28 4,23 3,23 3,14 1,-9 2,-28 1,-29-1,-23 1,-16 0,3 9,19 9,29 1,23-4,16-3,-5-5,-19 2,-28-1,-4 7,11 2,15-2,14-4,-2-5,-17-2,-19-3,-19-2,0 5,15 1,19-1,19 0,0-2,-15-1,-19-1,-18-1,-20-5,-12-2,-11 1,16-4,27-1,28 3,28 1,20 3,11 2,-9-4,-25-1,-25 1,-30 1,-19 2,-12 1,-6 1,13 0,31 1,33 1,31-6,17-1,-6-5,-28-1,-28 2,-28 2,-20 4,-12 1,11 7,29 2,27 1,24-6,17-4,15-6,-13-1,-29 1,-33 2,-29 2,-22 2,9 1,25 2,28 0,24-10,3-3,-12 1,-18 7,-23 9,-23 15,-16 8,-7 11,9-7,11-9,4-7,17-8,23-3,25-9,23-8,17-6,14-1,5-2,1-2,-18 3,-28 6,-29 4,-29 5,-25 8,-18 4,-7 5,-4 2,1 3,6 4,4 4,22-2,28-6,33-4,26-5,16-9,14-3,6-7,1-1,3-3,-1 1,-14 3</inkml:trace>
  <inkml:trace contextRef="#ctx0" brushRef="#br0" timeOffset="60968.84">6932 3329,'0'6,"0"0</inkml:trace>
  <inkml:trace contextRef="#ctx0" brushRef="#br0" timeOffset="61406.33">6991 3389,'-5'-10,"-12"-14,-12-12,2-1,17 22,15 23,17 21,9 14,15 21,9 5,1 0,5-7,-7-18,-13-17</inkml:trace>
  <inkml:trace contextRef="#ctx0" brushRef="#br0" timeOffset="61640.69">7316 3654,'-10'-5,"-4"4,7 11,3 20,8 14,9 10,6 6,10-7,1-13</inkml:trace>
  <inkml:trace contextRef="#ctx0" brushRef="#br0" timeOffset="61983.59">7109 3536,'-15'-5,"5"3,9 13,15 23,10 17,1 10,7 9,7 3,7 4,6-11,-5-16</inkml:trace>
  <inkml:trace contextRef="#ctx0" brushRef="#br0" timeOffset="62327.33">7168 3773,'0'5,"10"17,14 14,7 12,4 7,5 5,7 1,5-3,3-23,-12-22,-13-13</inkml:trace>
  <inkml:trace contextRef="#ctx0" brushRef="#br0" timeOffset="62592.94">7346 4038,'0'5,"5"12,11 18,19 13,13 9,8 4,5-3,-8-12</inkml:trace>
  <inkml:trace contextRef="#ctx0" brushRef="#br0" timeOffset="62831.24">7493 4245,'5'5,"12"7,12 11,23 2,16 11,7 11,2-4,-4-8,-13-11</inkml:trace>
  <inkml:trace contextRef="#ctx0" brushRef="#br1" timeOffset="193921.4">3535 1734,'-5'-5,"-17"-1,-14 4,-11 9,-9 7,-3 7,-8 10,-2 5,1 0,1 6,-2-1,0 4,1-2,4 3,-4-2,0 2,2-3,2 3,-4-2,0-4,2-4,2 3,-4-1,0 4,2-1,2 3,1-1,-3 2,0-1,0-4,2 2,-3-6,-1 0,2 0,2-7,-4 3,0-1,2 1,2 0,1-7,-3-1,0 4,0-2,12 10,20-2,16-6</inkml:trace>
  <inkml:trace contextRef="#ctx0" brushRef="#br1" timeOffset="183704.51">6813 110,'-5'-5,"-11"-1,-14-1,-16 7,-6 13,2 15,3 17,10 11,17 6,21-2,21-7,22-12,13-13,7-16,3-15,0-18,-12-15,-14-11,-15-13,-22-6,-26 3,-20 2,-13 12,-7 19,-8 19,-2 22,6 20,15 13,15 10,14 6,21 8,21-8,17-9,12-13,7-14,11-15,2-19,-4-23,-14-17,-11-8,-11-6,-12-1,-17 4,-25 9,-18 13,-12 17,-6 19,-8 19,2 22,8 14,9 9,13 4,23 1,24-1,25-11,16-20,16-21,0-22,0-30,-12-24,-16-11,-13-2,-23 1,-25 8,-20 15,-13 18,-2 23,4 25,6 24,5 21,11 16,20 4,22-10,20-18,13-16,11-26,5-23,-3-25,-10-21,-14-9,-22 0,-28 9,-21 13,-15 15,-3 24,4 27,4 26,11 15,17 8,22-9,21-13,16-20,11-24,3-28,-8-19,-12-12,-16-2,-21 10,-25 17,-18 20,-5 27,5 21,12 14,11 9,19-1,22-10,17-23,13-31,-2-24,-8-18,-15-5,-22 6,-21 16,-16 19,-8 26,5 20,18 11,24-9,20-15,13-25,0-24,-11-5,-20 6,-20 19,-13 21,4 12,16-2,19-15,9-20,-5-7,-14 10,-12 16,0 7,13 1,17-12,-1-7,-18 8,7 3,1 0</inkml:trace>
  <inkml:trace contextRef="#ctx0" brushRef="#br1" timeOffset="190687.93">6459 465,'-5'0,"-16"0,-16 0,-11 10,-7 3,-5 10,-6 11,-3 9,0 3,3 3,-4-1,1 1,2 2,2-2,-2 0,-1 2,2 2,2 3,1-4,2-5,1-6,-4-5,-1-8,-1-5,3 0,0 0,-3-3,-1-6,2-4,0 0,13 4,14 0</inkml:trace>
  <inkml:trace contextRef="#ctx0" brushRef="#br1" timeOffset="195343.45">3477 1734,'-10'0,"-14"0,3 0,15-10,23-3,19 1,13-3,-1-4,-10 1</inkml:trace>
  <inkml:trace contextRef="#ctx0" brushRef="#br1" timeOffset="198609.06">6519 524,'0'0</inkml:trace>
  <inkml:trace contextRef="#ctx0" brushRef="#br1" timeOffset="198952.3">6548 494,'-5'0,"-2"-5,1-1</inkml:trace>
  <inkml:trace contextRef="#ctx0" brushRef="#br1" timeOffset="199171.03">6578 465,'-5'0,"-2"0</inkml:trace>
  <inkml:trace contextRef="#ctx0" brushRef="#br1" timeOffset="204015.06">6607 465,'-5'0,"-12"0,-12 0,-13-10,7-3,19-5,23 1,19-2,21-8,-2 2,-25 4,-25 10,-22 8,-16 4,-11 2,8-4,23-3,24-5,28-11,19-2,-3 2,-26 6,-25 3,-21 11,-18 3,-9 8,8 1,23-6,24-9,28-5,19 0,-4 1,-24 2,-26 6,-22 4,-16 5,5 1,18-5,23-5,22-3,1 0,-14 0,-18 0,-18 1,-15 0,-11 0,8 1,22 0,25 0,21 0,1 0,-13 0,-20 0,-17 5,-21 2,-13 0,9-2,28-1,28-2,6-1,-7 0,-21-1,-18 0,-13 4,-13 2,-8 5,-2 1,-4 3,0 4,3 4,17-2,29-5,33-10,5-5,-10-4,-16 4,-20 2,-16 5,-9 7,-15 5,-5 0,15-4,33-5,17-4,-5-3,-9-2,-11 3,-8 6,-8 7,-9-1,-4 3,14-3,26-4,12-4,-1-4,-9 2,-9 1,5-2,2-2,-4-1,-12 3,12 2,20-2,22-1,4-1,-11-2,-16-1,-21-1,4-5,18-2,5 0,-12 1,8 2,14 2,8 1</inkml:trace>
  <inkml:trace contextRef="#ctx0" brushRef="#br1" timeOffset="205280.99">4864 641,'-10'0,"-13"0,-18 0,-12 0,-7 0,11 0,25 0,31 0,30-5,23-1,17-10,5-3,-1 3,-20 3,-30 5,-30 3,-31 7,-30 9,-15 3,-4-2,0-2,20-4,29-2,35-7,31-8,26-2,11-4,4 1,9-7,-1 1,1 4,-4-1,-1-1,0-2,-3 1,-5 6,-4 4,0 0,-1 2,-12 1</inkml:trace>
  <inkml:trace contextRef="#ctx0" brushRef="#br1" timeOffset="205687.23">5101 465,'10'0,"13"0,14-5,14-2,9-4,15-6,9 0,6-2,7-3,3-2,-2 2,-6 1,-19 3</inkml:trace>
  <inkml:trace contextRef="#ctx0" brushRef="#br1" timeOffset="211514.94">5780 317,'-15'0,"5"0,19 0,19 0,13 0,11 0,12 0,4 0,1-5,-16-2,-27 1,-29 1,-28 1,-24 2,-13 1,11 0,29 1,35 0,26 1,23-6,12-1,-11 0,-25 1,-29 1,-28 7,-32 7,-20 3,8-2,30-2,43-3,35-3,21-1,10-6,4-3,4 1,-21 0,-31 2,-29 1,-25 2,-27 0,-15 1,-5 0,-5 6,1 0,4 1,5 3,3 1,-5 3,-2-1,-3-3,22-3,35-2,31-3,29-1,22-6,16-2,5-5,-2 0,-4 1,-21 4,-29 2,-31 2,-28 1,-24 2,-18 5,-7 3,17-1,28-1,36-2,27-2,25 0,18-2,8 0,0 0,-18 0,-34 4,-32 2,-30 1,-23 3,-13 0,-13-1,-8 2,-3 5,5-1,28 3,39-3,40-3,31-3,28-10,22-8,9-3,-3 0,-25-2,-35 0,-35 4,-34 3,-23 2,-12 8,8 3,29 5,33 1,30-1,19-3,15-2,4-3,0-2,-19-1,-34 0,-31-5,-30-3,-23-4,-12 0,12-3,31 1,30 2,30 4,25 3,14 3,3 1,-14 1,-28 0,-34 1,-32 0,-19-6,-12-1,12 0,24 1,32 1,32 2,19 1,11 1,5 4,-15 3,-31 0,-30-2,-23-1,-23-2,-11-1,15 0,25-1,33 0,29 0,18-1,10 1,4 0,-15 0,-27 0,-34-5,-5 3,9 2,15 7,15 6,-2-4,-15-8,-20-9,-24-9,5-1,16 2,21 4,19 4,-1-6,-15-1,-24 1,-26 5,0-3,15 2,22 1,22 4,1 1,-12 8,-19 7,-22 2,-21 4,8 4,22-2,24-8,28-7,18-9,11-4,-10 1,-22 0,-27 8,-23 2,-23 8,-13 6,8 0,28-2,33-4,24-3,17-8,-5 1,-21 1,-29 5,-29 6,-5 7,21 0,21-9,22-10,16-6,-5-2,-18 6,-23 8,-5 8,9 2,14-2,15-4,-2-3,-11-13,-9-15,-4-15,-4 5,-1 2,-1-4,1-12,-10 8,-12 19,-13 23,5 11,18-8,22-9,19-11,20-7,-7-1,-22 12,-23 9,-21 4,-1-5,14-6,25-8,19-11,16-7,9-3,-10 15,-22 16,-31 18,-30 17,-17 8,4-2,22-7,35-25,31-17,20-18,-5 3,-22 9,-31 24,-26 16,-18 14,3 1,24-16,29-17,24-13,15-16,9-9,-11 7,-24 18,-25 16,-29 16,-19 14,4 2,24-12,35-15,26-20,6-3,-21 10,-34 20,-27 18,-1-4,20-11,23-21,10 1,-3 9,-3 14,1 1,3-12,-1-10</inkml:trace>
  <inkml:trace contextRef="#ctx0" brushRef="#br1" timeOffset="-212675.54">6873 347,'5'5,"12"6,7 12,11 17,4 12,0 7,3 3,-4 7,0 1,-1-1,-6-3,-9-1,-9-18,-5-27,-15-26,-11-23,-8-21,1-12,5-6,5-1,6 1,3 2,4 2,2-3,1 0,-5 1,-1 2,-6 17,0 26,6 27,5 27,2 19,5 10,2 4,-6-13,-8-27,-8-32,-3-25,3-17,-3-12,2-4,4 13,3 26,3 26,2 24,1 22,1 14,1 5,-1-12,1-26,-1-27,1-30,-6-19,-7-12,-6-6,-10-1,4 15,12 27,18 27,12 24,9 22,10 19,-2 7,-17-8,-11-32,-17-35,-11-28,-9-20,3 5,9 24,14 30,7 24,4 17,-1 13,5 7,0-14,-1-31,-3-31,-8-29,-3-19,-1-11,-5-4,4 14,3 27,3 28,6 28,2 20,4 21,6 10,-1 0,-3-18,-9-35,-5-31,-8-26,-2-23,0-17,3-12,1-2,3 19,1 29,1 37,1 33,0 21,6 16,1 6,4-1,-4-17,-3-34,-3-37,-2-25,1-18,-1 11,5 24,1 29,1 24,4 16,0 10,4 10,-1 3,7-10,6-21,-2-18</inkml:trace>
  <inkml:trace contextRef="#ctx0" brushRef="#br1" timeOffset="-212309.63">7463 1233,'0'-10,"0"-3</inkml:trace>
  <inkml:trace contextRef="#ctx0" brushRef="#br1" timeOffset="-209513.12">7138 583,'-5'-10,"-1"-18,-1 5,2 17,7 19,2 23,6 15,2 9,-2 4,-3 7,-1 1,-3-2,-7-17,-7-29,-3-32,3-26,1-21,-1-13,0-8,3-8,2-3,2 2,2 6,-3 6,-7 21,0 28,6 35,9 30,5 22,5 17,6 4,-1 3,3-3,-4-6,-13-21,-9-31,-2-34,-6-26,0-18,1-9,-1-5,1-1,7 5,10 20,5 25,4 27,1 21,-3 21,-3 11,-3 5,-7-14,-15-31,-8-35,-6-30,-2-18,-2-9,-4-3,4 16,13 23,4 16,-4 12,-9 6,-9 4,7 0,19 4,22 2,19-3,15-1,-5 2,-19 1,-22-3,-22-1,-1-3,15-1,23-1,20 4,0 1,-16 0,-16 4,-3 5,15 0,15-3,-8-2,-16-5,-19-6,-2-4,17 4,-1 2,-10-4,-13-2,-13-4,10 3,21 9,20 8,25 8,9 10,-2 0</inkml:trace>
  <inkml:trace contextRef="#ctx0" brushRef="#br1" timeOffset="-208262.69">7197 1025,'10'0,"4"16,-1 19,2 14,4 14,4 11,-3 3,2 4,5-2,0-20,-6-29,-11-35,-7-28,-9-22,-4-12,0-10,-4-6,-4 0,1 4,4 6,3 5,4 20,3 32,1 29,2 28,6 27,6 16,2 20,3 7,-1-1,2-8,2-12,-1-11,-5-4,6-25,-1-31,-4-28,-8-24,-7-15,-2 0</inkml:trace>
  <inkml:trace contextRef="#ctx0" brushRef="#br1" timeOffset="-207840.83">7375 1085,'0'-5,"-5"-17,-7 6,-1 15,2 18,2 21,8 15,9 17,14 23,7 10,-1-2,0-3,6 1,-4-5,-2-10,-5-8,-2-7,1-15,-4-18</inkml:trace>
  <inkml:trace contextRef="#ctx0" brushRef="#br1" timeOffset="-207293.55">7434 1646,'0'5,"5"12,7 18,6 13,5 8,4 5,2 2,1 6,-4 0,-7 0,-6-3,4-2,-1-12</inkml:trace>
  <inkml:trace contextRef="#ctx0" brushRef="#br1" timeOffset="-206731.07">7641 2118,'0'5,"10"12,8 13,2 17,1 9,9 7,-3 1,6 1,-4 4,4-10,-4-14</inkml:trace>
  <inkml:trace contextRef="#ctx0" brushRef="#br1" timeOffset="-205309.56">7847 2621,'5'15,"7"5,1-1</inkml:trace>
  <inkml:trace contextRef="#ctx0" brushRef="#br1" timeOffset="-204731.45">7877 2621,'0'5,"0"12,10 17,9 14,5-1,-1-9</inkml:trace>
  <inkml:trace contextRef="#ctx0" brushRef="#br1" timeOffset="-202372.16">8055 3300,'-5'-15,"-7"-15,-1 2,6 22,5 21,7 19,9 13,6 9,0 9,6 5,10-5,3-4,5-1,0-2,-3-1,8 1,-1 0,3 0,1 1,4-5,0-7,-2-1,-2-3,1-5,-9-7</inkml:trace>
  <inkml:trace contextRef="#ctx0" brushRef="#br1" timeOffset="-197716.36">6666 347,'0'-10,"0"-14,-5 3,-12 10,-7 16,-21 18,-12 10,-7 10,13-9,25-24,27-19,24-18,1-4,-12 12,-20 21,-18 14,-15 20,-17 8,18-7,24-27,25-23,25-31,27-22,13-21,4-5,-23 18,-25 42,-33 31,-22 26,-17 24,-12 13,-2 6,-6 2,16-21,26-29,26-23,22-25,16-14,9-10,7-10,-18 14,-32 27,-22 31,-25 24,-21 11,-12 13,-4 2,21-9,28-24,29-21,22-22,18-13,15-12,8-8,2-7,-16 17,-28 20,-33 23,-25 20,-4 8,16-13,30-15,24-12,5 0,-13 16,-27 12,-9 2,18-2,18-15,13-13,1-1,-22 8,-20 17,-4 2,9-7,18-21,-4-13,-15-4,-23 4,-19 6,3 5,17 5,27 3,18 3,3 2</inkml:trace>
  <inkml:trace contextRef="#ctx0" brushRef="#br1" timeOffset="-194325.22">7021 524,'10'0,"13"0,13 5,10 7,13 6,6 5,-13-2,-30-8,-29-18,-19-17,-14-15,-6-17,15 2,18 14,21 23,29 25,19 16,9 13,-5-5,-29-19,-30-16,-24-13,-19-15,-18-7,-2-7,13 3,30 24,29 19,22 20,17 16,14 11,6 7,3 4,3 1,4 1,-7-15,-20-32,-29-23,-33-20,-26-11,-16-9,-10-1,-8 2,-4 4,2-1,2 2,19 13,28 16,32 20,31 19,23 20,21 17,11 3,10 4,1 1,-6-2,-21-18,-33-27,-41-24,-30-22,-21-12,-18-6,17 4,27 18,26 17,23 19,21 15,12 18,6 10,-9-11,-25-19,-32-20,-27-17,-5-8,13-1,25 16,21 8,15 13,11 2,11 6,-16-6,-27-12,-32-15,-24-11,-2-3,15 6,26 9,22 11,16 13,12 2,5 8,-13-7,-24-8,-26-17,-8-4,8-1,14 4,5 9,0 2</inkml:trace>
  <inkml:trace contextRef="#ctx0" brushRef="#br1" timeOffset="-190465.68">8852 1380,'-5'-10,"3"-3,12 5,15 10,13 3,10 7,11 6,7 5,1 4,0 2,4 1,-1 1,-2 0,-2-1,-3 1,3 4,1-4,-2-2,-1 0,-1-6,2-2,2 1,-1 2,-2 1,-2 2,4 2,1-5,-2 4,-1 2,-1-4,3-2,1 6,-2 2,-1 2,4-1,-1-6,0 2,-3 3,-6 4,-4 2,0-1,5-1,3 3,1-1,0 0,4 2,0-5,0 1,-7 5,1 0,-4 3,-3 0,6-3,2-4,0 2,0 0,5-2,1-2,-2 2,-1 1,-2-1,3-3,1-1,-1 3,-2 1,3 0,1-3,-1-6,-3-8,-2-8,-1 0,4-3,1 2,0 5,-3-1,0-3,-3-3,6 2,0 3,-1 6,-11-2</inkml:trace>
  <inkml:trace contextRef="#ctx0" brushRef="#br1" timeOffset="-188497.34">8823 1262,'-10'0,"-14"0,-12 0,4 5,24 7,22 6,25 5,20-1,15 5,5-1,0-1,-5 1,-4-4,-14-6</inkml:trace>
  <inkml:trace contextRef="#ctx0" brushRef="#br1" timeOffset="-187950.49">8793 1321,'5'0,"11"5,19 12,18 2,15 9,16 5,9 1,4-5,-5-2,-18-6</inkml:trace>
  <inkml:trace contextRef="#ctx0" brushRef="#br1" timeOffset="-187596.09">8793 1321,'5'-5,"11"-1,19-1,18 12,15 10,22 12,14 12,1 9,7 2,-5-3,-7-5,-4-4,-9-3,-19-8</inkml:trace>
  <inkml:trace contextRef="#ctx0" brushRef="#br1" timeOffset="-183981.42">7138 641,'5'0,"17"0,20 0,12 0,8 0,2 5,-8-3,-30-7,-29-8,-29-6,-19-6,-11-3,10 3,24 6,26 16,25 14,22 15,14 2,-2-7,-23-13,-30-18,-32-12,-21-2,-12-8,-6-3,14 5,25 17,33 16,26 17,-3-4,-16-16,-20-17,-19-21,-19-9,-8-7,-4-8,12 5,35 23,29 32,26 26,16 20,3 12,-20-9,-26-22,-28-30,-25-24,-18-18,6 9,21 22,25 23,23 20,18 16,2-4,-15-19,-23-23,-27-21,-19-22,-12-7,-7-1,12 15,24 29,33 25,29 27,19 10,10 6,-11-11,-25-24,-37-36,-33-31,-23-22,-13-1,-2 6,3 14,18 19,30 25,34 23,26 13,19 6,9 7,10-5,-16-15,-28-21,-29-21,-28-14,-19-7,-12-1,-4 5,-2 8,1 19,12 25,20 20,32 8,25 6,20-6,12-11,7-17,-6-21,-18-11,-30-7,-32-2,-21 4,-18 10,7 16,23 7,27 1,30-3,22-8,-8-10,-20-4,-27 5,-23 2,-16 7,7 8,19 1,29-1,29-9,18-9,-5-4,-26-1,-21 12,-6 16,8 4,18-1,16-5,12-4,12-5,12 2,2 4,4 5,-1-1,1 2,-3 8,-9 15,-17-6,-16-9</inkml:trace>
  <inkml:trace contextRef="#ctx0" brushRef="#br1" timeOffset="-174325.27">7227 524,'5'0,"17"0,25 5,13 7,8 6,-13 0,-31-8,-30-6,-28-3,-24-7,-18-3,-5 1,16 6,29 4,41 1,35 1,25-1,17-1,4 0,-22-1,-37-1,-33 0,-31 0,-24 5,-12 1,12 0,31-1,31-1,25-2,18-1,17 5,13 0,4 0,-2 4,-17 0,-30-1,-35-3,-31-2,-25-2,-16-1,-6 0,17-2,35 1,43 4,29 3,19-1,9-2,-13 0,-25-2,-28-1,-29 0,-25-1,-14 0,-6-1,15 1,32 5,35 2,31-1,23-1,17-1,9 3,-21 1,-37-1,-34-2,-32-2,-20 4,-11 1,16-1,26-2,32-2,24-1,17-1,15-1,7 0,-15 0,-26 0,-34-1,-26 1,-24 5,-12 1,9 11,30 1,34-2,26-3,17-5,15-3,6-2,-14 3,-32 0,-30 5,-30 0,-4 8,15 2,21-4,25-4,20-5,18-3,-8 2,-22 0,-16 9,-6 1,5 4,11-2,16-5,12 1,-10 2,-26-1,-6 2,5-3,15-3,12 0,4 10,-1-6,-19-14,-23-18,-23-11,-23-12,-20-3,-9 5,-7-7,-1 5,-2-1,-3 1,4 2,5 3,20 6,30 9,34 17,25 14,17 11,11 10,-12-10,-23-13,-32-20,-29-12,-25-13,-17-5,-21-1,-14 1,-3 8,28 14,38 10,48 17,34 7,21 5,16 9,16 5,4 2,-4-1,-22-7,-32-12,-36-11,-28-10,-19-4,-11-7,-5 0,-1 2,15 9,27 9,33 5,25 5,22 0,11 3,-10-2,-24-4,-34-9,-31-4,-24-8,-24-2,-12 1,-6 1,19 4,33 1,35 3,29 0,7 1,-11-5,-17-6,-19-1,0 0,14 4,19 2,17 3,14 1,-9 1,-21 2,-22-6,-19-1,-15-5,-15-5,14-1,23 4,27 3,23-2,16 2,-4 2,-19 3,-23 1,-20 3,-2 0,13 1,20 1,17-1,6-4,-9-7,-17-12,-25-7,-9 12,10 14,24 17,21 7,11-5,-16-10,-21-11,-21-9,-18-8,-10 1,-4 13,8 20,22 16,24 15,23 0,22-7,-7-10,-20-9,-14-12,3-17,10-7,17 1,13 3,-2 10,-19 10,-24 11,-17-4,-2-13,12-16,2 0,-14 8,-14 5,-12 4,1-2,12-12,11-13,15-16,6 8,4 22,5 22,1 20,3 15,4 16,8-2,0-21,-5-27,-1-25,0-19,-8 0,-7 17,-4 21,2 6,-5 1,-17-2,-21 4,-20-1,-9-2,12 2,10 0,7-13,1-15,-4-15,-5-13,-10-3,15 7,25 20,24 23,22 27,5 19,-3 15,-7 8,-13-18,-13-29,-17-28,-10-24,-16-26,-5-15,11 9,17 26,21 28,17 25,10 25,5 14,3 8,0 3,-6-16,-8-27,-12-27,-18-29,-18-25,-14-13,0-4,7 14,25 33,18 30,18 30,4 18,7 11,3 4,-2 6,3 0,-5-17,-9-34,-20-30,-16-25,-16-16,-10-16,-4-6,10 13,9 32,18 29,15 30,14 25,13 21,4 8,0-2,-3-5,-14-26,-16-32,-15-31,-3-9,5 9,8 15,3 23,4-6,0-15,-2-20,-3-18,-9-19,-9-12,-7-10,-2 16,2 33,15 30,6 23,8 17,7 14,5 7,-2 7,-5-15,-5-38,-5-38,-4-27,-7-17,-14-12,-9-11,-4-6,-8-8,2 1,9 23,7 38,18 39,9 30,9 22,11 18,6 10,3 1,0 1,-6-25,-13-34,-10-30,-15-27,-18-22,-13-24,-16-14,-3-12,-7 1,8 8,13 23,14 34,18 37,15 34,13 26,13 11,7 4,7-1,-3-20,-19-33,-18-32,-24-34,-14-25,-6-11,-11-8,-2-4,-2 4,9 20,23 38,19 33,22 30,13 25,10 18,5 4,4 0,-7-20,-14-31,-23-35,-17-32,-17-25,-18-23,-11-6,-1 1,9 22,24 32,21 36,22 34,7 21,0-5,-9-25,-17-23,-18-21,-22-18,-12-3,7 10,27 11,32 12,23 8,2 4,-16 5,-27 1,-27 4,-23-1,-17 1,-7 4,21-7,46-10,39-7,31-6,21-7,7-6,-21 6,-32 11,-35 12,-34 9,-24 13,-18 6,-9 3,14-6,35-12,39-15,30-18,25-7,18-4,6-4,-14 9,-34 8,-33 10,-30 16,-20 11,-16 0,-17 7,-9 3,2-5,21-7,32-8,39-11,34-12,22-14,15-9,17-3,-18 3,-34 7,-40 18,-34 20,-25 8,-17 9,-10 6,-5 1,4 3,22-4,38-13,34-17,27-14,29-16,13-9,6-9,-2 2,-17 8,-30 9,-35 18,-36 16,-21 10,-15 11,-14 6,-12 6,2 0,8-3,26-8,33-10,34-19,37-15,27-17,18-13,10-4,5-6,-4 6,-23 11,-37 15,-40 17,-39 12,-26 16,-16 7,-8-1,3 3,7-5,29-6,33-14,37-8,31-15,19-11,8-5,-12 1,-27 5,-33 12,-6 7,-2-5,1-2</inkml:trace>
  <inkml:trace contextRef="#ctx0" brushRef="#br1" timeOffset="-170574.87">6370 465,'10'-10,"19"-9,14-10,-5-6,-25 3,-28 22,-23 18,-14 18,-19 19,-2 12,-4 6,1-2,3-2,25-25,30-25,33-22,30-26,26-20,12-5,7-7,8-2,-3 2,-22 18,-39 28,-35 34,-33 24,-30 28,-24 18,-8 0,-2 3,5-4,4-9,26-22,35-33,41-35,35-29,28-20,17-14,7-3,-23 19,-39 30,-37 33,-34 26,-25 26,-14 9,-20 10,-8 9,1-3,29-14,41-22,35-26,32-16,30-22,13-16,2 0,4-3,5-4,-2 3,-6 3,-7 5,-23 9,-30 15,-34 15,-25 13,-32 14,-25 14,-6 3,-8 6,1-1,27-9,37-10,51-16,33-15,20-7,9-7,13-11,6-5,3 2,-24 6,-45 13,-36 12,-31 7,-19 7,-19 6,-11 9,-5-1,4-4,22-8,39-6,39-9,38-11,27-9,11-1,11-2,-1-3,-5-3,-29 10,-34 11,-47 12,-35 11,-28 11,-25 12,-8 4,4-1,28-7,38-10,46-15,50-18,25-14,11-8,11-10,4 3,-5 2,-8 2,-9 6,-29 7,-31 8,-40 15,-41 17,-19 5,-17 8,-1 4,2 0,6-2,10-1,4-2,4-2,21-5,33-8,37-17,29-18,27-12,12-6,1-2,-20 6,-35 17,-38 17,-28 12,-23 10,-17 4,-11 9,-5 1,22 1,33-8,33-9,32-18,21-15,-3-6,-20 5,-24 9,-23 5,-23 3,1-6,18-8,22-12,27-7,20-16,12-4,6-10,7-4,-12 7,-33 18,-29 25,-29 25,-30 30,-19 27,-10 2,-5 9,4-10,3-2,1-3,7-8,21-18,32-22,35-24,32-21,35-22,20-17,9-2,-3-1,-8 2,-9 6,-24 20,-37 30,-37 28,-31 21,-32 18,-18 15,-8 0,4-2,10-8,25-14,23-11,30-16,26-12,27-17,26-13,17-13,10-10,3-3,7-4,-5-2,-9 6,-25 13,-33 11,-37 15,-32 14,0 0,17-5,21-8,22-13,21-3,19-7,9-5,2 0,-6-5,0 5,0 3,-2 7,2 3,-19 4,-33 7,-35 9,-3-5,12-6,17-11,19-11,20-6,-8 6,-20 7,-24 10,-19 12,-17 7,-5-1,10-11,22-9,14 0</inkml:trace>
  <inkml:trace contextRef="#ctx0" brushRef="#br1" timeOffset="-168997.38">6400 258,'-5'5,"-17"7,-14 6,-17 5,-19 9,-7-2,-5-5,1-7,20-7,30-9,32-12,30-3,26-4,18-10,7 0,0 0,2 4,-24 6,-37 6,-36 5,-31 8,-18 5,-18 4,-10 2,0 3,1-1,-9 2,-2-2,5 2,4 2,9 4,8-2,2 0,18-4,29-4,30-5,28-13,25-12,17-7,12 0,1 0,-3-2,-27 4,-32 10,-36 13,-26 6,-31 7,-14 5,-13 6,0-2,-5 5,1 3,2 1,28-5,36-11,33-15,27-6,20-9,16-5,8-6,3 2,-2 4,-18 7,-28 9,-33 10,-30 5,-19 5,-10 4,17-6,31-11,30-5,38-9,20-7,9 0,6-3,-1 2,-5 4,-5 5,-1 3,4 4,-28 1,-31 6,-38 12,-32 4,-20 3,-10 2,21-3,30-6,36-5,33-10,24-10,17-9,11-7,5 1,1 0,1 3,-2 5,-7 5,-18 5</inkml:trace>
  <inkml:trace contextRef="#ctx0" brushRef="#br1" timeOffset="-167604.59">4628 701,'5'0,"12"0,13-5,-4-2,-16 1,-20 1,-18 6,-20 3,-11 1,14-5,24-3,27-6,22-6,1-1,-14 2,-20 9,-19 5,-26 3,-14 0,9 1,29-2,28 0,25-1,17-5,11-2,12-6,-16 1,-27 1,-27 7,-23 5,-18 6,5 3,23-2,29-6,23-9,1 1,-17 2,-21 6,-26 3,-19 0,5-1,23-6,26-8,10-3</inkml:trace>
  <inkml:trace contextRef="#ctx0" brushRef="#br1" timeOffset="-165356.24">3653 1853,'0'-15,"-5"-5,-11 1,-19 3,-3 0,15-7,21-11,17-8,0 2,-13 18,-16 18,-21 24,6 5,17-8,21-22,20-14,18-10,-7 6,-21 11,-25 18,-5 3,9-5,20-9,-3-2,-14 4,-23 7,-17 9,3 2,17-2,23-13,25-6,18-8,11-11,5-1,-7-2,-14 5</inkml:trace>
  <inkml:trace contextRef="#ctx0" brushRef="#br1" timeOffset="-164027.41">4658 1499,'-10'0,"-14"-5,-12-2,-10 0,-8 2,-9 1,15 2,27 1,27 0,27-4,28-1,14 0,14-4,17-5,11-5,-5 0,-11 0,3-3,-18 3</inkml:trace>
  <inkml:trace contextRef="#ctx0" brushRef="#br1" timeOffset="-163199.68">4451 1469,'-10'0,"-13"5,2 6,19 2,26-1,29-3,15-8,11-9,2-4,-2 1,5-8,-2-6,1-3,1 2,6 1,-2 0,-6 0,-17 2</inkml:trace>
  <inkml:trace contextRef="#ctx0" brushRef="#br1" timeOffset="-162699.68">4805 1440,'5'0,"12"-6,13-5,16-8,16-4,12-9,9-9,10-7,4-11,1-5,4-7,-5-2,-5 3,-7 7,-14 4,-18 13</inkml:trace>
  <inkml:trace contextRef="#ctx0" brushRef="#br1" timeOffset="-161356.16">3624 1793,'0'-10,"-10"-3,-13 5,-14 10,-9 4,-18 11,-13 12,-18 12,-8 9,3 1,9-3,9-5,25-5,31-18,30-19,30-18,19-7,11-9,4-5,5-5,-9 5</inkml:trace>
  <inkml:trace contextRef="#ctx0" brushRef="#br1" timeOffset="-160903.05">3506 1705,'10'-5,"18"-6,0-2,-20 1,-27 13,-20 7,-18 11,-20 18,-17 12,-7 9,3-1,9-5,8-7,4-6,0 1,3-1,-2-3,-12 8,-12 11,-3 2,5 6,25-8,34-23,44-27,32-25,24-18,17-14,15-2,-8 8</inkml:trace>
  <inkml:trace contextRef="#ctx0" brushRef="#br1" timeOffset="-160574.77">3152 1793,'-5'0,"-12"10,-13 9,-16 11,-11 5,-16 12,-5 7,-14 6,-2-3,5-6,7-2,-7 1,-3 7,-7 4,-1 1,22-9,33-19,30-20,17-13</inkml:trace>
  <inkml:trace contextRef="#ctx0" brushRef="#br1" timeOffset="-160137.27">2590 2148,'-5'5,"-12"2,-12 4,-12 11,-15 12,-11 4,-11 12,-11 12,-16 15,-11 5,-4 4,1-3,2-6,11-5,8-11,11-5,10-7,13-12,17-12</inkml:trace>
  <inkml:trace contextRef="#ctx0" brushRef="#br1" timeOffset="-154199.93">6754 849,'-5'-5,"-11"-7,1-6,14 0,17 2,15 20,-1 4,-22-4,-22-9,-19-12,2-9,15 0,21 4,25 11,-3 8,-16-1,-15-10,-2-3,10 13,15 16,-7 1,-14-2,-18-12,-15-7,4 4,16 7,27 8,20 8,1-10,-16-12,-21-9,-19-9,-17 0,5 3,17 10,23 6,19 9,17 2,-5 6,-17-1,-23-1,-20-10,-17-4,-1 3,17 1,23 5,21 1,23-1,-6-6,-19-5,-28-1,-21 0,-16 1,5 1,26 0,29 1,25 6,19 2,-9-6,-22-7,-26-8,-23-2,-17 2,-17 3,7 4,11 8,29 4,20-9,4-4,-10-1,-16 2,-21 7,-19 8,9 3,22-6,30-8,23-4,22-11,17-7,12-4,-9 2</inkml:trace>
  <inkml:trace contextRef="#ctx0" brushRef="#br1" timeOffset="-152919.11">7079 465,'-10'5,"-18"12,0 2,11-11,7-18,6-16,-7-15,-11-10,-2-11,8 5,17 21,9 33,6 27,2 19,-3 12,-4-8,-8-27,-16-27,-4-27,-11-19,1 6,4 25,11 37,18 26,12 16,4 8,-2-12,-4-25,-6-32,-8-26,-6-17,4 9,6 21,3 28,4 28,0 17,4 14,-3 5,-2 5,-4-1,-3-19,-3-34,-1-33,-1-24,-1-3,1 20,4 28,2 26,5 22,1-1</inkml:trace>
  <inkml:trace contextRef="#ctx0" brushRef="#br1" timeOffset="-152528.32">7138 760,'-5'-15,"-1"-15,-1 2,2 22,7 26,7 30,8 27,6 25,4 16,2-3,2 0,0 5,0-3,-5-11,-8-14,-6-22</inkml:trace>
  <inkml:trace contextRef="#ctx0" brushRef="#br1" timeOffset="-152090.83">7197 701,'-5'-5,"-6"3,-2 17,6 22,10 24,4 11,6 10,11 10,7-1,2 5,1-4,5 7,-5 3,-2 3,-2-6,-2-10,-4-5,-8-16</inkml:trace>
  <inkml:trace contextRef="#ctx0" brushRef="#br1" timeOffset="-151747.07">7287 1025,'0'6,"0"10,0 19,0 18,10 16,3 5,10 15,6 14,2 13,2 7,5-1,1-13,-6-9,1-11,-5-31,-7-26</inkml:trace>
  <inkml:trace contextRef="#ctx0" brushRef="#br1" timeOffset="-151043.7">7522 1793,'-5'0,"-11"-10,-9-18,-4-20,-3-11,-6-11,-6-9,-1-1,2 4,8 4,11 19,9 29,12 29,16 33,17 26,13 16,4 11,-1 3,-3-2,-9-8,-6-9,-11-20,-15-37,-7-30,-13-33,-4-10</inkml:trace>
  <inkml:trace contextRef="#ctx0" brushRef="#br1" timeOffset="-150746.86">7197 1115,'-5'-10,"-1"6,0 20,11 22,4 14,12 23,12 20,10 18,7 11,-4 8,0-7,-2-11,-10-14,-10-24</inkml:trace>
  <inkml:trace contextRef="#ctx0" brushRef="#br1" timeOffset="-150371.61">7138 849,'0'5,"0"12,0 12,5 17,7 11,1 10,4 5,3 4,4 0,3 2,2-3,0 2,2-3,4 1,-3-1,2 0,2 4,-7-2,-7-23,-8-22</inkml:trace>
  <inkml:trace contextRef="#ctx0" brushRef="#br1" timeOffset="-150074.75">7257 819,'0'5,"0"17,5 19,6 13,2 8,-1 3,2 5,3 7,5 4,-2-1,-4-4,5 0,-1-3,1 1,-3-1,0-4,3 2,2 3,-3 0,6 2,-2-11</inkml:trace>
  <inkml:trace contextRef="#ctx0" brushRef="#br1" timeOffset="-149309.8">7611 878,'-15'-5,"5"-1,14-1,17 12,14 10,-3 2,-17-6,-22-11,-4-5,15 8,16 4,16 11,16 2,14 2,6 4,2 1,-8 2,-15-5</inkml:trace>
  <inkml:trace contextRef="#ctx0" brushRef="#br1" timeOffset="-148403.12">7700 701,'-10'-5,"6"-2,25 11,18 14,13 20,13 8,4 11,2 6,-2-2,3-8,-11-16,-27-26,-28-24,-25-15,-20-18,-18-11,-10-6,-3-7,-5 3,1 8,22 19,25 31,33 33,30 22,19 13,10 7,9 2,8-1,-1-1,-4-12,-15-21,-28-20,-20-13</inkml:trace>
  <inkml:trace contextRef="#ctx0" brushRef="#br1" timeOffset="-148137.53">8202 937,'5'5,"12"7,17 11,14 12,9 5,4-5,-3-7,-11-10</inkml:trace>
  <inkml:trace contextRef="#ctx0" brushRef="#br0" timeOffset="-28320.19">4480 3477,'-10'0,"-13"10,7-7,6-13,0-6,-8 6,4-2,14-7,-3 3,-11 15,2 3,13-10,12-12,13-14,-3-1,-15 16,-19 21,-17 20,-20 16,-11 8,9-6,23-23,27-25,27-27,21-21,-5 2,-18 22,-29 25,-24 25,-17 14,4 2,14-16,27-25,23-27,18-17,-3-1,-28 19,-21 26,-19 18,2 7,9-9,24-21,16-19,9-14,-5 6,-23 14,-20 17,-19 19,4 9,21-10,23-17,19-21,1-7,-16 8,-25 23,-22 18,-14 12,5-5,25-15,19-18,20-18,-4-4,-15 19,-19 18,-16 17,-19 7,5-13,20-13,9-7,-3 3,2-3,14-11,3 2,-10 10,3 4,12-1,21-6,15-7,-3 4,-19 15,-23 11,-5 3,8-1,15-9,20-11,15-10,-7 3,-25 7,-26 20,-21 12,0 1,14-5,20-11,25-18,17-14,-3 1,-21 15,-23 16,-6 6,7-5,15-10,19-16,-1 4,-16 8,-21 14,-25 14,2 8,17-8,19-14,19-19,-1 1,-15 5,-20 14,2 3,12-1,15-14,-1-8,-14 8,-19 12,-1 4,12-7,5 0,3 8,-10 9,6 1,13-6,-2-1,-12 4,-7-6,-12-3,-14-5,-15 1,-11 3,10-12,18-17,24-17,4 2,-9 10,-12 13,3 6,19-6,21-14,1-3,-17 7,-20 10,-17 16,2 5,16-10,26-11,21-16,0 6,-25 10,-25 11,-23 14,-16 8,3-6,10-17,13-20,11-23,19-15,5 1,7 4,6 0,11-3,5-2,-7 7,-20 16,-9 8,0-8,6-9,-3 1,-16 18,-16 21,3 0,12-10,17-9,20-2,22 3,13-3,8-1,2 1,-9 9,-19 16,-11 7,0-4,6-3,-8 1,-18 10,-19 17,-19 13,2-8,16-10,25-25,21-18,0-8,-15 16,-16 18,-3 7,9-10,3-2,-5 9,-8 10,1 1,11-9,9-18,1-19,-7-17,-16-2,-17 6,-15 7,-12 8,-12 2,-7 3,-1 3,15 9,33 13,18 15,6 13,7-2,11-17,7-22,14-22,-11 3,-20 15,-18 2,-8-8,-16-8,-13-1,-10-2,0-9,3 7,11 17,11 24,11 19,14 13,6 8,14-2,3-14,-2-31,-3-26,-5-22,2-14,3-9,9 5,11 13,9 13,7 10,6 10,7 10,-1 15,-12 15,-15 17,-13 10,-11 5,-7 2,-4-1,-3 0,-6 2,-12-9,-17-14,-12-16,-9-12,-3-8,12-6,26-4,26-1,3 0,-5 1,-2 0</inkml:trace>
  <inkml:trace contextRef="#ctx0" brushRef="#br0" timeOffset="-22880.19">611 4629,'5'-10,"7"6,1 15,-1 15,-4-2,-2-15,-2-24,-3-19,0-15,-1 7,-1 25,-4 26,-7 21,-2 1,2-16,3-24,8-22,5 1,-5 24,-6 24,-2 18,-4 14,-11 9,-1-17,-6-15,-3-2,-11 5,-7 2,10-10,21-13,26-13,21-16,1-4,-14 11,-19 8,-23 6,-18 1,5 2,20-11,23-4,21-5,23-10,13-1,-8 5,-32 21,-30 10,-28 14,-17 14,-9-1,12-6,30-22,29-24,24-14,17-11,-4 6,-20 14,-33 20,-25 21,-16 12,5-5,21-16,30-21,25-18,1 0,-13 5,-26 21,-20 17,-16 15,-10 3,9-9,17-19,29-21,25-22,3 5,-14 19,-19 16,-18 18,-6 1,7-19,12-19,9-17,3-13,8-13,11-12,7-4,-1 17,-10 28,-8 14,-5 0,1-7,10-10,8-14,-6 12,-15 21,-18 24,-7 5,6-10,6-1,-5 10,-1 12,9 3,10-15,15-14,14-17,13-15,-2 3,-13 21,-16 23,-21 18,-3 5,14-20,13-22,13-21,1 4,-13 11,-16 23,-18 19,-15 14,-8 10,8-5,19-25,28-33,20-25,10-16,7-11,5-5,-7 14,-28 36,-27 30,-22 22,-13 16,-9 13,14-14,23-26,23-28,26-33,20-26,-3 2,-22 27,-26 38,-29 29,-16 18,4 0,23-24,24-32,19-25,10-24,-2 8,-18 26,-17 26,-20 22,-17 21,-13 12,-3 5,11-9,22-35,29-31,18-24,12-18,6-15,3-7,-12 14,-12 27,-22 38,-26 33,-21 30,-17 12,10-7,24-32,26-34,18-33,5-3,-1 13,-16 19,-13 18,4 6,12-13,4-5,0 2,-3-2</inkml:trace>
  <inkml:trace contextRef="#ctx0" brushRef="#br0" timeOffset="-20580.19">8881 4452,'5'-10,"2"-13,-6-3,-12 3,-15 5,-3 11,3 7</inkml:trace>
  <inkml:trace contextRef="#ctx0" brushRef="#br0" timeOffset="-15710.19">8852 4481,'0'-10,"10"-8,3 4,-10 14,-11 22,-14 18,6-4,12-17,11-22,-6-6,-13 14,-14 11,-3-2,4-13,10-18,19-20,8-14,2 6,-6 27,-10 25,6 3,2-11,10-16,2 1,-6 12,-6 23,-9 17,-9 14,-7 7,-6 5,7-9,16-23,14-27,14-28,3-6,-8 13,-13 24,-12 22,-17 21,-4 11,8-8,16-24,18-31,12-26,0-2,-14 18,-15 23,-12 18,0 6,13-19,11-22,3-4,-5 9,0 5,13-3,14-11,10-14,-4 2,-13 15,-21 19,-24 18,-3 4,16-14,19-25,16-22,17-11,-4 7,-20 18,-25 21,-22 21,-18 9,-13 9,9-3,20-14,31-18,22-19,22-15,13-12,4-1,-14 6,-26 18,-34 11,-25 10,-24 10,-11 0,-6 3,0-3,-4-4,2-5,23-4,29-3,34-2,25-1,16-6,9-2,3 1,-14 1,-26 1,-28 3,-23 1,-18 0,4 1,19 0,22 1,21-1,17-5,16-1,15 0,4 1,0 1,-18 2,-34 6,-30 7,-10 2,14-6,6-15,9-16,2-13,-1-16,-18 11,-14 22,-13 21,-1 4,10-8,14-14,18-19,13-14,-7 2,-17 19,-22 25,-23 23,2 3,13-12,28-18,24-23,4 5,-18 16,-19 19,-12 20,-3-2,14-14,19-20,19-24,0-6,-18 17,-27 18,-23 20,-15 10,2-3,2-7,9 5,23-3,31 1,23-4,17-4,-5 1,-24-2,-26 6,-7-4,14-10,18-10,15-10,-3-1,-17 6,-25 6,-21 8,1 4,20 1,22-6,20-9,15-3,-6 1,-19 1,-13 3</inkml:trace>
  <inkml:trace contextRef="#ctx0" brushRef="#br0" timeOffset="-10410.19">14167 4038,'6'-10,"-5"-3,-16 0,-21 13,-15 6,7-3,26-12,26-19,21-15,-4 4,-16 10,-20 19,-18 16,-19 8,-2-4,24-14,20-16,21-20,14-12,-3 6,-17 22,-19 20,-19 15,-3 2,7-12,20-22,14-17,17-11,-2 6,-15 22,-14 29,-16 23,-19 16,-9 16,5-14,25-24,20-27,25-28,14-19,9-12,-3 10,-24 24,-22 32,-15 24,-11 23,-10 12,6-4,22-13,19-24,17-26,8-23,-6-1,-24 18,-17 21,-18 19,-13 13,-5 15,16-7,23-18,22-25,20-19,19-18,10-14,-10 1,-29 16,-25 23,-21 22,-22 17,6 3,20-6,23-18,21-23,20-19,13-16,-8 10,-24 19,-25 23,-9 10,7-4,13-10,20-16,15-11,8-12,-10 5,-22 22,-31 22,-20 18,1 4,14-5,20-18,23-22,16-19,-4 4,-15 17,-7 13,3 1,12-6,10-15,3-13,-18-4,-23 13,-24 15,-4 7,11-2,18-7,22-8,-4-2,-17 11,-20 16,-23 16,-22 7,-11 3,-4 0,-6-8,-4-3,0-7,20-8,30-5,30-10,29-5,26 0,14-6,4 0,-20-3,-28 1,-35 3,-25 4,3 2,23 2,27 2,21-4,14-1,8 0,4-3,-15-11,-25-7,-28-9,-28 3,2 0,15 2,21 1,18 5,1 7,-15 7,-19 5,-28 14,-18 5,-10 6,-4-1,14-3,27-9,33-16,25-11,18-7,10-9,-10 2,-22 12,-28 20,-27 15,-19 16,-12 3,9-8,23-14,31-18,26-13,17-12,-5 4,-19 13,-23 13,-27 14,-5 4,25 0,32-7,23-11,13-8,1-4,-10 2</inkml:trace>
  <inkml:trace contextRef="#ctx0" brushRef="#br1" timeOffset="1849.81">168 2739,'-5'5,"-11"11,-9 14,-5 17,8-11,18-20,14-24,21-20,0 0,-11 14,-18 20,-9 19,0 5,13-13,15-24,9-20,-1-2,-16 20,-19 26,-19 21,-10 13,5-6,18-21,27-31,15-22,13-18,-6 4,-14 26,-27 24,-22 22,-16 16,-7 15,10-2,22-22,29-31,22-32,16-21,9-18,-6 7,-21 30,-26 33,-30 28,-20 27,-19 14,3 5,15-16,27-24,30-38,24-34,20-27,7-17,6-7,-12 18,-27 29,-28 36,-25 29,-18 20,-12 12,-8 6,-2 1,8 1,19-17,31-32,31-29,17-22,15-16,-7 5,-27 25,-32 32,-26 17,4 5,16-9,26-19,21-26,15-15,-6 9,-19 19,-30 15,-18 16,-15 19,4 2,19-17,22-24,25-22,18-18,-5 1,-19 22,-25 18,-21 18,3 5,15-13,17-14,18-17,2-1,-13 12,-16 17,-4 6,9-10,18-7,-6-3,-16 3,-20 6,-17 2,-13 5,-3 9,-5 0,-8-3,-3-5,9-16,13-18,30-11,26-10,27-9,-5 4,-18 15,-22 16,-20 22,-7 3,18-15,21-17,13-15,5 3,-14 18,-13 25,-11 22,0 4,14-8,21-15,16-19,-3 1,-23 6,-3 3,6-5,11-12,10-14,15-8,-7 8,-22 17,-23 21,-23 23,-3 5,19-13,21-22,17-17,4-1,-14 12,-21 16,-5 5,8-6,14-9,3-2,0 9,10 3,10-6,-1-15,-12-17,-12-14,-7-16,-1-9,-1-4,4-5,-1 18,-11 29,-11 29,-13 23,-6 2,1-14,11-20,14-25,14-16,-1 8,-11 26,-19 25,-12 20,1 0,10-17,16-21,13-24,1-4,-11 15,-19 25,-16 16,4-1,18-15,18-23,18-19,1-5,-17 21,-20 22,-16 16,-13 10,-18 9,7-6,23-19,28-22,25-20,14-15,-3 0,-21 17,-23 18,-23 15,-16 12,7 2,26-6,27-7,27-10,19-9,9-3,6-4,5 1,-8 9,-21 15,-28 22,-16 16,-3 0,4-12,17-23,11-21,11-26,-2 5,-12 17,-10 21,-17 20,-14 16,6 0,9-17,16-27,5-4,-7 9,-9 15,-6 14,-3-4,5-16,7-21,7-23,7-17,0-10,-4 16,-10 29,-16 38,-12 24,-7 15,-3 6,2-8</inkml:trace>
  <inkml:trace contextRef="#ctx0" brushRef="#br1" timeOffset="11349.81">3802 641,'0'-15,"-10"1,-9 11,5 8,14-14,12-14,-1 2,-12 14,-6 4,3-14,-3 7,-10 5,3 4,19-9,18-7,6 4,-8 14,-16 22,-16 18,1 1,11-16,15-23,16-22,12-13,3-15,-5 9,-21 22,-34 34,-29 28,-19 12,-7 11,-4 4,21-11,30-26,32-28,31-32,17-21,4-13,7-7,1-2,-17 15,-27 26,-23 33,-28 26,-20 11,-6 14,-11 2,0 1,16-10,25-24,31-22,24-26,16-20,15-12,0-9,0 3,-17 15,-27 26,-26 26,-24 21,-17 16,-10 16,-1 7,14-13,24-26,25-27,27-25,17-24,11-8,3-5,-17 18,-29 26,-26 25,-23 27,-16 17,-11 10,10-6,23-23,31-32,23-31,23-27,12-13,4-4,-8 14,-31 27,-29 30,-26 35,-14 22,-9 6,-8 9,12-9,27-23,23-35,25-32,17-16,5-16,-6 13,-21 24,-25 27,-23 27,-12 19,4-8,22-18,23-21,19-22,4-2,-21 22,-22 17,-20 15,-17 18,4-1,24-17,24-31,21-19,4 3,-13 14,-20 22,-21 17,-2 3,17-10,20-22,17-21,3-4,-15 10,-16 22,-13 18,-2-1,18-18,16-20,0 0,-15 12,-18 9,-9-3,-10-4,-16-3,-10-3,-7 3,-2 1,9-6,29-19,24-15,22-13,12-8,11-6,-7 13,-20 25,-33 31,-29 28,-17 19,3-6,21-20,21-27,25-28,15-25,4 1,-12 29,-20 28,-23 22,-12 17,0-6,18-18,17-25,25-31,19-25,-3 2,-17 26,-21 33,-22 26,-20 23,-4 12,7-8,25-35,26-36,25-25,23-21,11-11,9 3,-14 17,-22 29,-24 32,-20 25,-20 17,-16 10,-16-1,-10 0,12-11,24-13,32-18,26-17,17-14,12-9,9-7,10-3,-10 9,-26 14,-14 2,-8-6,-7-12,4-12,-1-9,-2-12,0-11,-1-4,-8 15,-6 33,-6 36,-9 25,-5 18,0 9,-1-12,4-23,3-27,6-24,4-18,2-17,2-9,2-3,5 21,2 33,-1 30,-1 27,-2 17,-7 9,-7 2,-2-14,0-28,3-28,8-24,3-22,3-14,-1-12,0-3,-1 17,-2 28,0 34,0 27,-1 18,-5 16,-7 8,-1-15,1-25,8-30,5-29,2-26,0-13,-5 3,-17 14,-16 15,-11 17,6 13,21 2,28 0,23-8,16-9,-5 0,-21 3,-28 14,-23 7,-18 9,-10 6,-10 4,-4 0,15-6,32-10,30-12,24-5,23-6,-9-1,-26 8,-27 15,-21 12,-16 12,-6 16,8 10,14 6,19 1,11 1,10 4,3 0,0-21,-7-30,-10-27,-5-22,0-16,-9 4,-1 26,2 25,5 26,3 18,5 10,1-11,-7-19,2-15,13-10,15-6,15-4,16-1,14 0,7 1,1-4,-7-7,-15 1</inkml:trace>
  <inkml:trace contextRef="#ctx0" brushRef="#br1" timeOffset="18699.8">8970 4481,'0'-10,"-5"-3,3-10,13 0,13-8,14-2,15-1,8 0,-11 6,-29 8,-33 12,-24 13,-17 10,-9 3,11-2,24-9,27-10,28-10,25-7,-7-1,-31 13,-29 14,-21 5,-20 11,-16 7,14-2,27-10,29-14,24-6,24-4,13-4,12-7,-16 0,-28 9,-34 10,-25 11,-19 7,-14 7,12-2,26-5,32-5,30-11,20-10,9-10,4-1,6-3,-15 2,-34 4,-35 10,-27 11,-21 15,-13 7,-8 6,-1 1,17-5,35-8,37-12,27-14,22-10,11-13,4-3,4-5,-26 8,-32 8,-35 18,-24 14,-16 15,-13 7,14-2,32-6,34-24,26-11,21-20,16-10,-15 6,-33 19,-31 16,-25 19,-22 9,-13 11,9-3,30-18,33-17,27-19,16-13,15-11,11-4,-17 5,-29 14,-30 21,-26 17,-22 15,-9 18,10 1,23-17,30-20,14-6,-6 6,-11 16,-11 13,0-4,12-19,10-23,7-24,11-28,-1 1,-6 25,-12 29,-9 24,-5 3,-2-11,-2-19,1-23,5-17,3-10,-4 8,-9 29,-6 27,-12 22,-12 16,2-4,11-20,15-29,24-28,0-8,-12 13,-17 17,-1 10,17 2,24-11,18-12,-4-2,-23 8,-25 12,-21 13,-5-1,19-11,21-5,11 10,2 14,-2 16,-3 17,-5 11,-8 11,-9 3,-3-15,0-28,2-34,4-25,2-4,-9 20,-11 22,-7 20,-13 15,5-10,20-20,29-28,16-31,0 2,-10 19,-23 23,-20 27,-15 20,-2-3,-2-4,17 2,22-6,29-8,24-15,16-13,7-7,1-6,-16-2,-32 8,-40 26,-27 14,-1-2,23-12,20-19,20-19,8-15,-1-13,-4-12,-5-7,-6 0,6 0,5 1,0 24,-4 27,-5 33,-3 23,-4 15,-8 8,-3 3,5-14,3-26,6-28,2-28,4-20,5-15,0-8,-4-1,-3 17,-5 28,-7 35,-5 30,-5 25,-1 12,1 4,-2-2,-5-3,2-14</inkml:trace>
  <inkml:trace contextRef="#ctx0" brushRef="#br1" timeOffset="23429.8">14050 3566,'0'-10,"-5"-8,-12-2,2-7,14 2,17-6,1 3,-13 10,-22 10,-18 10,-17 10,9-2,28-3,26-7,27-9,17-8,-5-1,-27 12,-27 8,-27 8,-19 8,10 0,26-2,27-10,25-5,28-8,11-8,-16-1,-39 12,-32 7,-25 7,-17 8,-8 0,-10 7,12 0,32-5,30-10,25-8,17-8,12-9,10-1,5-9,-1 1,-16 3,-29 12,-33 6,-25 14,-23 11,-12 11,-5 5,-4 6,19 0,36-6,36-21,25-17,17-20,13-11,9-15,7-5,-1-4,-20 13,-36 18,-34 23,-35 23,-26 21,-12 14,-13 8,-1 2,20-10,33-19,42-32,32-27,24-20,22-17,8-10,-2 7,-20 14,-36 25,-40 21,-32 26,-25 14,-21 15,-6 9,3-2,22-11,32-19,43-20,35-21,20-20,20-20,7-1,-3 4,-6-2,-16 19,-39 24,-39 23,-32 19,-29 13,-16 8,-3 0,25-10,34-12,38-24,38-22,28-15,17-18,9-7,3 0,-25 15,-34 17,-35 23,-28 15,-24 15,10 2,27-16,26-17,25-17,15-13,-6-1,-21 4,-26 6,-23 6,-19 5,-11 4,7-3,26-5,27-6,21-4,16-5,-5-2,-20 3,-22 11,-28 13,-18 7,-16 2,-13 0,17-1,29-3,29-1,24-7,20-7,16-7,9-5,-12 1,-31 4,-35 10,-30 7,-24 3,-11 7,-8 1,0 5,20-1,35-3,37-3,28-8,27-3,18-2,15-6,1 1,-6-5,-23 7,-40 3,-33 14,-27 10,-18 6,-11 5,10-4,24-5,26-7,23-6,7 1,-15 14,-17 14,3 4,11-3,14-10,-3-8,-15 2,-25 2,-28 7,-18 9,13-3,34-8,31-13,22-15,5-3,-15 15,-11 4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2:43.137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698 1892,'2'54,"2"-1,3 1,2-1,12 34,-13-66,-8-21,0 1,0-1,0 0,0 0,0 0,0 0,0 0,0 1,0-1,1 0,-1 0,0 0,0 0,0 0,0 0,0 0,0 0,1 1,-1-1,0 0,0 0,0 0,0 0,0 0,1 0,-1 0,0 0,0 0,0 0,0 0,1 0,-1 0,0 0,0 0,0 0,0 0,0 0,1 0,-1 0,0 0,0 0,0-1,0 1,0 0,1 0,-1 0,0 0,0 0,0 0,0 0,8-34,-6-22,4-40,-5 89,1-1,0 1,0-1,0 1,1 0,0 0,1 0,-1 0,1 1,5-7,-8 11,1 0,-1 1,1-1,0 0,0 1,-1-1,1 1,0-1,0 1,0 0,1 0,-1 0,0 0,0 0,0 0,1 1,-1-1,0 1,1 0,-1-1,1 1,-1 0,0 1,1-1,-1 0,0 1,1-1,-1 1,0-1,1 1,-1 0,0 0,0 0,0 1,0-1,0 0,0 1,0-1,0 1,0 1,8 6,-1 1,0-1,-1 2,0-1,-1 1,6 11,18 47,-23-50,-1-1,2-1,6 10,-15-62,-4 9,0-1,1-1,1-22,2 43,0 0,1 0,0 0,0 0,1 0,-1 0,2 0,-1 1,1-1,0 1,0 0,0 0,3-3,-5 7,0 1,0-1,1 0,-1 1,1-1,-1 1,1 0,0-1,-1 1,1 0,0 0,0 0,0 0,0 0,0 1,0-1,0 0,0 1,0 0,0-1,0 1,0 0,0 0,0 0,1 0,-1 1,0-1,0 1,0-1,0 1,0-1,0 1,0 0,0 0,-1 0,1 0,0 1,0-1,-1 0,1 1,-1 0,7 4,-1 1,0 1,-1-1,0 1,0 0,-1 1,0-1,2 5,42 115,-29-73</inkml:trace>
  <inkml:trace contextRef="#ctx0" brushRef="#br0" timeOffset="2359.95">1467 1993,'6'0,"12"-6,5-13,-9-15,-12-12,-17-5,-18 12,-9 24,3 32,8 25,9 15,9 11,17 4,26-10,18-21,7-29,-5-16</inkml:trace>
  <inkml:trace contextRef="#ctx0" brushRef="#br0" timeOffset="3281.24">1366 2026,'6'-6,"13"-1,9-6,0 0</inkml:trace>
  <inkml:trace contextRef="#ctx0" brushRef="#br0" timeOffset="-13843.71">196 1759,'0'6,"0"13,0 20,0 15,0 10,0 11,6 3,7 1,2-13</inkml:trace>
  <inkml:trace contextRef="#ctx0" brushRef="#br0" timeOffset="-13281.21">96 1993,'0'-6,"12"-7,20-8,16-5,12-4,1 2,-10 7</inkml:trace>
  <inkml:trace contextRef="#ctx0" brushRef="#br0" timeOffset="-12735.13">497 2060,'0'6,"0"18,6 17,7 1,2-6</inkml:trace>
  <inkml:trace contextRef="#ctx0" brushRef="#br0" timeOffset="76000.19">497 1792,'0'0</inkml:trace>
  <inkml:trace contextRef="#ctx0" brushRef="#br0" timeOffset="88015.39">2302 1157,'5'0,"14"0,15 0,1-12,-5-14,-19-15,-22 0,-16 18,-8 25,1 22,7 26,8 14,18 9,21-9,18-15,15-33,-3-19</inkml:trace>
  <inkml:trace contextRef="#ctx0" brushRef="#br1" timeOffset="42624.89">396 723,'3'-45,"2"1,2 1,2-1,14-38,0-10,-16 64,-2-1,2-1,2 1,0 1,2 0,9-17,-19 43,0 1,-1-1,1 1,0 0,0-1,0 1,-1 0,2 0,-1-1,0 1,0 0,0 0,0 0,1 0,-1 0,0 1,1-1,-1 0,1 1,-1-1,1 1,1-1,-2 1,0 1,0-1,0 1,0-1,0 1,0-1,0 1,0 0,0 0,0-1,0 1,0 0,0 0,0 0,-1 0,1 0,0 0,-1 0,1 0,-1 1,1-1,-1 0,5 13,0 0,-1 1,-1-1,0 7,-2-15,56 395,-55-390,-3-6,2 0,-1 0,1 0,-1 0,1 0,1 0,-1 0,1 0,0 0,0 0,0-1,0 1,1-1,2 4,-4-8,0 0,-1 0,1 0,0 0,0 0,-1 0,1 0,0 0,-1 0,1-1,0 1,0 0,-1 0,1 0,0-1,-1 1,1-1,-1 1,1 0,0-1,-1 1,1-1,-1 1,1-1,-1 1,0-1,1 0,-1 1,1-1,-1 1,0-1,0 0,1 0,-1 1,0-1,13-29,-12 28,12-40,-2-1,-2 0,1-18,12-55,-13 76,0-2,1-1,2 2,2 0,2 0,18-34,-4 30</inkml:trace>
  <inkml:trace contextRef="#ctx0" brushRef="#br1" timeOffset="43718.06">1298 88,'-2'0,"0"-1,-1 0,1 1,0-1,0 1,-1 0,1 0,0 0,-1 0,1 0,0 0,-1 1,1-1,0 1,0 0,0-1,-1 1,1 0,0 0,0 0,0 1,1-1,-1 0,-1 2,-6 4,1 0,1 0,-1 1,-4 7,-4 5,1 1,1 1,1 0,2 1,0 0,1 1,1 0,1 1,2 0,0 0,2 0,0 1,2 0,1-1,1 20,1-36,1 0,-1 0,1 0,1 0,0-1,0 1,1-1,0 0,0 0,0 0,1-1,4 4,-7-7,1-1,0 0,1 0,-1 0,0-1,1 1,-1-1,1 0,0 0,0 0,0 0,0-1,0 1,0-1,0 0,0-1,1 1,-1-1,0 1,1-1,-1-1,0 1,1 0,-1-1,0 0,3-1,6-3,-1 0,1-1,-2-1,1 0,-1 0,0-1,0-1,-1 1,0-2,-1 1,0-2,0 1,-1-1,-1 0,0-1,1-2,9-17,-2 0,-1-1,-1-1,-2 0,5-27,-10 36,-1-2,0 1,-2 0,-2-1,0-21,-1 40,-1 1,1 0,-1-1,0 1,-1 0,1 0,-1 0,-1 0,1 0,-1 0,0 0,0 1,-1 0,1-1,-1 1,-1 1,1-1,0 0,-1 1,0 0,0 0,-1 1,1-1,-1 1,-2-1,3 2,-1 0,1 0,0 1,0 0,-1 0,1 0,0 1,-1-1,1 1,-1 1,1-1,0 1,-1 0,1 0,0 0,-1 1,1 0,0 0,0 0,1 1,-1-1,0 1,-3 3,-2 3,0 0,0 0,1 1,0 0,1 0,0 1,0 1,-5 11,-23 51</inkml:trace>
  <inkml:trace contextRef="#ctx0" brushRef="#br0" timeOffset="78436.8">96 1090,'-11'6,"-10"18,-7 18,2 12,16 2,21-7,21-13,10-23,-2-26,-8-27,-21-13,-23 2,-10 11</inkml:trace>
  <inkml:trace contextRef="#ctx0" brushRef="#br0" timeOffset="79452.9">96 1090,'6'0,"7"11,2 22,4 15,-2 12,8 1,11-10,6-25,-6-16</inkml:trace>
  <inkml:trace contextRef="#ctx0" brushRef="#br0" timeOffset="80640.71">363 923,'6'17,"1"17,1 14,-2 10,-2 7,16 4,15-16,8-28,-4-30,-13-25,-24-7,-23 1,-7 20,0 12</inkml:trace>
  <inkml:trace contextRef="#ctx0" brushRef="#br0" timeOffset="81749.62">832 1124,'-6'-6,"-19"-1,-5 11,8 11,20 8,20 12,8 12,-11 8,-21 1,-20-9,-17-12,-1-13</inkml:trace>
  <inkml:trace contextRef="#ctx0" brushRef="#br0" timeOffset="82765.46">1065 1157,'-5'6,"-14"13,-3 15,7 18,18 1,20-9,17-18,14-24,-3-24,-10-25,-24-11,-31 5,-25 11,-5 25,-2 26,8 11</inkml:trace>
  <inkml:trace contextRef="#ctx0" brushRef="#br0" timeOffset="83797">1333 789,'0'6,"0"13,0 15,0 19,0 11,0 6,0 3,0 1,0-2,11-7,16-14,3-23,-4-15</inkml:trace>
  <inkml:trace contextRef="#ctx0" brushRef="#br0" timeOffset="85218.52">1600 1090,'-1'33,"0"-10,1 0,1 0,3 9,-4-26,1-1,1 0,-1 0,0 0,1 0,0 0,0 0,1 0,0-1,-1 1,1-1,1 0,-1 0,1 0,-1 0,4 2,-5-5,0 1,-1-1,1 0,0 0,0 0,0 0,0-1,-1 1,1-1,0 1,0-1,1 1,-1-1,0 0,0 0,0 0,0 0,0 0,0-1,0 1,0-1,0 1,0-1,0 0,0 1,-1-1,1 0,0 0,0-1,-1 1,1 0,0 0,-1-1,0 1,1-1,-1 1,0-1,0 0,1 0,-1 0,5-8,0 0,-1 0,0 0,-1-1,0 0,2-7,-1-7,4-11,-9 36,0 0,0 0,0 0,0 0,0 0,0 0,0 1,0-1,0 0,0 0,0 0,0 0,0 0,1 0,-1 0,0 0,0 0,0 0,0 0,0 0,0 0,0 0,0 0,0 0,0 0,0 0,0 0,1 0,-1 0,0 0,0 0,0 0,0 0,0 0,0 0,0 0,0 0,0 0,0 0,0 0,1 0,-1 0,0 0,0 0,0 0,0 0,0 0,0 0,0 0,0-1,0 1,0 0,0 0,0 0,0 0,0 0,0 0,0 0,0 0,3 22,-2-6,1 1,1-1,0 1,5 14,-6-24,0-1,1 0,0 0,-1 0,2 0,-1-1,1 1,0-1,0 0,0 0,1 0,0-1,0 1,1 0,17 5</inkml:trace>
  <inkml:trace contextRef="#ctx0" brushRef="#br0" timeOffset="86078.26">1934 689,'0'6,"0"13,0 20,0 16,0 8,0 6,0 3,0-1,12 6,14-5,15-20,6-31,-5-18</inkml:trace>
  <inkml:trace contextRef="#ctx0" brushRef="#br0" timeOffset="86609.49">1835 923,'5'-5,"20"-3,16 1,12 1,-2 2</inkml:trace>
  <inkml:trace contextRef="#ctx0" brushRef="#br0" timeOffset="106156.01">3338 356,'-1'16,"-1"0,0 0,-4 14,-3 25,-24 207,8-81,6 52,13 745,9-522,-3 5794,-29-5232,-36 0,3-49,58-888,-4 45,5 0,11 78,-1-147</inkml:trace>
  <inkml:trace contextRef="#ctx0" brushRef="#br0" timeOffset="108421.12">3372 322,'-12'0,"-8"17,-14 11,-17 13,-12 10,6-3</inkml:trace>
  <inkml:trace contextRef="#ctx0" brushRef="#br0" timeOffset="108749.2">3271 289,'11'6,"16"12,2 16,14 13,11 4,2-7,-9-10</inkml:trace>
  <inkml:trace contextRef="#ctx0" brushRef="#br1" timeOffset="116249.67">2637 456,'11'6,"21"7,16 13,12 8,18 9,13 9,2 1,-3 9,-6-1,1-4,7 4,1 4,0 2,3 0,-5-4,-6-2,-17-18,-21-15</inkml:trace>
  <inkml:trace contextRef="#ctx0" brushRef="#br1" timeOffset="116796.5">3772 222,'0'4,"-1"-1,0 1,0-1,0 1,0-1,0 1,-1-1,0 0,1 1,-1-1,0 0,-1 0,1-1,-2 3,-6 7,-331 419,221-285,14-26,-77 64,96-101,4 4,3 4,-34 53,104-130,1 1,0-1,1 2,1-1,0 1,1 1,1-1,-2 12,4 20</inkml:trace>
  <inkml:trace contextRef="#ctx0" brushRef="#br1" timeOffset="117796.79">2570 4166,'5'6,"20"24,22 24,20 15,21 18,13 5,7-1,-5-5,-7-11,8 4,-3 6,-6 0,-4-9,-16-18</inkml:trace>
  <inkml:trace contextRef="#ctx0" brushRef="#br1" timeOffset="118156.46">3739 4466,'-5'0,"-20"23,-28 19,-33 25,-36 23,-9 3,6 3,14-5,8-5,11-7,9-11,7 1,6 4,3 3,13-13</inkml:trace>
  <inkml:trace contextRef="#ctx0" brushRef="#br1" timeOffset="118921.43">2870 8109,'0'18,"6"16,13 14,26 27,22 19,23 15,19 12,7-9,-4-6,-10-16,-22-23</inkml:trace>
  <inkml:trace contextRef="#ctx0" brushRef="#br1" timeOffset="119265.24">3772 8444,'-5'0,"-14"6,-26 13,-34 25,-15 18,-13 21,-13 7,4-6,9-5,-4 0,4 9,21-9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6129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19-03-21T00:26:54.872"/>
    </inkml:context>
    <inkml:brush xml:id="br0">
      <inkml:brushProperty name="width" value="0.05" units="cm"/>
      <inkml:brushProperty name="height" value="0.05" units="cm"/>
      <inkml:brushProperty name="fitToCurve" value="1"/>
    </inkml:brush>
    <inkml:context xml:id="ctx1">
      <inkml:inkSource xml:id="inkSrc1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3-21T00:28:36.841"/>
    </inkml:context>
    <inkml:brush xml:id="br1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1216 9559 0,'-33'33'94,"-1"34"-63,-32 33-15,32-33 0,1 0-1,-67 33 1,33 34-1,33-67-15,1 33 16,-67-33 0,100 33-1,-67-33 1,33 0 0,-33 0-1,34 33 1,0-33-16,-34 0 15,67 0-15,-100 66 16,66-66 0,1 33-1,-34-33 1,67 0-16,-34 33 16,1-33-1,0 33 1,33 1-1,0-34 1,-34-1 0,34 1-1,0 34 1,0-35 0,0 1-1,0 0 1,0 0-1,0 0 1,34 33 0,-1-33-1,67-34 17,-33 68-17,0-68 1,33 34-1,0-34 1,-33-33 0,0 34-16,0-1 15,33-33-15,1 0 16,-1 0 0,0 33-1,34-33-15,33 0 16,-100 0-16,0 0 0,-1 34 15,68-34-15,-67 0 16,0 0-16,66 0 16,-66 0-16,34 0 0,-1 0 15,-33 0-15,33 0 0,-33 0 16,0 0-16,-1 0 0,1 0 0,0 0 16,0 0-16,33 0 0,-33 0 15,0 0-15,0 0 0,0 0 16,-1 0-16,1 0 0,34 33 15,32-33-15,-66 0 16,0 0-16,0 0 0,0 0 0,-1 0 0,35 0 0,-34 0 16,-1 0-16,68 0 15,-67 0-15,0 0 0,0 34 16,-1-34-16,1 0 0,34 0 0,-35 0 16,1 0-16,0 0 0,0 0 15,0 0-15,0 0 0,33 0 16,-33 0-16,0 0 0,-1 0 15,35 0-15,-35 0 16,1 0-16,0 0 0,33 0 0,1 0 16,-34 0-16,-1 33 0,35-33 15,-35 0-15,35 0 0,-34 0 16,33 0-16,-33 0 0,0 0 16,33 34-16,0-34 0,-33 0 15,33 0-15,-33 0 0,33 0 0,-33 0 16,33 0-16,-33 0 0,0 0 15,33 0-15,1 0 0,-35 0 16,35 0-16,-1 0 0,0 0 16,0 0-16,-33 33 0,34-33 15,-35 0-15,1 0 0,34 33 16,-1-33-16,-33 0 0,33 0 16,-33 0-16,33 34 0,-33-34 15,33 0-15,0 0 0,1 0 16,-1 0-16,0 0 0,0 0 0,1 0 15,-1 0-15,-33 0 0,33 0 16,0 0-16,1 0 0,-1 0 16,0 0-16,-33 0 0,33 0 15,0 0-15,-33 33 0,34-33 16,-35 0-16,35 0 0,-1 0 0,0 0 16,0 0-16,1 0 0,-34 0 15,33 0-15,0 0 16,0 0-16,1 0 0,-1 0 15,-33 0-15,33 0 0,0 0 0,1 34 16,-1-34-16,0 0 0,0 0 16,-33 0-16,33 0 0,1 33 15,-1-33-15,-33 0 0,33 0 16,-33 0-16,0 0 0,33 0 16,0 0-16,1 0 0,-35 0 0,35 0 15,-35 34-15,35-34 0,-1 0 16,0 0-16,1 0 0,-1 0 15,0 0-15,0 0 16,1 0-16,-35 0 0,35 0 0,-34 0 16,33 33-16,0-33 0,0 0 15,-33 0-15,33 0 0,-33 0 16,0 0-16,33 0 0,-33 0 16,33 0-16,-33 0 0,34 0 15,-1 0-15,0 0 0,-33 0 0,0 0 16,0 0-16,33 0 0,-33 0 15,0 0-15,33 0 0,-33 0 16,0 0-16,33 0 0,-33 0 16,-1 0-16,1 0 0,0 0 15,33 0-15,-33 0 0,0 0 16,33 0-16,-33 0 0,0 0 16,0 0-16,0-33 0,33 33 15,-33 0-15,0 0 0,0 0 16,-1 0-16,1 0 0,33 0 0,-33 0 15,34 0-15,-35 0 0,1 0 16,0 0-16,0 0 0,67 0 16,-68 0-16,1 0 31,34 0-31,32 0 16,1 0-16,-34-34 0,0 34 15,1-33-15,-1-1 31,-33 34-31,0-33 16,33-1 0,0 1-16,-33 0 15,33-1 1,-33 1-16,33-34 16,1 33-1,32-32-15,-32-1 16,32 0-16,-66 34 15,-33-34 1,66-34-16,-67 35 16,34-1-1,0-34-15,0 35 16,0-1 0,-1 0-16,1-67 15,-33 34 1,66 33-16,-100 0 15,67-66-15,0 32 16,-34 1-16,34-34 16,-34 34-1,1 0-15,-1 33 16,1-33 0,-1-34-16,0 67 15,1 0 1,-34 1-16,33-35 15,-33 34 1,34-33 0,-34 33-1,0 1 1,0-1 15,0 0 0,-34 0 63,-33 34-63,1-1 16,-35 1-31,35-1 0,-1 1-1,0-1 1,-33 34-1,-1-33 1,34 33-16,1-33 0,-35 33 16,1 0-16,0 0 0,-67-34 15,-67 34-15</inkml:trace>
  <inkml:trace contextRef="#ctx0" brushRef="#br0" timeOffset="2561">21971 11999 0,'67'67'63,"-34"-1"-48,34 1 1,0-33 0,33-34-1,0 0-15,-33 0 16,0 0 0,0 0-1</inkml:trace>
  <inkml:trace contextRef="#ctx0" brushRef="#br0" timeOffset="3577">21937 11999 0,'0'67'125,"0"-1"-125,-33 1 31,33-100 47,0-34-62,0-33-1,67 66 126,0 1-110,-1 33-15,35-34-16,-34 1 15</inkml:trace>
  <inkml:trace contextRef="#ctx0" brushRef="#br0" timeOffset="4656">22773 12066 0,'0'33'78,"0"34"-62,0 33 0,-34 0-1,34-33 16,0-100 32</inkml:trace>
  <inkml:trace contextRef="#ctx0" brushRef="#br0" timeOffset="5703">22739 11999 0,'0'33'125,"67"67"-94,-33-33 0,66-33 63,-100-101-63,33 0-15,34 0 15,-33 0-15,-34 101 156,0 33-157,0-1 1,0 1 0,0 0-1,0 33 1,0-33 15,0-100 63</inkml:trace>
  <inkml:trace contextRef="#ctx0" brushRef="#br0" timeOffset="7468">23241 12299 0,'67'0'109,"-1"0"-62,-32-100 109,-34 33-93,0 1-32,-67 32 47,34 101-15,-34 0-1,67 0-15,-34-1-16,1 1 1,66 34 14,1-35 1,33-66-15,-1-33 14,35 0-14,-101-1 61</inkml:trace>
  <inkml:trace contextRef="#ctx0" brushRef="#br0" timeOffset="9453">23575 12099 0,'0'33'156,"0"34"-140,0 0-1,0 0 1,0 0 15,0 33 0,0-167 110,0 0-94,0 0-32,33 1 17,1-1-1,33 33 47,-34 68-31,-33 33-16,0-1-15,0 35 15,0-34-15,0-101 187,0-66-188,0 33 1,34 0 31,32 34 0,1 33 47,-33 67-48,-34-1-14,0 1-1,33 34 0</inkml:trace>
  <inkml:trace contextRef="#ctx0" brushRef="#br0" timeOffset="10453">24177 12199 0,'0'-33'16,"-34"66"109,34 34-110,-33 0 16,33 0-15,67 0 31,-1-67-16,1-34 16,-33-33-31,-1 0-1,-33 1 17,-33-35-1,-68 68 16,35 33-16,32 33 0,34 34-15</inkml:trace>
  <inkml:trace contextRef="#ctx0" brushRef="#br0" timeOffset="11608">24511 12066 0,'0'33'109,"0"34"-78,0 0-15,0-1 0,0 1-1,0-100 110,0-34-93,0 0-17,33 0 16,34 67 16,0 0-15,0 0-1</inkml:trace>
  <inkml:trace contextRef="#ctx0" brushRef="#br0" timeOffset="12359">24945 12132 0,'0'34'109,"0"33"-93,0-1-16,0 1 16,0 0 15,34-100 31</inkml:trace>
  <inkml:trace contextRef="#ctx0" brushRef="#br0" timeOffset="12921">25146 12132 0,'0'34'187,"-34"33"-171,-32 33-1,32 0-15,-33-33 16,0 33-16,1 1 16,32-35-1,-33 1-15,34 0 31,33-100 48</inkml:trace>
  <inkml:trace contextRef="#ctx1" brushRef="#br1">2252 11632,'1'-12,"0"0,1 0,0 1,3-8,4-29,4-143,-12-164,-4 157,18-141,5-28,-16 233,10-76,1-26,3-76,1-60,-3 72,0 20,-19-285,6-215,13 527,2-61,-20-82,4-158,14 308,1-65,-16-1471,-3 858,4 670,-5-285,-3 429,-15-66,21 172,-1-1,0 0,0 0,0 1,-1-1,1 0,-1 1,-1-1,1 1,0 0,-1 0,0 0,0 0,-2-1,2 3,1 0,-1 0,0 0,0 1,0 0,0-1,0 1,0 0,0 0,0 1,-1-1,1 1,0-1,0 1,-1 0,1 0,0 1,0-1,-1 1,-1 0,-15 3,17-3,-1 0,0 0,0 0,0-1,1 1,-1-1,0 0,0 0,0 0,-1-1,4 1,1-1,-1 1,1 0,0 0,-1-1,1 1,0 0,-1-1,1 1,0 0,0-1,-1 1,1-1,0 1,0 0,0-1,-1 1,1-1,0 1,0-1,0 1,0 0,0-1,0 1,0-1,0 1,0-1,0 1,0-1,0 1,0-1,13-28,-8 20,1 1,-1 0,2 0,-1 1,1 0,0 0,0 0,1 1,0 0,0 0,1 1,-1 0,1 1,8-3,-10 4,1 1,0 0,0 1,0 0,-1 0,1 1,0-1,0 2,0-1,0 1,0 1,0-1,-1 1,1 0,-1 1,1 0,-1 0,0 1,1 0,20 15,0 0,0 2,3 6,15 14</inkml:trace>
  <inkml:trace contextRef="#ctx1" brushRef="#br1" timeOffset="5765.59">2319 11597,'1'1,"0"-1,-1 0,1 0,0 0,-1 0,1 0,0 0,0 0,-1 0,1-1,0 1,-1 0,1 0,0-1,-1 1,1 0,0-1,-1 1,1 0,-1-1,1 1,0-1,-1 1,1-1,-1 1,0-1,1 1,-1-1,1 0,-1 1,0-1,1 0,-1 1,0-1,0 0,0 1,0-1,1 0,-1 0,0 1,0-1,0 0,0 1,-1-1,1 0,0 0,0 1,0-1,0 0,-1 1,1-1,-1-2,0 1,0 0,0-1,0 1,-1 0,1 0,0 0,-1 0,0 0,1 0,-1 1,0-1,0 1,-1-1,-9-6,11 7,0 1,1-1,-1 0,0 1,0-1,0 1,1-1,-1 1,0-1,0 1,0 0,0-1,0 1,0 0,0 0,0-1,0 1,0 0,0 0,0 0,0 0,0 1,0-1,0 0,0 0,0 0,1 1,-1-1,0 0,0 1,0-1,0 1,0-1,1 1,-1 0,0-1,0 1,1 0,-1 0,0-1,1 1,-1 0,1 0,-1 0,1 0,-1 0,0 1,0-1,0 1,1 0,-1-1,0 1,1 0,0 0,-1-1,1 1,0 0,0 0,0 0,0-2,0 0,0 0,0-1,0 1,0 0,1 0,-1 0,0-1,0 1,0 0,0 0,1 0,-1 0,0-1,0 1,0 0,1 0,-1 0,0 0,0 0,0 0,1-1,-1 1,0 0,0 0,1 0,-1 0,0 0,0 0,1 0,-1 0,0 0,0 0,1 0,-1 0,0 1,0-1,1 0,-1 0,0 0,0 0,0 0,1 0,-1 1,0-1,0 0,0 0,1 0,-1 0,0 1,0-1,0 0,0 0,0 0,1 1,-1-1,0 0,0 0,0 1,0-1,5-13,-13 12,8 1,0 0,0 0,-1 1,1-1,0 0,-1 0,1 0,0 0,-1 1,1-1,0 0,0 0,-1 1,1-1,0 0,0 0,0 1,-1-1,1 0,0 1,0-1,0 0,0 0,0 1,0-1,0 0,0 1,0-1,0 1,0-1,0 0,0 1,0-1,0 0,0 1,0-1,0 0,0 1,0-1,0 0,1 0,-1 1,0-1,0 0,0 1,0-1,1 0,-1 0,0 1,0-1,1 0,-1 0,0 0,1 1,-1-1,0 0,1 0,-1 0,0 0,1 0,-1 0,0 0,1 0,-1 1,0-1,1 0,-1 0,1 0,0 0,-1 1,1-1,0 0,0 0,-1 0,1 1,0-1,0 0,-1 0,1 0,0 0,-1 0,1-1,0 1,0 0,-1 0,1 0,0-1,-1 1,1 0,0-1,-1 1,1 0,-1-1,1 1,0-1,-1 1,1-1,-1 1,1-1,-1 0,0 1,1-1,-1 1,0-1,1 0,-1 1,0-1,0 0,1 0,-1 0,0 0,0 0,0 1,-1-1,1 0,0 0,0 0,0 1,-1-1,1 0,0 0,-1 1,1-1,-1 0,1 0,-1 1,1-1,-1 1,0-1,1 0,-1 1,0-1,1 1,-1 0,0-1,0 1,1-1,-1 1,0 0,0 0,0 0,1-1,-1 1,0 0,0 0,0 0,0 0,1 0,-1 0,0 0,0 1,0-1,1 0,-1 0,0 1,0-1,0 1,-2-1,1 0,-1 1,1-1,0 1,-1 0,1 0,0-1,-1 2,1-1,0 0,0 0,0 1,0-1,0 1,0-1,1 1,-1 0,0 0,1 0,-1 0,1 0,0 0,0 0,0 1,0-1,0 0,0 1,0-1,1 0,0 1,-1-1,1 1,0-1,0 1,0-1,0 1,1-1,-1 1,1-1,-1 0,1 1,0-1,0 0,0 1,0-1,0 0,1 0,-1 0,0 0,1 0,0 0,-1 0,1-1,2 2,27 15</inkml:trace>
  <inkml:trace contextRef="#ctx1" brushRef="#br1" timeOffset="12015.31">514 869,'0'6,"0"13,0 14,0 14,0 9,0 8,6 3,18-15,18-22,12-27,-3-15</inkml:trace>
  <inkml:trace contextRef="#ctx1" brushRef="#br1" timeOffset="12592.77">480 969,'6'0,"13"0,15 0,13 0,-2 0</inkml:trace>
  <inkml:trace contextRef="#ctx1" brushRef="#br1" timeOffset="13577.55">815 1070,'0'6,"0"12,0 22,17 2,5-4</inkml:trace>
  <inkml:trace contextRef="#ctx1" brushRef="#br1" timeOffset="13921.31">815 869,'0'0</inkml:trace>
  <inkml:trace contextRef="#ctx1" brushRef="#br1" timeOffset="15234.85">1016 1070,'2'4,"1"-1,-1 1,0 0,0 0,0 0,0 0,-1 0,1 0,-1 1,0-1,0 3,9 27,-9-34,-1 1,1-1,-1 1,1-1,-1 1,1-1,0 1,-1-1,1 1,0-1,-1 0,1 1,0-1,-1 0,1 0,0 1,0-1,-1 0,1 0,0 0,0 0,-1 0,1 0,0 0,0 0,-1-1,1 1,0 0,0 0,-1-1,1 1,0 0,-1-1,1 1,33-19,-6 3,-25 16,-1-1,1 1,0 0,-1 0,1 0,0 1,-1-1,1 0,0 1,-1 0,1 0,-1 0,1 0,-1 0,1 0,-1 1,0-1,1 1,-1-1,0 1,0 0,0 0,-1 0,1 0,1 2,5 4,-8-7,0-1,1 0,-1 0,0 1,1-1,-1 0,1 0,-1 1,0-1,1 0,-1 0,1 0,-1 0,0 0,1 0,-1 0,1 1,-1-1,1 0,-1-1,1 1,-1 0,0 0,1 0,-1 0,1 0,-1 0,0 0,1-1,-1 1,1 0,-1 0,0-1,1 1,-1 0,0 0,1-1,-1 1,0 0,14-19,-6 7,-6 10,-1 0,1 0,0 0,0 0,0 1,0-1,0 0,0 1,0 0,0-1,1 1,-1 0,1 0,-1 0,1 1,-1-1,1 1,-1-1,1 1,-1 0,1 0,-1 0,1 0,0 0,-1 1,1-1,-1 1,1 0,-1-1,1 1,-1 0,0 1,0-1,1 0,-1 1,0-1,1 2,5 4,0 1,0 1,0 0,-1 0,-1 0,1 1,4 10,6 12</inkml:trace>
  <inkml:trace contextRef="#ctx1" brushRef="#br1" timeOffset="16218.95">1517 1170,'11'0,"16"0,14 0,0-12,-7-20,-21-10,-23 1,-22 13,-5 24,-2 29,5 22,9 13,20 4,21-11,21-18,20-23,12-23,-5-10</inkml:trace>
  <inkml:trace contextRef="#ctx1" brushRef="#br1" timeOffset="17437.23">1917 1404,'6'-6,"8"-13,6 2,1 16,-4 19,-4 18,-5 14,-4-1</inkml:trace>
  <inkml:trace contextRef="#ctx1" brushRef="#br1" timeOffset="23453.08">6162 10261,'11'0,"-1"-11,-9 1,2 3,-1-3,-5 0,-8 13,-3 6</inkml:trace>
  <inkml:trace contextRef="#ctx1" brushRef="#br1" timeOffset="28687.26">6129 10160,'2'15,"4"-16,6-27,-8-14,-2 0,-2 0,-1 0,-3 0,-2-7,-4-74,0-35,-25-128,2 113,8 48,6-1,3-32,1-70,-5-191,21-2731,18 2820,-5 153,0-6,7-204,-22-934,7 1182,22-124,-10 119,-2-100,-18-748,2 981,-2-35,2 46,0-1,0 0,0 1,0-1,0 1,0-1,-1 1,1-1,0 1,0-1,-1 1,1-1,0 1,-1-1,1 1,0-1,-1 1,1-1,-1 1,1 0,-1-1,1 1,-1 0,1-1,-1 1,1 0,-1 0,1 0,-1-1,1 1,-1 0,1 0,-1 0,0 0,1 0,-1 0,1 0,-1 0,0 0,1 0,-1 1,1-1,-1 0,1 0,-1 0,1 1,-1-1,1 0,-1 1,1-1,-1 0,1 1,-1-1,1 1,0-1,-1 0,1 1,0-1,-1 1,1 0,-14 13,0 0,1 1,1 0,-10 16,-11 14,2-7</inkml:trace>
  <inkml:trace contextRef="#ctx1" brushRef="#br1" timeOffset="29702.3">6162 702,'0'6,"6"13,13 20,15 10,12 1,0-7</inkml:trace>
  <inkml:trace contextRef="#ctx1" brushRef="#br1" timeOffset="31937.46">4558 402,'0'5,"0"14,-6 20,-1 15,-1 10,3 5,1 3,18-12,19-15,14-27,6-28,-7-13</inkml:trace>
  <inkml:trace contextRef="#ctx1" brushRef="#br1" timeOffset="32389.92">4425 601,'11'-5,"15"-3,15-5,11 0,9 2,-1 2,-10 4</inkml:trace>
  <inkml:trace contextRef="#ctx1" brushRef="#br1" timeOffset="32749.28">4825 569,'0'11,"0"15,6 15,7 1,2-8</inkml:trace>
  <inkml:trace contextRef="#ctx1" brushRef="#br1" timeOffset="33108.65">4959 402,'0'0</inkml:trace>
  <inkml:trace contextRef="#ctx1" brushRef="#br1" timeOffset="33859.06">5026 601,'12'12,"3"14,-1 15,3-5,5-21,9-12,6-1,1 10,1-2,-1-15,4 0,-4 11,1 6,-4 0</inkml:trace>
  <inkml:trace contextRef="#ctx1" brushRef="#br1" timeOffset="34936.64">5560 735,'15'0,"-1"-1,0 0,0-1,0-1,-1 0,1-1,0-1,-8 3,-1 0,1 0,-1-1,1 0,-1 0,0-1,0 1,0-1,0 0,-1 0,0-1,0 1,0-1,0 0,-1 0,2-2,-4 5,0 1,-1 0,1-1,0 1,0-1,-1 0,1 1,-1-1,1 1,-1-1,1 0,-1 1,0-1,0 0,0 1,0-1,0 0,-1 1,1-1,0 0,-1 1,1-1,-1 0,1 1,-1-1,0 1,0-1,0 1,0-1,0 1,0 0,0 0,0-1,0 1,-1 0,1 0,0 0,-1 0,1 0,-1 1,1-1,-1 0,0 1,-2-2,0 2,0-1,1 0,-1 1,0 0,0 0,0 0,0 0,0 1,1-1,-1 1,0 0,0 0,1 1,-1-1,1 1,-1-1,1 1,-2 1,-3 4,1 1,-1 0,1 0,0 0,1 1,0 0,0 1,1-1,1 1,-1 0,1 0,1 0,0 1,1-1,-1 3,2-5,0-1,0 1,1-1,0 1,0 0,1-1,-1 1,2-1,-1 1,3 3,-3-7,1 1,0-1,0 0,0 0,0-1,1 1,0 0,0-1,0 0,0 0,0 0,1 0,-1 0,1 0,0-1,-1 0,5 2,-1-2,-1 0,1 0,0-1,-1 0,1-1,0 1,0-1,-1 0,1-1,0 0,0 0,-1 0,1-1,-1 0,7-3,37-17</inkml:trace>
  <inkml:trace contextRef="#ctx1" brushRef="#br1" timeOffset="37452.26">5861 1003,'11'-6,"10"4,2 20,-10 17,-18 9,-20 3,-22 4,8-6,22-11,26-5,22-8,17-13,1-8</inkml:trace>
  <inkml:trace contextRef="#ctx1" brushRef="#br1" timeOffset="62999.35">11041 11697,'6'0,"2"-11,-12-4,-11 12,3 7,14-4,2-7,-11 4,6 7,10 4,3-1</inkml:trace>
  <inkml:trace contextRef="#ctx1" brushRef="#br1" timeOffset="67280.79">11009 11632,'-5'-239,"-11"-15,-1 55,-46-399,33 350,9-71,12 168,0-633,12 454,-3-1848,-18 1853,1 26,17 109,-1-17,-10-34,-31-400,28 418,5 47,-13-31,2 15,5-123,13 239,-11-89,-26-125,9 88,-37-407,65 586,-14-243,16-185,3 185,-4-16,1 279,0-4,0 0,-1 0,0 0,-1 0,1 0,-2-2,3 8,0 0,-1 1,1-1,0 0,-1 0,1 0,-1 0,0 0,1 1,-1-1,0 0,1 0,-1 1,0-1,0 1,0-1,1 1,-1-1,0 1,0-1,0 1,0 0,0-1,0 1,0 0,0 0,0 0,0 0,0 0,0 0,0 0,0 0,0 0,0 0,0 0,0 1,0-1,0 0,1 1,-1-1,0 1,0-1,0 1,0-1,1 1,-1 0,0 0,-20 15,0 1,1 1,1 1,1 1,1 1,0 0,-4 9,7-9</inkml:trace>
  <inkml:trace contextRef="#ctx1" brushRef="#br1" timeOffset="68062.04">10474 601,'11'6,"10"13,12 9,13 12,14 3,-2-4</inkml:trace>
  <inkml:trace contextRef="#ctx1" brushRef="#br1" timeOffset="69874.24">9003 335,'-6'5,"-1"14,-6 15,-1 13,3 15,2 9,4 3,2 1,7-1,15-13,15-23,13-29,0-22,-10-9</inkml:trace>
  <inkml:trace contextRef="#ctx1" brushRef="#br1" timeOffset="70257.14">8803 601,'6'0,"12"-5,16-3,18-5,12-6,7 1,-9 2</inkml:trace>
  <inkml:trace contextRef="#ctx1" brushRef="#br1" timeOffset="70640.18">9203 668,'0'12,"0"20,0 16,12 6,9-12,0-13</inkml:trace>
  <inkml:trace contextRef="#ctx1" brushRef="#br1" timeOffset="70983.92">9370 335,'0'-12,"0"-3</inkml:trace>
  <inkml:trace contextRef="#ctx1" brushRef="#br1" timeOffset="72124.91">9370 668,'12'6,"9"13,1 15,2-4,-2-19,6-11,-2 0,1 12,-5 14,-5-2,-1-17,-3-20,8-9,1 5,1 18,3 18,-2 8</inkml:trace>
  <inkml:trace contextRef="#ctx1" brushRef="#br1" timeOffset="72921.36">9839 802,'11'0,"16"0,19-11,3-16,-19-14,-26-5,-25 9,-14 24,-7 31,3 23,9 16,9 10,20 5,21-10,13-27,1-19</inkml:trace>
  <inkml:trace contextRef="#ctx1" brushRef="#br1" timeOffset="74139.58">10073 1003,'5'-6,"14"-7,9 4,0 20,-17 15,-20 14,-5 0,19-7,13-3,4 4,-2 9,-16 7,-20 2,-18-9,-20-22,-2-16</inkml:trace>
  <inkml:trace contextRef="#ctx1" brushRef="#br1" timeOffset="104297.58">16055 10562,'11'0,"4"-6,-6-2,-10 12,0 5,6-10,-3 1,-13 11,-5 5</inkml:trace>
  <inkml:trace contextRef="#ctx1" brushRef="#br1" timeOffset="107468.23">16089 10629,'2'-258,"-5"-280,-13 318,0-27,-19-209,13 212,9-19,-3-47,0 7,16 290,-20-586,6 296,14-1,22-129,-6-570,-19 627,3-1274,17 1270,0 33,-38-527,9 460,-3-30,-26 43,35 335</inkml:trace>
  <inkml:trace contextRef="#ctx1" brushRef="#br1" timeOffset="108296.85">15888 234,'0'6,"-6"13,-18 20,-12 21,-10 11,-4 11,-4 3,13-19,18-32,25-33,13-28,2-10</inkml:trace>
  <inkml:trace contextRef="#ctx1" brushRef="#br1" timeOffset="108812.45">15787 335,'6'-17,"7"-18,13-1,14 3,17 21,9 22,6 22,2 11,-1-3,-12-6</inkml:trace>
  <inkml:trace contextRef="#ctx1" brushRef="#br1" timeOffset="110438.17">13482 0,'0'6,"0"12,0 16,0 19,0 11,0 18,5 6,14-6,21-17,3-31,5-32,-5-29,-9-9</inkml:trace>
  <inkml:trace contextRef="#ctx1" brushRef="#br1" timeOffset="110766.26">13415 268,'11'-11,"16"-5,14-4,11-5,9 8,-7 6</inkml:trace>
  <inkml:trace contextRef="#ctx1" brushRef="#br1" timeOffset="111110.02">13782 268,'6'11,"1"21,6 17,6-1,0-8</inkml:trace>
  <inkml:trace contextRef="#ctx1" brushRef="#br1" timeOffset="111468.61">13882 134,'0'-6,"0"-2</inkml:trace>
  <inkml:trace contextRef="#ctx1" brushRef="#br1" timeOffset="112156.07">13949 234,'3'0,"0"1,-1-1,1 1,0 0,-1 0,1 0,0 0,-1 0,0 1,1-1,-1 1,0-1,1 1,-1 0,0 0,-1 0,1 0,0 0,0 1,-1-1,1 1,31 60,-16-29,-17-33,0 0,1-1,-1 1,0 0,1-1,-1 1,1 0,-1-1,0 1,1-1,0 1,-1 0,1-1,-1 1,1-1,0 0,-1 1,1-1,0 1,-1-1,1 0,0 0,-1 1,1-1,0 0,0 0,-1 0,1 0,0 0,0 0,0 0,-1 0,1 0,0 0,0 0,-1-1,1 1,0 0,-1-1,1 1,0 0,-1-1,1 1,0 0,-1-1,1 1,-1-1,1 0,-1 1,26-41,-12 16,-12 23,-1 1,0 0,0-1,1 1,-1 0,0-1,1 1,-1 0,1 0,0 0,-1 1,1-1,0 0,-1 0,1 1,0-1,0 1,0 0,0-1,-1 1,1 0,0 0,0 0,0 1,0-1,-1 0,1 1,0-1,4 3,-1 0,0 0,-1 0,1 0,-1 1,1 0,-1 0,1 1,-3-2,1 0,0 0,1 0,-1 0,0 0,1-1,-1 0,1 1,0-1,0-1,0 1,0 0,3 0,-4-3,-1 0,1 0,-1 0,0 0,1-1,-1 1,0-1,0 1,0-1,0 0,0 0,0 0,0 0,-1 0,1 0,-1 0,1-1,-1 1,0 0,0-1,0 1,0-1,17-24,-16 25,0 1,-1 0,1 0,0-1,0 1,1 0,-1 1,0-1,0 0,0 0,0 1,1 0,-1-1,0 1,1 0,-1 0,0 0,1 0,-1 1,0-1,0 1,1-1,-1 1,0 0,0 0,0 0,0 0,0 0,0 0,0 0,0 1,-1-1,1 1,0 0,-1-1,2 2,4 5,0 0,0 1,0 0,-1 0,-1 1,5 9,10 30,-6-8</inkml:trace>
  <inkml:trace contextRef="#ctx1" brushRef="#br1" timeOffset="112811.62">14617 301,'18'-6,"16"-13,8-14,-8-14,-27 2,-27 14,-15 23,-1 25,4 21,9 20,8 19,12 6,18-4,17-22,22-26,6-36,4-22,-8-6</inkml:trace>
  <inkml:trace contextRef="#ctx1" brushRef="#br1" timeOffset="113593.29">15052 502,'0'11,"0"15,0 15,-6 12,4 2,14-8,22-18,5-25,-4-24,-8-4,-9 14,-7 20,-5 20,-5 16,-1 5,-1-5</inkml:trace>
  <inkml:trace contextRef="#ctx1" brushRef="#br1" timeOffset="134193.31">16055 10629,'11'-9,"-14"5,2 5,0-1,-1 0,1 0,0 0,0 1,0-1,0 0,0 1,0-1,0 1,0 0,0-1,0 1,0 0,0 0,0-1,0 1,0 0,1 0,-1 0,0 0,0 2,-1-1,1 1,0-1,0 1,1 0,-1 0,1-1,-1 1,1 0,0 0,0-1,0 1,0 0,0 0,1-1,-1 1,1 0,0-1,0 1,0 0,-1-2,1 0,-1 0,0 0,1 0,-1 0,1 0,0 0,-1 0,1 0,0-1,-1 1,1 0,0 0,0-1,0 1,0-1,-1 1,1-1,0 1,0-1,0 1,0-1,0 0,0 1,0-1,0 0,1 0,-1 0,0 0,0 0,0 0,0 0,0 0,0-1,0 1,0 0,0-1,0 1,0 0,0-1,0 1,0-1,0 0,-1 1,1-1,0 0,0 1,0-1,-1 0,1-1,1 1,-1 0,1 0,-1 0,0-1,0 1,0-1,0 1,0-1,0 1,0-1,-1 1,1-1,0 0,-1 0,1 1,-1-1,0 0,0 0,1 1,-1-1,0 0,-1 0,1 1,0-1,0 0,-1 0,1 1,-1-1,0 0,1 1,-1-1,0 0,0 1,0-1,0 1,0-1,-1 0,0 0,0 0,0 0,-1-1,1 1,0 1,-1-1,0 0,1 1,-1-1,0 1,0 0,0 0,0 0,0 0,0 0,0 1,0-1,0 1,0 0,-1 0,-1 0,1 1,1-1,-1 1,0 0,1 1,-1-1,1 0,-1 1,1 0,0 0,-1 0,1 0,0 1,0-1,1 1,-1 0,0-1,1 1,0 0,-1 1,1-1,1 0,-1 1,0-1,1 1,0-1,0 1,0 0,0-1,0 1,1 0,0 0,-1 0,2 3,-1-6,0 1,0-1,1 0,-1 1,1-1,-1 0,1 1,0-1,-1 0,1 0,0 0,0 0,0 1,0-1,0 0,0 0,0-1,0 1,0 0,0 0,1 0,-1-1,0 1,0-1,1 1,-1-1,0 1,1-1,-1 0,1 0,-1 0,0 0,1 0,-1 0,1 0,0 0,2-1,0 0,-1 1,1-2,-1 1,1 0,-1-1,0 1,1-1,-1 0,0 0,0 0,0-1,1-1,-1 0,0 1,0-1,-1-1,1 1,-1 0,0-1,0 1,-1-1,1 1,-1-2,0 5,-1-1,1 1,-1 0,0-1,1 1,-1-1,0 1,0-1,0 1,0-1,0 1,0 0,-1-1,1 1,0-1,-1 1,1 0,-1-1,0 1,1 0,-1-1,0 1,0 0,0 0,0 0,0 0,0 0,0 0,0 0,0 0,0 0,0 0,-1 1,1-1,-1 0,1 1,0 0,-1-1,1 1,0 0,-1 0,1 0,0 0,-1 1,1-1,0 0,-1 0,1 1,0-1,-1 1,1-1,0 1,0 0,0-1,0 1,-1 0,1 0,0 0,0 0,0 0,1 0,-1 0,0 0,0 0,1 0,-1 1,0-1,1 0,-1 0,1 1,-2 2,0 0,1 0,0 0,-1 0,2 0,-1 1,0-1,1 0,0 1,0 0,0-2,0-1,0 0,1 0,-1 1,1-1,0 0,-1 0,1 0,0 0,0 0,0 0,1 0,-1 0,0-1,1 1,-1 0,1-1,0 1,-1-1,1 1,0-1,0 0,0 0,0 0,0 0,0 0,1 0,-1-1,-1 0,1 1,0-1,0 0,-1 0,1-1,0 1,0 0,-1 0,1-1,0 1,-1-1,1 0,0 1,-1-1,1 0,-1 0,1 0,-1 0,0 0,1 0,-1-1,0 1,0 0,0-1,0 1,0-1,0 1,0-1,0 1,0-1,-1 0,1 1,-1-2,1 3,-1-1,1 0,-1 0,0 0,1 0,-1 1,0-1,0 0,1 0,-1 0,0 0,0 0,0 0,0 0,0 0,0 0,-1 0,1 1,0-1,0 0,-1 0,1 0,0 0,-1 0,1 1,-1-1,1 0,-1 0,1 1,-1-1,0 0,1 1,-1-1,0 1,0-1,1 1,-1-1,0 1,0-1,0 1,1 0,-1-1,0 1,0 0,0 0,0 0,0-1,0 1,0 0,0 0,0 1,0-1,1 0,-1 0,0 0,0 1,0-1,0 0,0 1,1-1,-1 1,0-1,0 1,0-1,0 1,-19 11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05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1399,'382'-22,"-208"8,-164 13,0 1,0 0,0 0,0 1,-1 0,1 1,0 0,5 2,-11-2,-1-1,1 1,-1 0,0 0,1 0,-1 0,0 1,0-1,-1 1,1 0,0 0,-1 0,0 0,1 0,-1 0,-1 1,1-1,0 1,-1-1,0 1,0 0,0-1,0 2,2 13,0 0,-2 0,0 1,-1-1,-1 0,-1 3,-19 115,14-94,-3 18,-14 75,20-116,-2-1,0-1,0 1,-2-1,0 0,-2 1,4-10,0 0,-1 0,0 0,-1-1,1 0,-1 0,-1-1,1 0,-1 0,0-1,-1 0,1-1,-1 0,0-1,0 1,-9 0,-23 4,1-1,-1-3,-27 0,34-2,-94 2,75-3</inkml:trace>
  <inkml:trace contextRef="#ctx0" brushRef="#br0" timeOffset="6785.64">208 1959,'2'0,"1"-1,-1 0,0 1,0-1,0 0,0 0,0 0,0 0,0 0,0 0,-1-1,1 1,0-1,-1 1,1-1,-1 0,1 0,-1 1,0-2,24-38,-22 36,2-6,0 0,0 0,-1-1,-1 0,0 1,2-12,-5 20,1 0,-1 0,1 0,-1 0,0 0,0 0,0 0,0 1,-1-1,1 0,-1 0,0 0,0 0,0 0,0 1,0-1,-1 0,1 1,-1-1,0 1,1-1,-1 1,0 0,-1 0,1 0,0 0,0 0,-1 1,1-1,-1 1,-1 0,0 0,0 0,1 1,-1 0,0 0,0 0,0 0,0 0,0 1,0 0,1-1,-1 2,0-1,1 0,-1 1,0-1,1 1,0 0,-1 1,1-1,0 0,0 1,0-1,1 1,-1 0,0 2,-7 5,1 1,0 0,1 0,0 1,1 0,-5 11,10-16,-1 1,1-1,0 1,1 0,0 0,0-1,1 1,-1 0,2 0,0 7,-1-13,0 0,1-1,-1 1,0 0,1 0,-1-1,1 1,-1 0,1-1,0 1,0-1,-1 1,1-1,1 1,-1-1,0 1,0-1,0 0,1 0,-1 0,0 0,1 0,-1 0,1 0,0 0,-1 0,1-1,-1 1,1-1,0 1,0-1,-1 0,1 1,0-1,0 0,-1 0,1 0,0-1,0 1,-1 0,1-1,0 1,0-1,-1 1,1-1,-1 0,1 0,0 1,-1-2,8-3,-1 0,0 0,0-1,-1 0,0 0,0-1,0 0,-1 0,3-6,20-28</inkml:trace>
  <inkml:trace contextRef="#ctx0" brushRef="#br0" timeOffset="7504.39">296 1812,'0'10,"0"13,10 3,9-8,5-12,0-7</inkml:trace>
  <inkml:trace contextRef="#ctx0" brushRef="#br0" timeOffset="8594.27">503 1871,'0'-10,"0"1,0 13,0 16,0 13,0 8,0-4</inkml:trace>
  <inkml:trace contextRef="#ctx0" brushRef="#br0" timeOffset="11515.49">31 748,'6'-1,"1"0,-1 0,1 0,-1-1,0 0,0 0,0 0,2-2,29-9,31 0,0 4,1 2,0 4,19 3,52-4,-132 4,-1-1,1 2,-1-1,0 1,0 0,1 0,-1 0,0 1,0 1,0-1,5 4,-8-4,0 1,0 0,-1 0,1 0,-1 1,1-1,-1 1,0 0,-1 0,1 0,-1 0,0 0,0 0,0 1,0-1,-1 1,1-1,-1 4,5 28,-2 0,-2 0,-1 0,-2 1,-3 22,0 8,-3 14,-4 0,-19 71,21-107</inkml:trace>
  <inkml:trace contextRef="#ctx0" brushRef="#br0" timeOffset="12633.44">237 925,'-5'0,"-6"10,-7 14,0 12,2 10,10 3,16-7,16-17,8-26,-1-24,-6-17,-18-7,-20 5,-14 15,-2 13</inkml:trace>
  <inkml:trace contextRef="#ctx0" brushRef="#br0" timeOffset="13202.96">267 984,'10'10,"4"14,14 7,12-1,0-11,-8-9</inkml:trace>
  <inkml:trace contextRef="#ctx0" brushRef="#br0" timeOffset="14363.33">533 1044,'15'-5,"15"-2,2 11,-8 14,-25 14,-16 12,-1 4,13-7,17-10,7-10</inkml:trace>
  <inkml:trace contextRef="#ctx0" brushRef="#br0" timeOffset="16675.42">592 1132,'0'5,"-10"17,-13 9,2 0,19-10,16-10,5-5</inkml:trace>
  <inkml:trace contextRef="#ctx0" brushRef="#br0" timeOffset="19551.26">90 10,'125'1,"23"0,39-8,-173 5,2 1,-1-1,1 2,0 0,0 1,0 1,-12-1,0-1,0 1,0 0,0 1,0-1,-1 1,1-1,0 1,-1 1,1-1,-1 0,0 1,0-1,0 1,0 0,0 0,0 0,-1 1,0-1,1 1,0 1,3 10,0 1,-1-1,-1 1,0 0,-1 0,1 14,2 102,-5-101,-2 113,0-46,7 46,0-86</inkml:trace>
  <inkml:trace contextRef="#ctx0" brushRef="#br0" timeOffset="20691.82">385 216,'-5'0,"-7"10,-1 14,2 12,2 11,9 1,13-6,15-21,7-24,4-27,-6-18,-18-6,-21 7,-26 10,-11 23,0 17,9 10</inkml:trace>
  <inkml:trace contextRef="#ctx0" brushRef="#br0" timeOffset="21332.43">474 306,'5'5,"7"11,1 14,8 6,1-3</inkml:trace>
  <inkml:trace contextRef="#ctx0" brushRef="#br0" timeOffset="32640.95">592 423,'1'-3,"0"1,0-1,0 0,0 1,0-1,1 1,-1 0,1-1,-1 1,1 0,0 0,0 0,0 0,0 0,0 1,1-1,-1 1,0-1,1 1,-1 0,1 0,-1 0,1 0,0 0,-1 1,2-1,-1 0,0 1,0-1,-1 1,1-1,0 1,0 0,0 0,0 1,0-1,-1 0,1 1,1 0,-3 0,0-1,1 1,-1-1,0 1,0-1,0 1,0 0,0 0,0 0,0 0,0-1,-1 1,1 0,0 0,0 1,-1-1,1 0,-1 0,1 0,-1 0,1 1,-1-1,0 0,0 0,1 0,-1 1,-1 3,0 0,0 0,0 0,-1-1,1 1,-1 0,0-1,-1 1,1-1,-1 0,0 0,0 0,0 0,-1 0,1-1,-1 1,-3 2,-9 11,15-17,0 1,1-1,-1 1,1 0,-1-1,0 1,1 0,-1-1,1 1,0 0,-1 0,1-1,0 1,-1 0,1 0,0 0,0-1,0 1,-1 0,1 0,0 0,0 0,0 0,1-1,-1 1,0 0,0 0,0 0,18 12,-16-13,-1 0,1 1,-1-1,1 1,-1 0,0 0,1-1,-1 1,0 0,0 0,1 0,-1 0,0 0,0 1,0-1,0 0,0 0,-1 1,1-1,0 0,-1 1,1-1,-1 1,1-1,-1 1,1-1,-1 1,0-1,0 1,0 0,0-1,0 2,-1-1,1 1,-1-1,0 1,0-1,0 1,0-1,0 1,-1-1,1 0,-1 0,1 0,-1 0,0 0,0 0,0 0,0-1,0 1,-1 0,-2 1,-1 0,1-1,0 0,-1 0,1 0,-1-1,0 0,0 0,0 0,-9 0,-1 0,1-1,0-1,0 0,0-1,-9-3,-21-8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42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4933,'5'0,"11"0,14 0,16 0,26 0,11 0,1 0,-4 0,-5 0,-6 0,-14 0</inkml:trace>
  <inkml:trace contextRef="#ctx0" brushRef="#br0" timeOffset="1313.08">178 4194,'5'0,"11"0,14 0,11 0,14 0,8 0,3 0,0 0,-1 0,-1 0,-2 0,-11 0</inkml:trace>
  <inkml:trace contextRef="#ctx0" brushRef="#br0" timeOffset="2761.78">29 3397,'5'5,"12"2,18-1,13-1,9-1,4-2,2-1,0-5,0-3,4 1,-9 0</inkml:trace>
  <inkml:trace contextRef="#ctx0" brushRef="#br0" timeOffset="4156.34">29 2629,'5'-5,"12"-1,13-1,11 2,15-3,6-1,9-4,2 1,-1 2,-4 3,-7 2,-15 3</inkml:trace>
  <inkml:trace contextRef="#ctx0" brushRef="#br0" timeOffset="5609.6">0 1773,'5'0,"12"-5,13-2,16 1,10 0,7 3,1 0,1-3,-1-1,-1 1,-2-4,-10 0</inkml:trace>
  <inkml:trace contextRef="#ctx0" brushRef="#br0" timeOffset="7234.44">0 916,'5'0,"12"-5,13-2,16 1,10 1,7 1,1-3,1-1,-1 2,-1 1,3 1,1-3,-11-1</inkml:trace>
  <inkml:trace contextRef="#ctx0" brushRef="#br0" timeOffset="9171.76">29 59,'5'0,"17"0,15 0,10 0,9 0,3 0,3 0,1-4,4-3,1-4,-11-1</inkml:trace>
  <inkml:trace contextRef="#ctx0" brushRef="#br0" timeOffset="9968.5">650 0,'0'5,"0"17,0 15,0 10,0 9,0 8,0 5,0-1,0 0,0 2,0-11</inkml:trace>
  <inkml:trace contextRef="#ctx0" brushRef="#br0" timeOffset="14343.59">650 443,'0'6,"0"10,0 19,0 13,0 9,0 4,0 2,0-5,0-11</inkml:trace>
  <inkml:trace contextRef="#ctx0" brushRef="#br0" timeOffset="16171.81">709 887,'0'5,"0"11,0 14,0 11,0 9,0 6,0 9,0 2,0 1,0-1,0-2,0-3,0 4,0 1,0-1,0-2,0-2,0-11</inkml:trace>
  <inkml:trace contextRef="#ctx0" brushRef="#br0" timeOffset="17011.3">532 1714,'5'0,"11"0,14-5,11-2,9 0,-4 2</inkml:trace>
  <inkml:trace contextRef="#ctx0" brushRef="#br0" timeOffset="19043.45">738 1773,'0'719,"0"-712,1 5,-2 1,1-1,-1 0,-1 1,0-1,-2 2,3-11,0 0,0 0,-1 0,1 1,-1-2,0 1,0 0,0 0,0-1,0 1,-1-1,1 1,-1-1,0 0,1 0,-1 0,0-1,0 1,0-1,-1 1,1-1,0 0,0 0,-3 0,-10 1,-1 0,1-1,-1-1,-9-1,-17-2</inkml:trace>
  <inkml:trace contextRef="#ctx0" brushRef="#br0" timeOffset="21324.21">679 2511,'2'238,"-5"266,3-503,0 25,-2 0,-1 0,-1 0,-4 12,6-32,0 1,0 0,-1-1,0 0,0 1,0-1,-1-1,0 1,0 0,0-1,-1 0,0 0,0 0,0-1,-1 1,1-1,-1-1,-6 4,-33 11</inkml:trace>
  <inkml:trace contextRef="#ctx0" brushRef="#br0" timeOffset="23839.74">503 3397,'-1'0,"1"0,0 0,-1 0,1 0,0 0,-1 0,1 0,-1 0,1 0,0 0,-1 1,1-1,0 0,0 0,-1 0,1 0,0 1,-1-1,1 0,0 0,0 0,-1 1,1-1,0 0,0 0,-1 1,1-1,0 0,0 1,0-1,0 0,0 1,-1-1,1 0,0 1,0-1,0 0,0 1,0-1,0 0,0 1,0-1,0 0,0 1,0-1,1 0,-1 1,20 3,32-4,-36-2,0 1,1 1,-1 1,0 0,1 1,10 2,-22-2,1-1,-1 1,0 0,0 1,0-1,0 1,0 0,-1 0,1 1,-1-1,0 1,0 0,0 0,0 1,-1-1,0 1,1-1,-2 1,1 0,-1 0,1 2,2 7,-1 0,0 1,-1 0,-1-1,0 1,-1 0,0 0,-2 5,-2 35,-8 36,0 4,1 282,10-333</inkml:trace>
  <inkml:trace contextRef="#ctx0" brushRef="#br0" timeOffset="125449.81">709 4224,'5'0,"12"5,7 12,6 13,-3 11,-6 9,-7 6,-5 8,-8-50</inkml:trace>
  <inkml:trace contextRef="#ctx0" brushRef="#br0" timeOffset="125449.81">860 4549,'1'6,"0"62,-1-1,-1-3,0-1,-5 3,-2-14,1-17</inkml:trace>
  <inkml:trace contextRef="#ctx0" brushRef="#br0" timeOffset="34870.9">325 4343,'-5'137,"-6"1,-2 32,12-166,1-10,0-30,6-52,-3 76,1 1,0 0,0 0,1 0,1 1,-1 0,2 0,-1 0,7-6,-11 13,1 1,-1-1,1 0,0 1,0-1,0 1,0 0,1 0,-1 0,0 1,1-1,-1 1,1 0,1-1,-2 2,-1 0,1 0,-1 0,1 1,-1-1,1 0,-1 1,1 0,-1-1,1 1,-1 0,0 0,0 1,1-1,-1 0,0 1,0-1,0 1,-1 0,1-1,0 1,0 0,0 1,1 1,0 0,0 0,0 1,-1-1,1 0,-1 1,0 0,0 0,-1-1,0 1,1 0,-2 0,1 0,0 0,-1 1,0-1,0 0,-1 0,1 0,-1 0,0 0,-1 0,1 0,-1-1,0 1,0 0,0-1,-1 1,0-1,0 1,-4 5,-1 0,0 0,0 0,-1-1,0-1,-1 0,0 0,0 0,-1-1,0-1,-8 4,-26 8</inkml:trace>
  <inkml:trace contextRef="#ctx0" brushRef="#br0" timeOffset="130429.81">633 4696,'5'23,"0"18,-1-1</inkml:trace>
  <inkml:trace contextRef="#ctx0" brushRef="#br0" timeOffset="37277.78">236 3634,'5'0,"-3"0,-3 5,0 11,0 19,-1 13,1 8,0 5,6 2,2-9</inkml:trace>
  <inkml:trace contextRef="#ctx0" brushRef="#br0" timeOffset="38730.46">266 3869,'0'-10,"0"-13,15-8,15 1,12 16,0 21,-8 19,-10 14,-18 12,-21 1,-18-3,-13-10,-4-17,6-13</inkml:trace>
  <inkml:trace contextRef="#ctx0" brushRef="#br0" timeOffset="40512.27">561 3959,'5'-15,"12"-11,7 6,1 14,-15 20,-19 17,-17 8,0-8,14-8,20-9,24-6,5-5</inkml:trace>
  <inkml:trace contextRef="#ctx0" brushRef="#br0" timeOffset="42605.8">148 2748,'0'4,"0"13,0 13,-5 11,-2 9,1 6,1 9,1 2,2-9</inkml:trace>
  <inkml:trace contextRef="#ctx0" brushRef="#br0" timeOffset="43745.8">119 3132,'0'-11,"0"-17,10-15,18-4,10 9,-2 23,-8 23,-12 20,-20 21,-19 7,-15-6,-7-12,4-12</inkml:trace>
  <inkml:trace contextRef="#ctx0" brushRef="#br0" timeOffset="46074.48">413 3072,'3'-4,"0"-1,1 1,-1-1,1 1,0 0,0 0,1 1,-1-1,1 1,4-2,-7 3,0 1,0-1,0 1,0 0,1 0,-1 0,0 0,1 1,-1-1,1 1,-1-1,0 1,1 0,-1 0,1 0,-1 0,1 0,-1 1,1-1,-1 1,0-1,1 1,-1 0,1 0,-2 0,0 0,0 0,0 0,0 0,-1 1,1-1,0 0,-1 0,1 0,0 1,-1-1,0 0,1 1,-1-1,0 0,1 1,-1-1,0 1,0-1,0 0,-1 1,1-1,0 1,0-1,-1 0,1 1,-1-1,1 0,-1 0,1 1,-1-1,0 0,0 0,0 0,-31 42,-61 37,97-78,-1 0,1 1,0-1,-1 1,0 0,1 0,-1 0,-1 0,1 1,1 0,-4-1,1-1,0 0,-1 1,1-1,-1 0,0 1,0-1,0 1,0-1,0 0,0 1,-1-1,1 1,-1-1,0 0,0 1,0-1,0 0,0 0,0 0,0 0,-1 0,1 0,-1 0,0 0,1 0,-1-1,0 1,0-1,0 1,0-1,-8 7,0-1,0-1,-1 0,1 0,-9 2,-27 7,6-8</inkml:trace>
  <inkml:trace contextRef="#ctx0" brushRef="#br0" timeOffset="48808.18">119 2068,'-7'40,"0"0,-12 29,-16 81,11-14,26-158,2 0,0 1,1-1,2 1,0 0,8-15,-11 26,0 1,1-1,0 1,1 0,0 0,1 0,0 1,0 0,0 1,1-1,0 2,1-1,0 1,7-4,-14 9,0 0,0 0,0 0,0 0,0 1,0-1,0 1,1-1,-1 1,0 0,0 0,1 0,-1 0,0 0,1 1,-1-1,0 0,1 1,-2 0,1 0,-1 0,1 0,-1 0,0 0,0 0,1 0,-1 1,0-1,0 0,0 0,0 1,-1-1,1 1,0-1,-1 1,1-1,0 1,-1 0,1 4,0-1,0 1,-1-1,0 0,0 1,0-1,-1 1,0-1,0 1,0-1,0 0,-1 1,-1 2,-2 1,0 0,-1 0,0-1,-1 1,1-1,-1-1,-1 1,1-1,-1-1,-2 2,-35 22</inkml:trace>
  <inkml:trace contextRef="#ctx0" brushRef="#br0" timeOffset="50339.65">472 2216,'-10'15,"-8"15,-6 13,5-2,17-7,19-10,11-13,1-10</inkml:trace>
  <inkml:trace contextRef="#ctx0" brushRef="#br0" timeOffset="51043.02">532 2304,'0'5,"0"12,0 13,0 11,0-1</inkml:trace>
  <inkml:trace contextRef="#ctx0" brushRef="#br0" timeOffset="52823.89">88 1152,'0'5,"0"17,0 15,0 10,0 9,0 13,-4 6,-3-10</inkml:trace>
  <inkml:trace contextRef="#ctx0" brushRef="#br0" timeOffset="54121.3">59 1448,'0'-10,"10"-8,14-12,17 0,7 10,-5 18,-9 25,-11 18,-25 8,-21 0,-17-9,-7-10,5-11</inkml:trace>
  <inkml:trace contextRef="#ctx0" brushRef="#br0" timeOffset="55136.3">384 1389,'5'-10,"12"-3,13 0,1 3</inkml:trace>
  <inkml:trace contextRef="#ctx0" brushRef="#br0" timeOffset="56965.04">413 1330,'-5'5,"-1"11,-6 14,1 16,6-9,9-21,14-14,19-1,3 8,-10 13,-20 13,-22 11,-9-8,-11-11,-15-9,1-13,7-7</inkml:trace>
  <inkml:trace contextRef="#ctx0" brushRef="#br0" timeOffset="58636.87">148 178,'0'5,"0"11,0 19,0 13,0 9,0 4,0 2,0 0,0 5,0-9</inkml:trace>
  <inkml:trace contextRef="#ctx0" brushRef="#br0" timeOffset="59792.98">119 650,'0'-10,"0"-13,5-14,11-14,14 1,11 14,-1 23,-2 24,-13 25,-21 11,-21 9,-17-7,-19-10,1-13</inkml:trace>
  <inkml:trace contextRef="#ctx0" brushRef="#br0" timeOffset="61198.56">532 474,'-5'0,"-12"15,-3 15,-2 12,1 10,10 0,17-13,12-24,3-24,-17-16,-19-3,-7 12,0 10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35.108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236 1,'0'5,"0"12,0 13,-5 16,-1 16,-1 17,2 10,2 0,-5 6,0-5,-3-6,-6-3,0 0,4-4,-2 0,3-18,2-19</inkml:trace>
  <inkml:trace contextRef="#ctx0" brushRef="#br0" timeOffset="1328.15">1 799,'0'5,"0"17,0 14,5 11,6 8,7 10,0 4,-3-16,7-26,3-27,8-30,4-19,5-12,6-5,0 4,-9 12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1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0 828,'10'0,"14"0,12 0,11 0,6 0,11 0,3 0,1-5,-1-2,-2-4,-2-1,3 2,-9 3</inkml:trace>
  <inkml:trace contextRef="#ctx0" brushRef="#br0" timeOffset="2718.82">0 90,'94'-5,"-1"-4,78-18,-37 6,-71 9,-37 7,1 0,-1 2,11 1,-34 2,1 0,-1 0,0 1,0-1,0 1,0 0,0 0,0 0,0 0,0 1,0-1,0 1,-1 0,1 0,-1 0,1 0,-1 0,0 1,0-1,0 0,0 1,0 0,0-1,-1 1,1 0,-1 0,0 0,0 0,0 0,0 0,-1 0,1 1,2 14,0 0,-1 0,-1 1,-1-1,-1 4,1-8,-1 15,1 86,-5 0,-5-1,-11 31,10-92</inkml:trace>
  <inkml:trace contextRef="#ctx0" brushRef="#br0" timeOffset="3968.94">384 327,'-5'0,"-11"0,-14 0,-16 5,-1 11,3 19,9 13,15 3,21-2,26-9,18-11,7-21,4-17,-8-17,-11-3</inkml:trace>
  <inkml:trace contextRef="#ctx0" brushRef="#br0" timeOffset="4719.15">591 474,'0'5,"0"12,0 12,0 8,0-4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9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1183,'10'0,"13"0,13 0,11 0,7 0,9 0,4-5,1-2,-1 1,-2 1,-2 1,3 2,1 0,-1 2,-12 0</inkml:trace>
  <inkml:trace contextRef="#ctx0" brushRef="#br0" timeOffset="1483.81">473 1686,'-2'-2,"1"-1,0 1,-1 0,1 1,-1-1,1 0,-1 0,0 1,0-1,0 1,0-1,0 1,0 0,0 0,0 0,-1 0,1 0,0 0,-1 1,1-1,0 1,-1-1,1 1,-1 0,1 0,-1 0,1 1,-1-1,1 0,0 1,-1 0,1-1,0 1,0 0,-1 0,1 1,-2-1,0 1,1-1,-1 1,1 1,-1-1,1 0,0 1,0-1,0 1,0 0,0 0,0 0,1 1,0-1,0 1,0-1,0 1,0 0,1-1,-1 1,1 1,1-4,-1 1,1-1,0 1,0 0,0-1,0 1,0-1,0 1,0-1,1 1,-1-1,0 1,1-1,-1 1,1-1,0 0,-1 1,1-1,0 0,0 0,0 1,0-1,0 0,0 0,1 1,0-1,0 0,1 0,-1 0,0-1,1 1,-1-1,0 1,1-1,-1 0,1 1,-1-1,1-1,-1 1,3-1,3 0,0-1,0 0,0 0,-1-1,1 0,-1 0,1-1,-1 0,3-3,-3 2,-1-1,0 0,0 0,-1 0,0-1,0 0,0 0,-1 0,0-1,1-5,-3 11,-1-1,0 0,0 1,-1-1,1 0,-1 0,1 0,-1 1,0-1,0 0,0 0,0 0,-1 0,1 0,-1 1,1-1,-1 0,0 0,0 1,0-1,-1 1,1-1,-1 1,1-1,-1 1,0 0,0 0,0 0,0 0,0 0,0 0,-2 0,0 0,0 0,0 0,0 0,0 1,0-1,0 1,-1 0,1 1,0-1,-1 1,1 0,0 0,-1 0,1 1,0-1,-1 1,1 0,0 0,0 1,0-1,0 1,-1 0,-2 1,0 1,1-1,0 1,-1 1,2-1,-1 1,0 0,1 0,0 1,0-1,0 1,-1 4,-12 28</inkml:trace>
  <inkml:trace contextRef="#ctx0" brushRef="#br0" timeOffset="2499.78">562 1272,'0'5,"0"11,0 14,-5 16,-2 11,0 6,2 1,2 1,0-1,2 4,0-10</inkml:trace>
  <inkml:trace contextRef="#ctx0" brushRef="#br0" timeOffset="3125.18">739 1715,'0'5,"0"11,0 14,0 11,0-1</inkml:trace>
  <inkml:trace contextRef="#ctx0" brushRef="#br0" timeOffset="4874.23">0 1980,'6'0,"15"0,16 0,11 0,7 0,4 0,3 6,0 0,5 1,2-2,-2-1,-2-2,-2-6,-1-7,3-2,1-4,-11-4,-14 2</inkml:trace>
  <inkml:trace contextRef="#ctx0" brushRef="#br0" timeOffset="6061.88">975 1153,'0'5,"0"17,0 20,0 12,0 7,0 4,0 1,0-2,0 0,0 3,0 0,0-1,0-1,0-3,-5-11,-2-14</inkml:trace>
  <inkml:trace contextRef="#ctx0" brushRef="#br0" timeOffset="7640.43">384 740,'7'3,"-1"-1,0-1,0 1,1-1,-1 0,1 0,-1-1,1 0,0 0,-1-1,1 1,-1-1,1-1,-1 1,0-1,0 0,0-1,0 1,0-1,0-1,0 1,-1-1,0 0,3-3,-4 5,0-1,-1 0,0 0,0 0,0-1,0 1,0-1,-1 1,1-1,-1 0,0 0,0 0,0 0,-1-1,0 1,0 0,0-1,0 1,0 0,-1-1,0 1,0-1,0 1,-1-1,1 1,-1-1,0 1,0 0,-1-1,1 1,-1 0,0 0,0 0,-1 0,0 0,1 0,-1 0,-1 1,1-1,-1 1,1 0,-1 0,0 0,0 1,0-1,0 1,-1 0,1 0,-1 1,1-1,-1 1,0 0,1 0,-1 1,0-1,0 1,1 0,-1 0,0 1,0-1,1 1,-1 0,0 0,1 1,-1-1,1 1,-1 0,-2 2,-1 0,1 0,0 0,0 0,0 1,1 0,-1 0,1 0,1 1,-1 0,1 1,0-1,0 1,1 0,-1 0,2 0,-1 0,1 1,0 0,0 0,3-6,-1 1,0 0,1 0,0 0,0 0,0 0,0-1,0 1,0 0,1 0,-1 0,1 0,0 0,0-1,0 1,0 0,0-1,1 1,-1-1,1 1,0-1,-1 0,1 0,0 0,1 0,-1 0,0 0,0 0,3 1,0-1,1 0,-1 1,0-2,1 1,0-1,-1 0,1 0,0 0,-1-1,1 0,0 0,0 0,0-1,1 0,42-11</inkml:trace>
  <inkml:trace contextRef="#ctx0" brushRef="#br0" timeOffset="8452.41">621 179,'0'5,"0"12,0 12,0 18,0 10,0 5,0 3,-5-1,-2 0,1-1,0-12</inkml:trace>
  <inkml:trace contextRef="#ctx0" brushRef="#br0" timeOffset="9718.4">709 740,'0'-10,"10"-8,14-2,2 8,-8 22,-17 13,-19 13,-21 6,5-5,20-8,21-9,20-9,15-5,1-9,-7-4</inkml:trace>
  <inkml:trace contextRef="#ctx0" brushRef="#br0" timeOffset="12656.04">31 1,'-1'0,"0"0,1 0,-1 1,1-1,-1 0,1 0,-1 0,1 1,-1-1,1 0,-1 0,1 1,-1-1,1 0,0 1,-1-1,1 1,-1-1,1 1,0-1,0 1,-1-1,1 1,0-1,0 1,-1-1,1 1,0-1,0 1,0-1,0 1,0-1,0 1,17 7,43-2,-55-6,114 2,0-6,13-7,-7 1,110 6,-228 4,0 0,0 1,0 0,0 0,0 0,0 1,-1 0,1 1,-1-1,1 1,-1 1,0-1,0 1,-1 0,5 3,-5-1,-1-1,1 1,-1 0,-1 0,1 0,-1 1,0-1,0 1,-1 0,0 0,0 0,-1 0,1 0,-2 0,1 3,1 52,-2 0,-3 0,-3 0,-4 8,-1 27,3 10,6 335,2-433,0 0,-1 0,0 0,0-1,-1 1,0 0,0-1,-1 1,0-1,0 0,-1 0,-1 0,1-1,-1 1,-5 5,-14 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1:59.2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5808 2355,'-11'0,"-12"0,-18 0,-12 5,-2 12,-2 12,10 13,11 13,23 8,24-3,24-10,17-15,9-22,5-19,6-19,-4-20,-9-12,-15-7,-19-2,-24 0,-22 11,-18 10,-18 13,-13 11,-5 15,-1 18,9 22,10 16,15 9,14 4,23 3,26-7,21-7,12-12,8-14,2-16,7-14,-5-17,2-25,-10-15,-16-7,-24 4,-31 1,-23 8,-16 12,-9 14,-3 22,-7 22,4 18,8 14,15 9,14 10,22-1,23-7,19-13,19-19,5-29,3-25,-4-17,-7-10,-11-12,-23 0,-24 8,-21 13,-20 19,-12 20,-1 26,5 25,13 14,13 9,28-4,23-11,19-20,13-26,8-23,-7-24,-12-16,-18 3,-23 5,-22 11,-17 12,-12 10,8 13,21 7,25 3,21-5,2-3,-14-1,-18 5,-19 7,0 6,15 2,18-9,19-10,-1-5,-15 4,-19 6,-23 4,-22 10,8 6,28 0,26-9,21-13,16-6,11-7,-11-3,-22 2,-25 8,-29 9,-18 9,-16 7,13 6,25-3,27-10,28-12,19-12,17-9,13-2,-18 4,-34 4,-31 9,-25 5,-17 9,-11 6,-11 6,17 9,27 0,28-11,23-14,18-12,16-6,8-11,2-6,-15 1,-33 11,-29 13,-30 8,-17 8,-16 11,0 13,17-1,32-5,29-13,25-10,15-21,-9-8,-22 0,-24 3,-21 15,-16 19,6 16,18 3,23-4,21-17,21-16,8-23,-4-16,-12-12,-21-1,-24 8,-20 13,-16 11,-10 21,-6 20,2 17,11 12,23 4,27-7,26-16,20-13,11-13,5-19,7-20,-9-14,-20-9,-27 7,-27 11,-22 13,-19 12,-12 9,-5 20,5 19,8 14,13 9,24 5,26-1,26-12,18-18,10-18,10-28,-7-19,-10-14,-13-8,-25 1,-24 10,-22 13,-15 13,-15 30,-2 24,9 16,14 10,18 11,23-7,21-14,22-15,13-18,7-17,2-23,-10-17,-14-12,-21-6,-23 2,-21 10,-18 14,-17 13,-8 14,1 19,2 22,11 16,20 9,24 0,25-11,18-13,13-22,9-24,-1-20,-9-20,-24-1,-26 9,-27 11,-24 21,-8 22,1 20,11 14,14 15,22-3,25-11,19-13,20-23,11-22,0-20,-10-15,-24-3,-27 5,-24 12,-18 20,-7 24,0 19,8 14,20 1,25-8,20-15,17-22,11-25,-3-19,-16-2,-28 7,-31 10,-20 20,-8 27,4 20,17 4,28-11,20-20,7-12</inkml:trace>
  <inkml:trace contextRef="#ctx0" brushRef="#br0" timeOffset="19047.2">5601 2680,'-5'0,"-12"10,-7 13,-11 13,1 16,-3 8,-1 5,6 1,4-1,1 4,0 0,0 3,0 0,-1-2,-6 1,3 0,2-3,-4-3,-2 3,-5-1,5 0,3-3,-4-2,1-1,-10-2,-8 5,2 2,-7-6,-3-8,4-2,-9-1,-3-3,0 1,2-3,2-8,-3-6,1-3,0-6,3-7,2-5,1-5,1-2,-4 3,-2 1,1-1,1-1,2-1,-4-2,-6 0,-1-1,3 0,2 0,3 0,3 0,1-1,-3 1,-1 0,0 0,1 0,2 0,1-5,1-2,-4 1,-7-4,-1-1,2 3,2 2,3 1,3-2,-4-1,0 2,1-4,1 0,2 2,1-3,-4 0,-1 3,1-4,1-3,1-5,2 1,-4 4,-1 4,1 0,1-5,1 2,2 3,-4 2,-1 4,1 3,1 1,1 1,2 0,-4 6,-1 1,1 5,1 5,1 0,2 2,16-2,16-5</inkml:trace>
  <inkml:trace contextRef="#ctx0" brushRef="#br0" timeOffset="-42334.25">5542 2561,'0'-15,"-10"-5,-14 1,-12 4,-10 4,-8 4,-9 9,-4 3,-1 6,1 2,2 8,33-10</inkml:trace>
  <inkml:trace contextRef="#ctx0" brushRef="#br0" timeOffset="-47168.87">3888 3260,'-17'10,"-48"20,58-26</inkml:trace>
  <inkml:trace contextRef="#ctx0" brushRef="#br0" timeOffset="27702.83">5838 2592,'10'0,"13"0,13 10,11 8,6 11,0 16,1 10,-3 6,-2 3,-2 5,-11 6,0 1,-2-3,3-4,1 2,-1-2,-3-2,-6-3,-3-1,-1 2,1 2,-4-2,4-1,4-2,0 4,2 0,0 0,5-2,6-1,6-7,5-8,9-7,3-5,1-9,0-4,-2-6,3-1,1-3,-2-3,-1-5,-3 4,-1-2,4 0,1-3,0-1,-3-1,0-2,-17 0,-21 0,-15 0</inkml:trace>
  <inkml:trace contextRef="#ctx0" brushRef="#br0" timeOffset="30281.36">5838 2532,'10'-5,"13"-2,13-4,11-1,6 2,5 3,8 2,2 2,0 7,-1 12,2 4,0 4,-2 2,-2 2,-2 1,3 1,1 1,-2-1,-1 0,-2 0,4 0,1-1,-1 1,-2 5,3 1,1 0,-2-2,-1 0,-3-8,-1-6,-6-8,-12-6</inkml:trace>
  <inkml:trace contextRef="#ctx0" brushRef="#br0" timeOffset="33139.94">8112 3211,'5'0,"11"5,19 2,13 4,9 6,4 5,2-1,5-5,2 0,-2 3,-2 3,-2-2,3-5,0-4,-1 0,-2-2,-2-1,-1 2,-1-1,4-2,7-1,0 2,0 6,-4 5,-2-1,2-3,6-4,-1-4,-1 1,-4 5,-3 5,-2 0,4-4,0-4,-1 2,-2 3,0 5,-3-2,5-3,1-5,5-3,-1 1,-1 5,-2 0,-4-2,4-3,0-3,-1-2,-2-2,-2-1,-1 0,-2-1,5 1,2-1,-1 1,-1 0,-1 0,3 0,1 0,-1 0,-2 0,-2 0,-1 0,-1 0,4 0,2 0,-1 0,-1 0,-2 0,-1 0,0 0,3-5,2-2,-1 0,-1 2,-2-4,-11-5,-14 0</inkml:trace>
  <inkml:trace contextRef="#ctx0" brushRef="#br0" timeOffset="35640.42">6162 2473,'11'0,"-3"0,-17 0,-17 0,-15 5,-10 7,-11 6,15 0,25-3,27-4,27-9,19-10,10-3,10 0,8-3,-20 0,-29 4,-30 2,-26 14,-17 10,-18 7,-7 11,-3-2,16-5,27-8,33-11,27-14,17-4,10-6,-9-1,-24 3,-26 4,-23 4,-28 7,-20 9,12 8,26-4,29-10,25-5,18-8,-1-2,-18 0,-22 8,-21 14,-2 1,14-8,19-14,23-10,16-2,10 2,11 6,8 4,7 4,-1 4,-19 1,-21 1</inkml:trace>
  <inkml:trace contextRef="#ctx0" brushRef="#br0" timeOffset="36032.34">6015 2561,'10'0,"13"0,13 0,10 0,8 0,4 0,8 0,2 0,0 0,-1 0,-18 0,-27 6,-27 0,-12 1</inkml:trace>
  <inkml:trace contextRef="#ctx0" brushRef="#br0" timeOffset="36282.31">6251 2592,'-10'4,"-14"3,8-1,16-1,19-1,16-2,12-1,8 0,9-1,-5 0</inkml:trace>
  <inkml:trace contextRef="#ctx0" brushRef="#br0" timeOffset="36532.3">6192 2621,'5'0,"16"0,21 0,12 0,13 5,4 6,1 8,-12-1</inkml:trace>
  <inkml:trace contextRef="#ctx0" brushRef="#br0" timeOffset="36826.76">6487 2710,'5'0,"17"0,15 0,10 0,13 0,7 5,-9 1</inkml:trace>
  <inkml:trace contextRef="#ctx0" brushRef="#br0" timeOffset="36984.5">6782 2768,'5'5,"12"2,13-1,16 0,1 7,-8 3</inkml:trace>
  <inkml:trace contextRef="#ctx0" brushRef="#br0" timeOffset="37937.07">6340 2532,'-5'0,"-12"-5,-23-6,-20-3,-9-2,11 0,32 4,34 8,31 6,20 6,-6-2,-27-8,-33-8,-30-7,-24-11,-17-11,15 1,28 17,31 13,25 17,4 7,-11-4,-24-9,-15-5,-4-2</inkml:trace>
  <inkml:trace contextRef="#ctx0" brushRef="#br0" timeOffset="40015.05">5808 2916,'5'-5,"12"-2,2-9,-16-8,-14-9,0 1,11 6,17 12,20 8,-6 6,-19-2,-21-7,-19-10,0 2,14 9,21 6,24 18,16 12,-5 1,-24-5,-25-16,-22-15,-1-1,20 11,22 15,18 15,15 11,4 14,-11-13,-22-25,-23-25,-22-22,-20-12,9 6,20 24,29 33,18 23,9 14,4 10,-5-15,-8-29,-15-33,-8-26,-16-17,-10-16,-1 14,7 25,12 27,12 24,10 22,6 14,4 11,13 3,-1-16,-7-17</inkml:trace>
  <inkml:trace contextRef="#ctx0" brushRef="#br0" timeOffset="41187.24">6073 3123,'5'0,"7"15,11 15,2 12,2 15,6 12,2 10,-4 1,-3-18,-5-35,-13-31,-18-26,-12-17,2 4,10 19,10 25,5 26,7 19,6 11,-1-8,-3-23,-10-31,-10-30,-16-18,7 4,15 30,17 30,6 21,3 22,8 16,1-14,-4-26,-13-29,-11-9,-1 7,-2 13,8 21,2 3</inkml:trace>
  <inkml:trace contextRef="#ctx0" brushRef="#br0" timeOffset="41437.21">6457 3713,'0'10,"10"9,19 10,9 17,3 9,0-4,-8-11</inkml:trace>
  <inkml:trace contextRef="#ctx0" brushRef="#br0" timeOffset="41577.85">6665 3979,'0'0</inkml:trace>
  <inkml:trace contextRef="#ctx0" brushRef="#br0" timeOffset="42405.39">6132 2886,'-5'-10,"-6"-13,-12-18,-2 8,9 24,6 25,6 19,13 14,5-7,0-20,-7-24,-10-22,-15-22,-3 8,11 29,12 27,6 20,7 14,11 13,5 5,4-14,-5-16</inkml:trace>
  <inkml:trace contextRef="#ctx0" brushRef="#br0" timeOffset="42686.64">6103 2916,'-10'-10,"-3"2,0 17,13 17,6 19,12 13,8 5,5 3,2 5,-5-19,-7-20</inkml:trace>
  <inkml:trace contextRef="#ctx0" brushRef="#br0" timeOffset="42952.88">6162 3064,'-10'-5,"-3"3,5 13,5 13,12 19,10 16,1 9,3 3,3-2,1-1,-4-18,-5-17</inkml:trace>
  <inkml:trace contextRef="#ctx0" brushRef="#br0" timeOffset="46624.87">6251 3211,'-5'-10,"-2"7,1 13,1 16,11 19,5 10,6 13,-1 3,-2 1,1-2,3-19,-2-27,-3-28,-9-34,-5-20,-7-10,-8-4,-1 16,8 27,10 33,9 27,9 17,1 17,2 6,2 2,3-17,-4-28,-6-29,-5-3,5 7,4 15,4 18,-2-6,-5-18,-11-22,-11-19,-1-4,7 18,2 21,1 1,-1-12,-6-15,-13-13,-8-13,-11-17,-5-8,-5-3,0 2,-4-2,8 1,9 19,21 32,17 37,18 24,8 17,5 13,1 5,-7-15,-14-33,-14-35,-18-27,-13-22,-10-11,-10-14,-2-3,3 3,19 21,19 40,16 35,12 25,7 16,4 9,-3-11,-11-25,-14-32,-12-25,-10-23,-7-11,-3-6,-3-1,-5-3,3 20,8 30,13 30,9 27,15 20,10 15,3 11,1 2,-3-17,-10-36,-13-31,-11-26,-8-23,-11-18,-1 14,12 25,12 34,19 31,17 30,9 19,-1 6,-3-3,-6-5,-13-17,-9-24,-5-30,-3-25,-1-21,1 1,5 16,8 22,7 20,5 21,-1-6,-3-21,-11-22,-16-21,-6-16,-7-16,-8-13,0 15,16 28,9 28,12 10,-1-8,-2-19,-6-16,-8-13,-7-8,-11-11,-6-14,-2-4,5 18,13 35,20 32,9 11,-7-12,-19-16,-18-11,-12-5,0 7,24 18,25 24,22 20,2-1,-15-18,-23-22,-27-20,-15-11,-10-6,5 10,29 20,27 17,26 21,17 12,3-6,-18-19,-22-22,-23-15,-23-9,-15-8,8 11,26 16,33 21,29 12,18 9,-6-6,-22-13,-26-12,-24-6,-18-3,-4 7,7 2</inkml:trace>
  <inkml:trace contextRef="#ctx0" brushRef="#br0" timeOffset="47343.09">5748 2739,'-5'-5,"-11"-2,1-9,14-2,17 1,15 0,-1 1,-17 15,-20 17,-25 15,-11 19,-8 5,8-7,23-21,25-26,25-27,-1-1,-16 16,-20 19,-20 23,-14 17,-11 10,14-4,18-28,18-17,9-11</inkml:trace>
  <inkml:trace contextRef="#ctx0" brushRef="#br0" timeOffset="49593.83">5689 2798,'-5'5,"-6"12,-17 17,-9 19,-7 11,-7 3,0 1,14-16,18-27,23-28,15-28,20-19,13-11,3-6,-13 15,-24 30,-30 29,-17 29,-15 13,-10 9,0 8,14-6,24-23,24-34,26-26,23-31,21-15,8-6,-1-1,-20 13,-31 27,-31 25,-32 19,-20 18,-13 16,-5 4,-6 0,19-7,29-11,33-21,26-15,27-17,14-10,3 2,-16 6,-29-2,-15 8,0 9,6 6,10 3,-6-6,-19-3,-19-5,-5 2,12 13,15 11,7 0,-11-7,-21-14,-19-9,-14-7,6 1,19 11,25 8,5 6,-8 2,-15 2,-20 15,-14 20,-9 14,0 8,5 9,16-17,25-27,24-28,9-23,-8-2,-13 14,-15 19,-11 25,-12 17,-8 5,-3 10,3 4,3 2,14-12,17-29,20-30,19-23,4-13,-3 0</inkml:trace>
  <inkml:trace contextRef="#ctx0" brushRef="#br0" timeOffset="49881.34">5542 3005,'-5'5,"-12"17,-7 14,-6 12,-2 7,-11 10,-3 3,1 1,14-17,12-27,23-33,13-20,2-6</inkml:trace>
  <inkml:trace contextRef="#ctx0" brushRef="#br0" timeOffset="51921.71">5513 3035,'-10'5,"-4"11,-8 19,-12 18,-5 10,-5 9,-5 3,-1-1,10-19,21-29,13-33,14-26,15-17,14-11,10-9,12-3,12-10,3 5,5 6,-17 15,-33 16,-32 27,-26 14,-3 3,15-4,24-7,22-13,16-12,-5 5,-20 6,-27 23,-28 20,-19 13,1-5,24-23,27-22,9-8,-12 10,-10 17,-13 23,-1-3,14-15,15-19,2-3,-9 17,-14 27,-8 18,-4 13,9-6,13-21,18-27,9-10,1 6,-3-2,3-12,7-14,5-18,13-16,4-9,4-2,-6 15,-21 23,-24 31,-17 26,-21 19,-13 12,-9 11,7-10,27-31,19-29,25-29,15-20,3 5,4 5,-4 9</inkml:trace>
  <inkml:trace contextRef="#ctx0" brushRef="#br0" timeOffset="52452.94">5985 2680,'-5'0,"-17"0,6 0,15 0,3 0,-14 0,-15 0,-18-15,-11-5,8 1,23 3,16 6</inkml:trace>
  <inkml:trace contextRef="#ctx0" brushRef="#br0" timeOffset="52781.05">5867 2798,'5'-5,"17"-2,19 1,13 6,-2 3</inkml:trace>
  <inkml:trace contextRef="#ctx0" brushRef="#br0" timeOffset="54124.21">5808 2798,'5'0,"12"0,12 0,-2 0,-17 0,-20 0,-19 0,2 5,14 2,21-1,18-1,-1-2,-13 5,-25 0,-20 4,-15 0,-13-3,13-2,25-7,26-9,23-13,1-3,-18 3,-21 5,-18 6,1 4,15 4,20-3,19 0,21-4,12-6,-9 0,-27 3,-33 4,-30 3,-17 2,-5-12,9-14,9-7,6 12,11 22,9 20,18 13,25 7,18 1,12-1,2-16,-19-22,-26-15,-24-21,-21-9,-4 4</inkml:trace>
  <inkml:trace contextRef="#ctx0" brushRef="#br0" timeOffset="-42335.25">5572 2739,'-10'0,"-14"0,-12 0,-10 0,7 0,21 0,23 5,21 7,1-5,-14-2,-24-7,-21-9,-20-2,-10-4,14 1,31 8,34 10,23 6,0 0,-26-5,-31-4,-23-6,-15-3,8 1,21 2,31 2,28 2,20 2,-10 0,-26 1,-28 0,-25 1,-23-1,-11 0,-4 1,68-1</inkml:trace>
  <inkml:trace contextRef="#ctx0" brushRef="#br0" timeOffset="-42336.25">5069 2670,'1'0,"100"-9,-18 3</inkml:trace>
  <inkml:trace contextRef="#ctx0" brushRef="#br0" timeOffset="-42338.25">5129 2651,'-10'-5,"6"-7,15-1,20 1,15 4,14 2,8 2,1 7,0 9,-17 1,-27-1,-29-3,-28-7,-18-10,-12-3,-4-5,13 0,26 3,28 4,23 3,23 3,14 1,-9 2,-28 1,-29-1,-23 1,-16 0,3 9,19 9,29 1,23-4,16-3,-5-5,-19 2,-28-1,-4 7,11 2,15-2,14-4,-2-5,-17-2,-19-3,-19-2,0 5,15 1,19-1,19 0,0-2,-15-1,-19-1,-18-1,-20-5,-12-2,-11 1,16-4,27-1,28 3,28 1,20 3,11 2,-9-4,-25-1,-25 1,-30 1,-19 2,-12 1,-6 1,13 0,31 1,33 1,31-6,17-1,-6-5,-28-1,-28 2,-28 2,-20 4,-12 1,11 7,29 2,27 1,24-6,17-4,15-6,-13-1,-29 1,-33 2,-29 2,-22 2,9 1,25 2,28 0,24-10,3-3,-12 1,-18 7,-23 9,-23 15,-16 8,62-24</inkml:trace>
  <inkml:trace contextRef="#ctx0" brushRef="#br0" timeOffset="-42337.25">5069 2625,'34'-11,"22"-10,-28 6,-29 4,-29 5,-25 8,23 0</inkml:trace>
  <inkml:trace contextRef="#ctx0" brushRef="#br0" timeOffset="-42339.25">5069 2637,'9'-2</inkml:trace>
  <inkml:trace contextRef="#ctx0" brushRef="#br0" timeOffset="60968.84">6251 3329,'0'6,"0"0</inkml:trace>
  <inkml:trace contextRef="#ctx0" brushRef="#br0" timeOffset="61406.33">6310 3389,'-5'-10,"-12"-14,-12-12,2-1,17 22,15 23,17 21,9 14,15 21,9 5,1 0,5-7,-7-18,-13-17</inkml:trace>
  <inkml:trace contextRef="#ctx0" brushRef="#br0" timeOffset="61640.69">6635 3654,'-10'-5,"-4"4,7 11,3 20,8 14,9 10,6 6,10-7,1-13</inkml:trace>
  <inkml:trace contextRef="#ctx0" brushRef="#br0" timeOffset="61983.59">6428 3536,'-15'-5,"5"3,9 13,15 23,10 17,1 10,7 9,7 3,7 4,6-11,-5-16</inkml:trace>
  <inkml:trace contextRef="#ctx0" brushRef="#br0" timeOffset="62327.33">6487 3773,'0'5,"10"17,14 14,7 12,4 7,5 5,7 1,5-3,3-23,-12-22,-13-13</inkml:trace>
  <inkml:trace contextRef="#ctx0" brushRef="#br0" timeOffset="62592.94">6665 4038,'0'5,"5"12,11 18,19 13,13 9,8 4,5-3,-8-12</inkml:trace>
  <inkml:trace contextRef="#ctx0" brushRef="#br0" timeOffset="62831.24">6812 4245,'5'5,"12"7,12 11,23 2,16 11,7 11,2-4,-4-8,-13-11</inkml:trace>
  <inkml:trace contextRef="#ctx0" brushRef="#br1" timeOffset="193921.4">2854 1734,'-5'-5,"-17"-1,-14 4,-11 9,-9 7,-3 7,-8 10,-2 5,1 0,1 6,-2-1,0 4,1-2,4 3,-4-2,0 2,2-3,2 3,-4-2,0-4,2-4,2 3,-4-1,0 4,2-1,2 3,1-1,-3 2,0-1,0-4,2 2,-3-6,-1 0,2 0,2-7,-4 3,0-1,2 1,2 0,1-7,-3-1,0 4,0-2,12 10,20-2,16-6</inkml:trace>
  <inkml:trace contextRef="#ctx0" brushRef="#br1" timeOffset="183704.51">6132 110,'-5'-5,"-11"-1,-14-1,-16 7,-6 13,2 15,3 17,10 11,17 6,21-2,21-7,22-12,13-13,7-16,3-15,0-18,-12-15,-14-11,-15-13,-22-6,-26 3,-20 2,-13 12,-7 19,-8 19,-2 22,6 20,15 13,15 10,14 6,21 8,21-8,17-9,12-13,7-14,11-15,2-19,-4-23,-14-17,-11-8,-11-6,-12-1,-17 4,-25 9,-18 13,-12 17,-6 19,-8 19,2 22,8 14,9 9,13 4,23 1,24-1,25-11,16-20,16-21,0-22,0-30,-12-24,-16-11,-13-2,-23 1,-25 8,-20 15,-13 18,-2 23,4 25,6 24,5 21,11 16,20 4,22-10,20-18,13-16,11-26,5-23,-3-25,-10-21,-14-9,-22 0,-28 9,-21 13,-15 15,-3 24,4 27,4 26,11 15,17 8,22-9,21-13,16-20,11-24,3-28,-8-19,-12-12,-16-2,-21 10,-25 17,-18 20,-5 27,5 21,12 14,11 9,19-1,22-10,17-23,13-31,-2-24,-8-18,-15-5,-22 6,-21 16,-16 19,-8 26,5 20,18 11,24-9,20-15,13-25,0-24,-11-5,-20 6,-20 19,-13 21,4 12,16-2,19-15,9-20,-5-7,-14 10,-12 16,0 7,13 1,17-12,-1-7,-18 8,7 3,1 0</inkml:trace>
  <inkml:trace contextRef="#ctx0" brushRef="#br1" timeOffset="9027.23">5778 465,'-5'0,"-16"0,-16 0,-11 10,-7 3,-5 10,-6 11,-3 9,0 3,3 3,-4-1,1 1,2 2,2-2,-2 0,-1 2,2 2,2 3,1-4,2-5,1-6,-4-5,15-15</inkml:trace>
  <inkml:trace contextRef="#ctx0" brushRef="#br1" timeOffset="9028.23">4155 1386,'-47'10,"-18"0,0 0,13 4,14 0</inkml:trace>
  <inkml:trace contextRef="#ctx0" brushRef="#br1" timeOffset="195343.45">2796 1734,'-10'0,"-14"0,3 0,15-10,23-3,19 1,13-3,-1-4,-10 1</inkml:trace>
  <inkml:trace contextRef="#ctx0" brushRef="#br1" timeOffset="198609.06">5838 524,'0'0</inkml:trace>
  <inkml:trace contextRef="#ctx0" brushRef="#br1" timeOffset="198952.3">5867 494,'-5'0,"-2"-5,1-1</inkml:trace>
  <inkml:trace contextRef="#ctx0" brushRef="#br1" timeOffset="199171.03">5897 465,'-5'0,"-2"0</inkml:trace>
  <inkml:trace contextRef="#ctx0" brushRef="#br1" timeOffset="7753.25">5926 465,'-5'0,"-12"0,-12 0,-13-10,7-3,19-5,23 1,19-2,21-8,-2 2,-25 4,-25 10,-22 8,-16 4,-11 2,8-4,23-3,24-5,28-11,19-2,-3 2,-26 6,-25 3,-21 11,-18 3,-9 8,8 1,23-6,24-9,28-5,19 0,-4 1,-24 2,-26 6,-22 4,-16 5,5 1,18-5,23-5,22-3,1 0,-14 0,-18 0,-18 1,-15 0,-11 0,8 1,22 0,25 0,21 0,1 0,-13 0,-20 0,-17 5,-21 2,-13 0,9-2,28-1,28-2,6-1,-7 0,-21-1,-18 0,-13 4,-13 2,-8 5,-2 1,-4 3,0 4,3 4,17-2,29-5,33-10,5-5,-10-4,-16 4,-20 2,-16 5,-9 7,-15 5,-5 0,15-4,33-5,17-4,-5-3,-9-2,-11 3,-8 6,-8 7,-9-1,2 1</inkml:trace>
  <inkml:trace contextRef="#ctx0" brushRef="#br1" timeOffset="7754.25">3889 647,'-2'0,"-28"8,20-2,22-1,4-1,-11-2,-16-1,-21-1,4-5,18-2,5 0,-12 1,8 2,14 2,8 1</inkml:trace>
  <inkml:trace contextRef="#ctx0" brushRef="#br1" timeOffset="7752.25">4183 596,'3'-1,"78"-15,-20 3,-30 5,-30 3,-31 7,-30 9,-15 3,63-12</inkml:trace>
  <inkml:trace contextRef="#ctx0" brushRef="#br1" timeOffset="7751.25">4183 556,'18'-4,"68"-19,-1 1,1 4,-4-1,-1-1,0-2,-3 1,-5 6,-4 4,0 0,-1 2,-12 1</inkml:trace>
  <inkml:trace contextRef="#ctx0" brushRef="#br1" timeOffset="205687.23">4420 465,'10'0,"13"0,14-5,14-2,9-4,15-6,9 0,6-2,7-3,3-2,-2 2,-6 1,-19 3</inkml:trace>
  <inkml:trace contextRef="#ctx0" brushRef="#br1" timeOffset="211514.94">5099 317,'-15'0,"5"0,19 0,19 0,13 0,11 0,12 0,4 0,1-5,-16-2,-27 1,-29 1,-28 1,-24 2,-13 1,11 0,29 1,35 0,26 1,23-6,12-1,-11 0,-25 1,-29 1,-28 7,-32 7,-20 3,8-2,30-2,43-3,35-3,21-1,10-6,4-3,4 1,-21 0,-31 2,-29 1,-25 2,-27 0,-15 1,-5 0,-5 6,1 0,4 1,5 3,3 1,-5 3,-2-1,-3-3,22-3,35-2,31-3,29-1,22-6,16-2,5-5,-2 0,-4 1,-21 4,-29 2,-31 2,-28 1,-24 2,-18 5,-7 3,17-1,28-1,36-2,27-2,25 0,18-2,8 0,0 0,-18 0,-34 4,-32 2,-30 1,-23 3,-13 0,-13-1,-8 2,-3 5,5-1,28 3,39-3,40-3,31-3,28-10,22-8,9-3,-3 0,-25-2,-35 0,-35 4,-34 3,-23 2,-12 8,8 3,29 5,33 1,30-1,19-3,15-2,4-3,0-2,-19-1,-34 0,-31-5,-30-3,-23-4,-12 0,12-3,31 1,30 2,30 4,25 3,14 3,3 1,-14 1,-28 0,-34 1,-32 0,-19-6,-12-1,12 0,24 1,32 1,32 2,19 1,11 1,5 4,-15 3,-31 0,-30-2,-23-1,-23-2,-11-1,15 0,25-1,33 0,29 0,18-1,10 1,4 0,-15 0,-27 0,-34-5,-5 3,9 2,15 7,15 6,-2-4,-15-8,-20-9,-24-9,5-1,16 2,21 4,19 4,-1-6,-15-1,-24 1,-26 5,0-3,15 2,22 1,22 4,1 1,-12 8,-19 7,-22 2,-21 4,8 4,22-2,24-8,28-7,18-9,11-4,-10 1,-22 0,-27 8,-23 2,-23 8,-13 6,8 0,28-2,33-4,24-3,17-8,-5 1,-21 1,-29 5,-29 6,-5 7,21 0,21-9,22-10,16-6,-5-2,-18 6,-23 8,-5 8,9 2,14-2,15-4,-2-3,-11-13,-9-15,-4-15,-4 5,-1 2,-1-4,1-12,-10 8,-12 19,-13 23,5 11,18-8,22-9,19-11,20-7,-7-1,-22 12,-23 9,-21 4,-1-5,14-6,25-8,19-11,16-7,9-3,-10 15,-22 16,-31 18,-30 17,-17 8,4-2,22-7,35-25,31-17,20-18,-5 3,-22 9,-31 24,-26 16,-18 14,3 1,24-16,29-17,24-13,15-16,9-9,-11 7,-24 18,-25 16,-29 16,-19 14,4 2,24-12,35-15,26-20,6-3,-21 10,-34 20,-27 18,-1-4,20-11,23-21,10 1,-3 9,-3 14,1 1,3-12,-1-10</inkml:trace>
  <inkml:trace contextRef="#ctx0" brushRef="#br1" timeOffset="-212675.54">6192 347,'5'5,"12"6,7 12,11 17,4 12,0 7,3 3,-4 7,0 1,-1-1,-6-3,-9-1,-9-18,-5-27,-15-26,-11-23,-8-21,1-12,5-6,5-1,6 1,3 2,4 2,2-3,1 0,-5 1,-1 2,-6 17,0 26,6 27,5 27,2 19,5 10,2 4,-6-13,-8-27,-8-32,-3-25,3-17,-3-12,2-4,4 13,3 26,3 26,2 24,1 22,1 14,1 5,-1-12,1-26,-1-27,1-30,-6-19,-7-12,-6-6,-10-1,4 15,12 27,18 27,12 24,9 22,10 19,-2 7,-17-8,-11-32,-17-35,-11-28,-9-20,3 5,9 24,14 30,7 24,4 17,-1 13,5 7,0-14,-1-31,-3-31,-8-29,-3-19,-1-11,-5-4,4 14,3 27,3 28,6 28,2 20,4 21,6 10,-1 0,-3-18,-9-35,-5-31,-8-26,-2-23,0-17,3-12,1-2,3 19,1 29,1 37,1 33,0 21,6 16,1 6,4-1,-4-17,-3-34,-3-37,-2-25,1-18,-1 11,5 24,1 29,1 24,4 16,0 10,4 10,-1 3,7-10,6-21,-2-18</inkml:trace>
  <inkml:trace contextRef="#ctx0" brushRef="#br1" timeOffset="-212309.63">6782 1233,'0'-10,"0"-3</inkml:trace>
  <inkml:trace contextRef="#ctx0" brushRef="#br1" timeOffset="-209513.12">6457 583,'-5'-10,"-1"-18,-1 5,2 17,7 19,2 23,6 15,2 9,-2 4,-3 7,-1 1,-3-2,-7-17,-7-29,-3-32,3-26,1-21,-1-13,0-8,3-8,2-3,2 2,2 6,-3 6,-7 21,0 28,6 35,9 30,5 22,5 17,6 4,-1 3,3-3,-4-6,-13-21,-9-31,-2-34,-6-26,0-18,1-9,-1-5,1-1,7 5,10 20,5 25,4 27,1 21,-3 21,-3 11,-3 5,-7-14,-15-31,-8-35,-6-30,-2-18,-2-9,-4-3,4 16,13 23,4 16,-4 12,-9 6,-9 4,7 0,19 4,22 2,19-3,15-1,-5 2,-19 1,-22-3,-22-1,-1-3,15-1,23-1,20 4,0 1,-16 0,-16 4,-3 5,15 0,15-3,-8-2,-16-5,-19-6,-2-4,17 4,-1 2,-10-4,-13-2,-13-4,10 3,21 9,20 8,25 8,9 10,-2 0</inkml:trace>
  <inkml:trace contextRef="#ctx0" brushRef="#br1" timeOffset="-208262.69">6516 1025,'10'0,"4"16,-1 19,2 14,4 14,4 11,-3 3,2 4,5-2,0-20,-6-29,-11-35,-7-28,-9-22,-4-12,0-10,-4-6,-4 0,1 4,4 6,3 5,4 20,3 32,1 29,2 28,6 27,6 16,2 20,3 7,-1-1,2-8,2-12,-1-11,-5-4,6-25,-1-31,-4-28,-8-24,-7-15,-2 0</inkml:trace>
  <inkml:trace contextRef="#ctx0" brushRef="#br1" timeOffset="-207840.83">6694 1085,'0'-5,"-5"-17,-7 6,-1 15,2 18,2 21,8 15,9 17,14 23,7 10,-1-2,0-3,6 1,-4-5,-2-10,-5-8,-2-7,1-15,-4-18</inkml:trace>
  <inkml:trace contextRef="#ctx0" brushRef="#br1" timeOffset="-207293.55">6753 1646,'0'5,"5"12,7 18,6 13,5 8,4 5,2 2,1 6,-4 0,-7 0,-6-3,4-2,-1-12</inkml:trace>
  <inkml:trace contextRef="#ctx0" brushRef="#br1" timeOffset="-206731.07">6960 2118,'0'5,"10"12,8 13,2 17,1 9,9 7,-3 1,6 1,-4 4,4-10,-4-14</inkml:trace>
  <inkml:trace contextRef="#ctx0" brushRef="#br1" timeOffset="-205309.56">7166 2621,'5'15,"7"5,1-1</inkml:trace>
  <inkml:trace contextRef="#ctx0" brushRef="#br1" timeOffset="-204731.45">7196 2621,'0'5,"0"12,10 17,9 14,5-1,-1-9</inkml:trace>
  <inkml:trace contextRef="#ctx0" brushRef="#br1" timeOffset="-202372.16">7374 3300,'-5'-15,"-7"-15,-1 2,6 22,5 21,7 19,9 13,6 9,0 9,6 5,10-5,3-4,5-1,0-2,-3-1,8 1,-1 0,3 0,1 1,4-5,0-7,-2-1,-2-3,1-5,-9-7</inkml:trace>
  <inkml:trace contextRef="#ctx0" brushRef="#br1" timeOffset="-197716.36">5985 347,'0'-10,"0"-14,-5 3,-12 10,-7 16,-21 18,-12 10,-7 10,13-9,25-24,27-19,24-18,1-4,-12 12,-20 21,-18 14,-15 20,-17 8,18-7,24-27,25-23,25-31,27-22,13-21,4-5,-23 18,-25 42,-33 31,-22 26,-17 24,-12 13,-2 6,-6 2,16-21,26-29,26-23,22-25,16-14,9-10,7-10,-18 14,-32 27,-22 31,-25 24,-21 11,-12 13,-4 2,21-9,28-24,29-21,22-22,18-13,15-12,8-8,2-7,-16 17,-28 20,-33 23,-25 20,-4 8,16-13,30-15,24-12,5 0,-13 16,-27 12,-9 2,18-2,18-15,13-13,1-1,-22 8,-20 17,-4 2,9-7,18-21,-4-13,-15-4,-23 4,-19 6,3 5,17 5,27 3,18 3,3 2</inkml:trace>
  <inkml:trace contextRef="#ctx0" brushRef="#br1" timeOffset="-194325.22">6340 524,'10'0,"13"0,13 5,10 7,13 6,6 5,-13-2,-30-8,-29-18,-19-17,-14-15,-6-17,15 2,18 14,21 23,29 25,19 16,9 13,-5-5,-29-19,-30-16,-24-13,-19-15,-18-7,-2-7,13 3,30 24,29 19,22 20,17 16,14 11,6 7,3 4,3 1,4 1,-7-15,-20-32,-29-23,-33-20,-26-11,-16-9,-10-1,-8 2,-4 4,2-1,2 2,19 13,28 16,32 20,31 19,23 20,21 17,11 3,10 4,1 1,-6-2,-21-18,-33-27,-41-24,-30-22,-21-12,-18-6,17 4,27 18,26 17,23 19,21 15,12 18,6 10,-9-11,-25-19,-32-20,-27-17,-5-8,13-1,25 16,21 8,15 13,11 2,11 6,-16-6,-27-12,-32-15,-24-11,-2-3,15 6,26 9,22 11,16 13,12 2,5 8,-13-7,-24-8,-26-17,-8-4,8-1,14 4,5 9,0 2</inkml:trace>
  <inkml:trace contextRef="#ctx0" brushRef="#br1" timeOffset="-32215.29">8171 1380,'-5'-10,"3"-3,12 5,15 10,13 3,10 7,11 6,7 5,1 4,0 2,4 1,-1 1,-2 0,-2-1,-3 1,3 4,1-4,-2-2,-58-25</inkml:trace>
  <inkml:trace contextRef="#ctx0" brushRef="#br1" timeOffset="-36652.35">13073 3557,'18'6</inkml:trace>
  <inkml:trace contextRef="#ctx0" brushRef="#br1" timeOffset="-188497.34">8142 1262,'-10'0,"-14"0,-12 0,4 5,24 7,22 6,25 5,20-1,15 5,5-1,0-1,-5 1,-4-4,-14-6</inkml:trace>
  <inkml:trace contextRef="#ctx0" brushRef="#br1" timeOffset="-187950.49">8112 1321,'5'0,"11"5,19 12,18 2,15 9,16 5,9 1,4-5,-5-2,-18-6</inkml:trace>
  <inkml:trace contextRef="#ctx0" brushRef="#br1" timeOffset="-32216.29">8112 1321,'5'-5,"11"-1,19-1,18 12,15 10,22 12,14 12,1 9,7 2,-5-3,-7-5,-4-4,-12-4</inkml:trace>
  <inkml:trace contextRef="#ctx0" brushRef="#br1" timeOffset="-183981.42">6457 641,'5'0,"17"0,20 0,12 0,8 0,2 5,-8-3,-30-7,-29-8,-29-6,-19-6,-11-3,10 3,24 6,26 16,25 14,22 15,14 2,-2-7,-23-13,-30-18,-32-12,-21-2,-12-8,-6-3,14 5,25 17,33 16,26 17,-3-4,-16-16,-20-17,-19-21,-19-9,-8-7,-4-8,12 5,35 23,29 32,26 26,16 20,3 12,-20-9,-26-22,-28-30,-25-24,-18-18,6 9,21 22,25 23,23 20,18 16,2-4,-15-19,-23-23,-27-21,-19-22,-12-7,-7-1,12 15,24 29,33 25,29 27,19 10,10 6,-11-11,-25-24,-37-36,-33-31,-23-22,-13-1,-2 6,3 14,18 19,30 25,34 23,26 13,19 6,9 7,10-5,-16-15,-28-21,-29-21,-28-14,-19-7,-12-1,-4 5,-2 8,1 19,12 25,20 20,32 8,25 6,20-6,12-11,7-17,-6-21,-18-11,-30-7,-32-2,-21 4,-18 10,7 16,23 7,27 1,30-3,22-8,-8-10,-20-4,-27 5,-23 2,-16 7,7 8,19 1,29-1,29-9,18-9,-5-4,-26-1,-21 12,-6 16,8 4,18-1,16-5,12-4,12-5,12 2,2 4,4 5,-1-1,1 2,-3 8,-9 15,-17-6,-16-9</inkml:trace>
  <inkml:trace contextRef="#ctx0" brushRef="#br1" timeOffset="-174325.27">6546 524,'5'0,"17"0,25 5,13 7,8 6,-13 0,-31-8,-30-6,-28-3,-24-7,-18-3,-5 1,16 6,29 4,41 1,35 1,25-1,17-1,4 0,-22-1,-37-1,-33 0,-31 0,-24 5,-12 1,12 0,31-1,31-1,25-2,18-1,17 5,13 0,4 0,-2 4,-17 0,-30-1,-35-3,-31-2,-25-2,-16-1,-6 0,17-2,35 1,43 4,29 3,19-1,9-2,-13 0,-25-2,-28-1,-29 0,-25-1,-14 0,-6-1,15 1,32 5,35 2,31-1,23-1,17-1,9 3,-21 1,-37-1,-34-2,-32-2,-20 4,-11 1,16-1,26-2,32-2,24-1,17-1,15-1,7 0,-15 0,-26 0,-34-1,-26 1,-24 5,-12 1,9 11,30 1,34-2,26-3,17-5,15-3,6-2,-14 3,-32 0,-30 5,-30 0,-4 8,15 2,21-4,25-4,20-5,18-3,-8 2,-22 0,-16 9,-6 1,5 4,11-2,16-5,12 1,-10 2,-26-1,-6 2,5-3,15-3,12 0,4 10,-1-6,-19-14,-23-18,-23-11,-23-12,-20-3,-9 5,-7-7,-1 5,-2-1,-3 1,4 2,5 3,20 6,30 9,34 17,25 14,17 11,11 10,-12-10,-23-13,-32-20,-29-12,-25-13,-17-5,-21-1,-14 1,-3 8,28 14,38 10,48 17,34 7,21 5,16 9,16 5,4 2,-4-1,-22-7,-32-12,-36-11,-28-10,-19-4,-11-7,-5 0,-1 2,15 9,27 9,33 5,25 5,22 0,11 3,-10-2,-24-4,-34-9,-31-4,-24-8,-24-2,-12 1,-6 1,19 4,33 1,35 3,29 0,7 1,-11-5,-17-6,-19-1,0 0,14 4,19 2,17 3,14 1,-9 1,-21 2,-22-6,-19-1,-15-5,-15-5,14-1,23 4,27 3,23-2,16 2,-4 2,-19 3,-23 1,-20 3,-2 0,13 1,20 1,17-1,6-4,-9-7,-17-12,-25-7,-9 12,10 14,24 17,21 7,11-5,-16-10,-21-11,-21-9,-18-8,-10 1,-4 13,8 20,22 16,24 15,23 0,22-7,-7-10,-20-9,-14-12,3-17,10-7,17 1,13 3,-2 10,-19 10,-24 11,-17-4,-2-13,12-16,2 0,-14 8,-14 5,-12 4,1-2,12-12,11-13,15-16,6 8,4 22,5 22,1 20,3 15,4 16,8-2,0-21,-5-27,-1-25,0-19,-8 0,-7 17,-4 21,2 6,-5 1,-17-2,-21 4,-20-1,-9-2,12 2,10 0,7-13,1-15,-4-15,-5-13,-10-3,15 7,25 20,24 23,22 27,5 19,-3 15,-7 8,-13-18,-13-29,-17-28,-10-24,-16-26,-5-15,11 9,17 26,21 28,17 25,10 25,5 14,3 8,0 3,-6-16,-8-27,-12-27,-18-29,-18-25,-14-13,0-4,7 14,25 33,18 30,18 30,4 18,7 11,3 4,-2 6,3 0,-5-17,-9-34,-20-30,-16-25,-16-16,-10-16,-4-6,10 13,9 32,18 29,15 30,14 25,13 21,4 8,0-2,-3-5,-14-26,-16-32,-15-31,-3-9,5 9,8 15,3 23,4-6,0-15,-2-20,-3-18,-9-19,-9-12,-7-10,-2 16,2 33,15 30,6 23,8 17,7 14,5 7,-2 7,-5-15,-5-38,-5-38,-4-27,-7-17,-14-12,-9-11,-4-6,-8-8,2 1,9 23,7 38,18 39,9 30,9 22,11 18,6 10,3 1,0 1,-6-25,-13-34,-10-30,-15-27,-18-22,-13-24,-16-14,-3-12,-7 1,8 8,13 23,14 34,18 37,15 34,13 26,13 11,7 4,7-1,-3-20,-19-33,-18-32,-24-34,-14-25,-6-11,-11-8,-2-4,-2 4,9 20,23 38,19 33,22 30,13 25,10 18,5 4,4 0,-7-20,-14-31,-23-35,-17-32,-17-25,-18-23,-11-6,-1 1,9 22,24 32,21 36,22 34,7 21,0-5,-9-25,-17-23,-18-21,-22-18,-12-3,7 10,27 11,32 12,23 8,2 4,-16 5,-27 1,-27 4,-23-1,-17 1,-7 4,21-7,46-10,39-7,31-6,21-7,7-6,-21 6,-32 11,-35 12,-34 9,-24 13,-18 6,-9 3,14-6,35-12,39-15,30-18,25-7,18-4,6-4,-14 9,-34 8,-33 10,-30 16,-20 11,-16 0,-17 7,-9 3,2-5,21-7,32-8,39-11,34-12,22-14,15-9,17-3,-18 3,-34 7,-40 18,-34 20,-25 8,-17 9,-10 6,-5 1,4 3,22-4,38-13,34-17,27-14,29-16,13-9,6-9,-2 2,-17 8,-30 9,-35 18,-36 16,-21 10,-15 11,-14 6,-12 6,2 0,8-3,26-8,33-10,34-19,37-15,27-17,18-13,10-4,5-6,-4 6,-23 11,-37 15,-40 17,-39 12,-26 16,-16 7,-8-1,3 3,7-5,29-6,33-14,37-8,31-15,19-11,8-5,-12 1,-27 5,-33 12,-6 7,-2-5,1-2</inkml:trace>
  <inkml:trace contextRef="#ctx0" brushRef="#br1" timeOffset="-170574.87">5689 465,'10'-10,"19"-9,14-10,-5-6,-25 3,-28 22,-23 18,-14 18,-19 19,-2 12,-4 6,1-2,3-2,25-25,30-25,33-22,30-26,26-20,12-5,7-7,8-2,-3 2,-22 18,-39 28,-35 34,-33 24,-30 28,-24 18,-8 0,-2 3,5-4,4-9,26-22,35-33,41-35,35-29,28-20,17-14,7-3,-23 19,-39 30,-37 33,-34 26,-25 26,-14 9,-20 10,-8 9,1-3,29-14,41-22,35-26,32-16,30-22,13-16,2 0,4-3,5-4,-2 3,-6 3,-7 5,-23 9,-30 15,-34 15,-25 13,-32 14,-25 14,-6 3,-8 6,1-1,27-9,37-10,51-16,33-15,20-7,9-7,13-11,6-5,3 2,-24 6,-45 13,-36 12,-31 7,-19 7,-19 6,-11 9,-5-1,4-4,22-8,39-6,39-9,38-11,27-9,11-1,11-2,-1-3,-5-3,-29 10,-34 11,-47 12,-35 11,-28 11,-25 12,-8 4,4-1,28-7,38-10,46-15,50-18,25-14,11-8,11-10,4 3,-5 2,-8 2,-9 6,-29 7,-31 8,-40 15,-41 17,-19 5,-17 8,-1 4,2 0,6-2,10-1,4-2,4-2,21-5,33-8,37-17,29-18,27-12,12-6,1-2,-20 6,-35 17,-38 17,-28 12,-23 10,-17 4,-11 9,-5 1,22 1,33-8,33-9,32-18,21-15,-3-6,-20 5,-24 9,-23 5,-23 3,1-6,18-8,22-12,27-7,20-16,12-4,6-10,7-4,-12 7,-33 18,-29 25,-29 25,-30 30,-19 27,-10 2,-5 9,4-10,3-2,1-3,7-8,21-18,32-22,35-24,32-21,35-22,20-17,9-2,-3-1,-8 2,-9 6,-24 20,-37 30,-37 28,-31 21,-32 18,-18 15,-8 0,4-2,10-8,25-14,23-11,30-16,26-12,27-17,26-13,17-13,10-10,3-3,7-4,-5-2,-9 6,-25 13,-33 11,-37 15,-32 14,0 0,17-5,21-8,22-13,21-3,19-7,9-5,2 0,-6-5,0 5,0 3,-2 7,2 3,-19 4,-33 7,-35 9,-3-5,12-6,17-11,19-11,20-6,-8 6,-20 7,-24 10,-19 12,-17 7,-5-1,10-11,22-9,14 0</inkml:trace>
  <inkml:trace contextRef="#ctx0" brushRef="#br1" timeOffset="7748.25">5719 258,'-5'5,"-17"7,-14 6,-17 5,-19 9,-7-2,-5-5,1-7,20-7,30-9,32-12,30-3,26-4,18-10,7 0,0 0,2 4,-24 6,-37 6,-36 5,-31 8,-18 5,-18 4,-10 2,0 3,1-1,-9 2,-2-2,5 2,4 2,9 4,8-2,2 0,18-4,29-4,30-5,28-13,25-12,17-7,12 0,1 0,-3-2,-27 4,-32 10,-36 13,-26 6,-31 7,-14 5,-13 6,0-2,-5 5,1 3,2 1,28-5,44-15</inkml:trace>
  <inkml:trace contextRef="#ctx0" brushRef="#br1" timeOffset="7749.25">4183 559,'17'-3,"29"-11,16-5,8-6,3 2,-2 4,-18 7,-28 9,-33 10,-30 5,-19 5,-10 4,17-6,31-11,30-5,38-9,20-7,9 0,6-3,-1 2,-5 4,-5 5,-1 3,4 4,-28 1,-31 6,-38 12,-32 4,-20 3,-10 2,21-3,30-6,36-5,33-10,24-10,17-9,11-7,5 1,1 0,1 3,-2 5,-7 5,-18 5</inkml:trace>
  <inkml:trace contextRef="#ctx0" brushRef="#br1" timeOffset="7747.25">3889 688,'-44'0,"23"-3,27-6,22-6,1-1,-27 14</inkml:trace>
  <inkml:trace contextRef="#ctx0" brushRef="#br1" timeOffset="7746.25">3889 626,'-16'0,"-34"3,-14 0,9 1,29-2,28 0,25-1,17-5,11-2,12-6,-51 9</inkml:trace>
  <inkml:trace contextRef="#ctx0" brushRef="#br1" timeOffset="7744.25">3889 603,'-14'2,"-25"9,23-2,29-6,23-9,-16 3</inkml:trace>
  <inkml:trace contextRef="#ctx0" brushRef="#br1" timeOffset="7742.25">3889 624,'-37'5,"-4"0,23-6,26-8,10-3</inkml:trace>
  <inkml:trace contextRef="#ctx0" brushRef="#br1" timeOffset="-165356.24">2972 1853,'0'-15,"-5"-5,-11 1,-19 3,-3 0,15-7,21-11,17-8,0 2,-13 18,-16 18,-21 24,6 5,17-8,21-22,20-14,18-10,-7 6,-21 11,-25 18,-5 3,9-5,20-9,-3-2,-14 4,-23 7,-17 9,3 2,17-2,23-13,25-6,18-8,11-11,5-1,-7-2,-14 5</inkml:trace>
  <inkml:trace contextRef="#ctx0" brushRef="#br1" timeOffset="9025.23">3977 1499,'-10'0,"-14"-5,-12-2,-10 0,-8 2,-9 1,15 2,27 1,27 0,27-4,28-1,14 0,14-4,17-5,4-4</inkml:trace>
  <inkml:trace contextRef="#ctx0" brushRef="#br1" timeOffset="9026.23">4449 1349,'30'-7,"56"-13</inkml:trace>
  <inkml:trace contextRef="#ctx0" brushRef="#br1" timeOffset="9023.23">3770 1469,'-10'0,"-13"5,2 6,19 2,26-1,29-3,15-8,11-9,2-4,-2 1,5-8,-2-6,-64 19</inkml:trace>
  <inkml:trace contextRef="#ctx0" brushRef="#br1" timeOffset="9024.23">4449 1386,'72'-20,"16"-5,-6 0,-17 2</inkml:trace>
  <inkml:trace contextRef="#ctx0" brushRef="#br1" timeOffset="9021.23">4124 1440,'5'0,"12"-6,-8 3</inkml:trace>
  <inkml:trace contextRef="#ctx0" brushRef="#br1" timeOffset="9022.23">4449 1304,'85'-44,"12"-15,1-5,4-7,-5-2,-5 3,-7 7,-14 4,-18 13</inkml:trace>
  <inkml:trace contextRef="#ctx0" brushRef="#br1" timeOffset="-161356.16">2943 1793,'0'-10,"-10"-3,-13 5,-14 10,-9 4,-18 11,-13 12,-18 12,-8 9,3 1,9-3,9-5,25-5,31-18,30-19,30-18,19-7,11-9,4-5,5-5,-9 5</inkml:trace>
  <inkml:trace contextRef="#ctx0" brushRef="#br1" timeOffset="-160903.05">2825 1705,'10'-5,"18"-6,0-2,-20 1,-27 13,-20 7,-18 11,-20 18,-17 12,-7 9,3-1,9-5,8-7,4-6,0 1,3-1,-2-3,-12 8,-12 11,-3 2,5 6,25-8,34-23,44-27,32-25,24-18,17-14,15-2,-8 8</inkml:trace>
  <inkml:trace contextRef="#ctx0" brushRef="#br1" timeOffset="-160574.77">2471 1793,'-5'0,"-12"10,-13 9,-16 11,-11 5,-16 12,-5 7,-14 6,-2-3,5-6,7-2,-7 1,-3 7,-7 4,-1 1,22-9,33-19,30-20,17-13</inkml:trace>
  <inkml:trace contextRef="#ctx0" brushRef="#br1" timeOffset="-160137.27">1909 2148,'-5'5,"-12"2,-12 4,-12 11,-15 12,-11 4,-11 12,-11 12,-16 15,-11 5,-4 4,1-3,2-6,11-5,8-11,11-5,10-7,13-12,17-12</inkml:trace>
  <inkml:trace contextRef="#ctx0" brushRef="#br1" timeOffset="-154199.93">6073 849,'-5'-5,"-11"-7,1-6,14 0,17 2,15 20,-1 4,-22-4,-22-9,-19-12,2-9,15 0,21 4,25 11,-3 8,-16-1,-15-10,-2-3,10 13,15 16,-7 1,-14-2,-18-12,-15-7,4 4,16 7,27 8,20 8,1-10,-16-12,-21-9,-19-9,-17 0,5 3,17 10,23 6,19 9,17 2,-5 6,-17-1,-23-1,-20-10,-17-4,-1 3,17 1,23 5,21 1,23-1,-6-6,-19-5,-28-1,-21 0,-16 1,5 1,26 0,29 1,25 6,19 2,-9-6,-22-7,-26-8,-23-2,-17 2,-17 3,7 4,11 8,29 4,20-9,4-4,-10-1,-16 2,-21 7,-19 8,9 3,22-6,30-8,23-4,22-11,17-7,12-4,-9 2</inkml:trace>
  <inkml:trace contextRef="#ctx0" brushRef="#br1" timeOffset="-152919.11">6398 465,'-10'5,"-18"12,0 2,11-11,7-18,6-16,-7-15,-11-10,-2-11,8 5,17 21,9 33,6 27,2 19,-3 12,-4-8,-8-27,-16-27,-4-27,-11-19,1 6,4 25,11 37,18 26,12 16,4 8,-2-12,-4-25,-6-32,-8-26,-6-17,4 9,6 21,3 28,4 28,0 17,4 14,-3 5,-2 5,-4-1,-3-19,-3-34,-1-33,-1-24,-1-3,1 20,4 28,2 26,5 22,1-1</inkml:trace>
  <inkml:trace contextRef="#ctx0" brushRef="#br1" timeOffset="-152528.32">6457 760,'-5'-15,"-1"-15,-1 2,2 22,7 26,7 30,8 27,6 25,4 16,2-3,2 0,0 5,0-3,-5-11,-8-14,-6-22</inkml:trace>
  <inkml:trace contextRef="#ctx0" brushRef="#br1" timeOffset="-152090.83">6516 701,'-5'-5,"-6"3,-2 17,6 22,10 24,4 11,6 10,11 10,7-1,2 5,1-4,5 7,-5 3,-2 3,-2-6,-2-10,-4-5,-8-16</inkml:trace>
  <inkml:trace contextRef="#ctx0" brushRef="#br1" timeOffset="-151747.07">6606 1025,'0'6,"0"10,0 19,0 18,10 16,3 5,10 15,6 14,2 13,2 7,5-1,1-13,-6-9,1-11,-5-31,-7-26</inkml:trace>
  <inkml:trace contextRef="#ctx0" brushRef="#br1" timeOffset="-151043.7">6841 1793,'-5'0,"-11"-10,-9-18,-4-20,-3-11,-6-11,-6-9,-1-1,2 4,8 4,11 19,9 29,12 29,16 33,17 26,13 16,4 11,-1 3,-3-2,-9-8,-6-9,-11-20,-15-37,-7-30,-13-33,-4-10</inkml:trace>
  <inkml:trace contextRef="#ctx0" brushRef="#br1" timeOffset="-150746.86">6516 1115,'-5'-10,"-1"6,0 20,11 22,4 14,12 23,12 20,10 18,7 11,-4 8,0-7,-2-11,-10-14,-10-24</inkml:trace>
  <inkml:trace contextRef="#ctx0" brushRef="#br1" timeOffset="-150371.61">6457 849,'0'5,"0"12,0 12,5 17,7 11,1 10,4 5,3 4,4 0,3 2,2-3,0 2,2-3,4 1,-3-1,2 0,2 4,-7-2,-7-23,-8-22</inkml:trace>
  <inkml:trace contextRef="#ctx0" brushRef="#br1" timeOffset="-150074.75">6576 819,'0'5,"0"17,5 19,6 13,2 8,-1 3,2 5,3 7,5 4,-2-1,-4-4,5 0,-1-3,1 1,-3-1,0-4,3 2,2 3,-3 0,6 2,-2-11</inkml:trace>
  <inkml:trace contextRef="#ctx0" brushRef="#br1" timeOffset="-149309.8">6930 878,'-15'-5,"5"-1,14-1,17 12,14 10,-3 2,-17-6,-22-11,-4-5,15 8,16 4,16 11,16 2,14 2,6 4,2 1,-8 2,-15-5</inkml:trace>
  <inkml:trace contextRef="#ctx0" brushRef="#br1" timeOffset="-148403.12">7019 701,'-10'-5,"6"-2,25 11,18 14,13 20,13 8,4 11,2 6,-2-2,3-8,-11-16,-27-26,-28-24,-25-15,-20-18,-18-11,-10-6,-3-7,-5 3,1 8,22 19,25 31,33 33,30 22,19 13,10 7,9 2,8-1,-1-1,-4-12,-15-21,-28-20,-20-13</inkml:trace>
  <inkml:trace contextRef="#ctx0" brushRef="#br1" timeOffset="-148137.53">7521 937,'5'5,"12"7,17 11,14 12,9 5,4-5,-3-7,-11-10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9:17.7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1903 2461,'-5'0,"-12"0,-18 0,-18 0,10 0,22 0,25-5,7-2,6-4,11-6,0 5,-15 10,-24 10,-20 14,-16 8,6-1,25-16,30-9,3-6,-12-3,-17 5,-16 7,-13 3,5-1,18-1,24-8,19-8,21-3,13-5,7-5,-14 2,-25 3,-32 11,-26 10,-17 9,-11 8,10 0,23-4,26-10,24-11,22-10,13-9,7-4,-13 1,-25 6,-33 15,-30 9,-25 8,-11 8,-5-1,16 2,29-3,34-5,26-9,19-6,11-8,-9-2,-23 0,-27 3,-28 7,-19 9,-12 3,9 5,23-1,32-2,24-4,17-3,12-3,-10-2,-22-1,-32 0,-24 4,-22 2,-13 5,11 1,28-3,30-1,29-4,18-1,-4-2,-25 0,-31-2,-30 1,-22-1,8 1,24 0,26-1,25 1,17 0,14 0,-9 0,-26 0,-26 0,-22 0,-21 0,-17 0,-7 0,15-5,27-1,29-1,26 2,24 2,14-4,7-1,-13 1,-26 1,-27-2,-24-1,-24 2,-13-3,-12 0,17 2,32 2,35 2,27 2,15 1,10 1,3 0,-15-4,-26-3,-32-4,-31-5,-23-1,8 3,22 4,28 9,23 4,19 7,-4 2,-16-2,-23-7,-21-4,-21-7,-13-7,-6-1,12 2,25 4,32 8,26 9,2 5,-20-11,-26-11,-22-13,-14-3,5 3,21 6,24 10,27 17,19 11,-4 3,-24-9,-25-16,-22-13,-16-14,4-3,20 14,22 20,26 15,-1-1,-16-8,-19-16,-19-17,-19-9,7 1,21 16,24 15,20 24,-4-3,-15-14,-20-19,-22-22,-11-15,3 6,24 26,20 25,20 23,6 0,-11-15,-13-25,-18-20,-11-16,-6-10,7 10,8 22,12 26,12 28,5-2,-5-21,-9-21,-9-18,-7-15,-1-13,3 13,14 25,7 25,8 24,7 21,6 13,2 6,-3-14,-11-25,-18-33,-13-25,-8-18,-6-11,2 10,12 23,14 26,12 23,9 23,3-7,-14-19,-7-29,-14-28,-14-22,-3-17,4 15,12 28,13 29,12 26,10 19,-4-3,-10-17,-11-28,-14-27,-9-29,-10-13,1-3,8 15,18 30,11 36,11 31,8 22,1 10,-2-10,-11-24,-5-34,-9-25,-7-19,-8-10,-4-7,-8-7,4 18</inkml:trace>
  <inkml:trace contextRef="#ctx0" brushRef="#br0" timeOffset="1">780 1488,'5'10,"28"59,2 7,-10-15,-9-37,-12-33,-12-26,-5-16,-10-9,-6-10,2-4,9 26</inkml:trace>
  <inkml:trace contextRef="#ctx0" brushRef="#br0" timeOffset="-1">741 1280,'-19'-39,"8"28,7 28,12 16</inkml:trace>
  <inkml:trace contextRef="#ctx0" brushRef="#br0" timeOffset="-3">780 1472,'6'18,"15"60,-5-18,-10-29,-11-35,-10-37,-13-26,27 65</inkml:trace>
  <inkml:trace contextRef="#ctx0" brushRef="#br0" timeOffset="-5">757 1574,'10'18,"-5"-20,-8-14</inkml:trace>
  <inkml:trace contextRef="#ctx0" brushRef="#br0" timeOffset="-7">660 1280,'-17'-36,"2"8,18 30,9 24,6 10</inkml:trace>
  <inkml:trace contextRef="#ctx0" brushRef="#br0" timeOffset="-9">780 1499,'7'8,"-2"-17,-14-28,6 26</inkml:trace>
  <inkml:trace contextRef="#ctx0" brushRef="#br0" timeOffset="-11">713 1280,'-2'-5,"-27"-69,-4 1,8 17,15 38,12 37,18 25,4 16,3 7,-11-31</inkml:trace>
  <inkml:trace contextRef="#ctx0" brushRef="#br0" timeOffset="-13">728 1280,'-8'-27,"-9"-32,1 8,4 24,14 31,11 25,14 23,8 12,-27-49</inkml:trace>
  <inkml:trace contextRef="#ctx0" brushRef="#br0" timeOffset="-15">780 1313,'4'7,"16"23,-19-32,-9-26,-10-22,-10-14,-7-6,4 14,11 27,15 33,8 26,8 18,8 11,0-10,-3-28,-9-28,-11-27,-4-19,-7-10,0-4,2-1,-2 1,-3-3,2 21,3 33,4 34,3 30,3 17,2 6,1-12,1-33,0-35,-1-31,-4-19,-2-15,-5-9,-11-6,-6-3,-4-1,4 26,11 34,15 32,11 27,5 24,0 14,-12-48</inkml:trace>
  <inkml:trace contextRef="#ctx0" brushRef="#br0" timeOffset="-1278.99">514 719,'11'80,"-2"-15,-2-32,-4-32,-1-26,-1-19,-1-12,-6-11,-1-5,-5 0,0 2,1 19,4 27,2 28,2 28,7 19,2 11,-5-57</inkml:trace>
  <inkml:trace contextRef="#ctx0" brushRef="#br0" timeOffset="-1280.99">488 571,'-2'-10,"-15"-62,-3 0,0 2,5 17,9 34,7 29,7 24,7 20,7 12,-1-11,-4-29,-9-30,-12-24,-15-22,-4-13,-4-10,-6-4,-4 2,6 19,17 28,21 35,20 25,5 18,-3-4,-16-21,-21-29,-14-25,-17-11,-4 5,7 4,-6 3,-6 0,10 10,27 9,25 5,20 9,0 3,-16 0,-27-6,-1-3,11 8,0-2,-15-1,-15-13,2 2,21 6,1 3,-8 2,-12-5,-12-7,5-3,13 6,11 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24:08.94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236 73,'0'-10,"5"-13,-3-3,-12 13,-15 18,2 5,16-11,3 5,-13 13,-8 12,-10 12,11-1,20-17,20-18,18-20,18-17,-10 2,-22 21,-25 22,-26 19,2 4,16-9,21-20,18-20,25-24,14-15,-9 11,-29 23,-30 29,-23 23,-23 11,-14 13,10-4,24-16,36-29,23-27,16-20,15-8,7-7,-8 11,-29 17,-29 28,-37 29,-21 19,-11 11,-5 5,-5 5,16-8,33-26,32-24,24-25,19-25,20-17,10-14,11-6,1-6,-25 26,-33 27,-37 33,-37 25,-22 28,-20 18,-10 6,0-1,7 0,23-13,38-30,34-31,30-32,24-28,17-19,16-14,0-2,-4 4,-23 25,-33 33,-42 35,-36 26,-24 22,-11 10,-2-1,2 4,16-2,22-17,29-27,26-24,26-27,16-19,14-18,10-7,1-3,-13 16,-28 28,-31 28,-32 25,-27 22,-10 14,-5 7,14-9,30-24,29-28,23-26,17-19,9-13,6-8,-8 11,-23 28,-28 29,-24 21,2 7,13-18,18-23,16-15,-1 0,-10 14,-19 17,-4 7,14-10,5-16,-5-17,-8-15,-5-11,-1-6,-1-10,2 17,1 27,1 28,-4 22,-2 16,2-4,1-18,1-24,2-27,1-17,-9 3,-4 19,-8 24,-6 32,-14 25,-9 14,4-11,20-25,30-34,24-27,17-20,-3-1,-24 17,-35 29,-24 19,-16 17,-7 8,7-9,23-21,23-31,24-24,9-14,7-8,-12 12,-19 35,-18 35,-12 26,-9 14,2-8,8-21,14-27,11-23,11-24,5 7,-4 24,-8 25,-9 21,-7 14,5 10,10-5,5-10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24:28.614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106 9,'-10'0,"-14"10,3 3,15-5,19-10,1 7,-11 6,-16 13,-2-4,13-5,22-10,16-16,19-11,9-12,-11 5,-25 7,-37 23,-27 16,-18 15,-14 7,19-3,28-12,33-16,29-14,18-11,14-13,-16-1,-27 14,-29 11,-25 16,-23 12,-18 11,-5 11,17-2,30-14,31-21,28-12,19-15,14-9,6-5,1-7,-19 9,-33 15,-31 20,-30 15,-23 9,-17 15,-10 6,0 5,19-8,37-10,38-22,34-18,29-18,18-15,9-6,-1-6,-3 5,-27 11,-35 16,-32 16,-31 19,-31 21,-14 4,-15 11,-6 5,4-1,27-6,40-17,35-18,32-23,23-20,21-10,7-14,3 1,-5 0,-23 13,-36 18,-35 22,-36 21,-26 16,-27 16,-8 4,5-3,7-2,30-9,35-14,31-16,31-21,18-16,20-13,8-6,-1-7,-3 6,-22 8,-29 16,-30 16,-30 17,-24 12,-13 11,-4 4,-6-1,27-2,31-8,30-14,23-21,17-14,19-15,9-7,0-1,-16 5,-30 14,-35 21,-27 15,-17 10,-17 7,-7 6,-6 3,20-6,35-8,37-10,25-17,17-14,8-9,9-7,2-7,-17 7,-38 19,-33 22,-29 13,-18 8,-13 4,21 0,28-6,30-17,23-17,17-12,-5 1,-19 14,-14 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9:22.34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837 264,'5'0,"12"0,8 0,0 0</inkml:trace>
  <inkml:trace contextRef="#ctx0" brushRef="#br0" timeOffset="656.22">956 294,'5'5,"6"16,12 16,2 11,7 7,-2 0,-7-10</inkml:trace>
  <inkml:trace contextRef="#ctx0" brushRef="#br0" timeOffset="1093.93">1015 294,'0'5,"10"16,3 16,5 11,4 7,-2 5,-4 6,1 3,1 0,-1-8,-4-13</inkml:trace>
  <inkml:trace contextRef="#ctx0" brushRef="#br0" timeOffset="1578.29">1133 501,'0'5,"0"12,0 12,0 18,0 9,0 6,5 3,2 0,4-1,6 3,-1-8</inkml:trace>
  <inkml:trace contextRef="#ctx0" brushRef="#br0" timeOffset="1937.79">1162 589,'0'5,"0"17,0 15,0 10,0 9,0 3,0 3,0 5,5 2,2-1,0-2,3-7,0-14</inkml:trace>
  <inkml:trace contextRef="#ctx0" brushRef="#br0" timeOffset="2844.53">1221 1151,'0'15,"0"15,0 12,5 15,2 7,5 3,-1 0,-1 3,3 1,3-13,0-15</inkml:trace>
  <inkml:trace contextRef="#ctx0" brushRef="#br0" timeOffset="3297.65">1280 1210,'0'5,"0"17,0 19,5 13,12 13,3 4,8 1,4-2,2-3,5 2,-4-1,-8-11</inkml:trace>
  <inkml:trace contextRef="#ctx0" brushRef="#br0" timeOffset="3676.01">1369 1476,'5'5,"7"11,1 14,3 11,5 9,3 11,3 5,6 2,-2-1,-1-2,-6-12</inkml:trace>
  <inkml:trace contextRef="#ctx0" brushRef="#br0" timeOffset="4015.62">1458 1476,'0'5,"0"11,0 14,5 11,1 14,6 13,0 9,-2 3,2-3,5-5,9-4,0-13</inkml:trace>
  <inkml:trace contextRef="#ctx0" brushRef="#br0" timeOffset="4859.74">1340 1653,'0'5,"0"17,0 19,5 13,6 13,2 9,4 3,8-3,1 1,0-18,-3-18</inkml:trace>
  <inkml:trace contextRef="#ctx0" brushRef="#br0" timeOffset="5250.37">1428 1770,'0'6,"0"10,0 19,10 13,8 19,2 7,7 12,4 1,1-4,6-6,-4-22,-7-19</inkml:trace>
  <inkml:trace contextRef="#ctx0" brushRef="#br0" timeOffset="5578.47">1487 1978,'5'10,"2"13,9 13,8 11,4 11,8 12,2 4,0-1,-1-2,-2-4,-8-13</inkml:trace>
  <inkml:trace contextRef="#ctx0" brushRef="#br0" timeOffset="21702.23">1635 2185,'5'4,"7"13,16 13,8 11,9 14,-4 8,-9-13,-10-28,-8-30,-17-27,-23-18,-17-16,-11-5,8 9,18 37,23 32,17 26,12 18,12 15,10 8,2-14,-7-31,-21-31,-13-23,-24-19,-8-15,-15-7,-6-3,5 17,14 28,22 37,12 29,14 16,15 15,5 5,7 5,-6-21,-20-31,-18-29,-20-26,-18-18,-7-11,-3-11,2-5,8 1,4 17,8 27,13 29,7 24,9 23,9 12,1 7,-1-14,-10-30,-5-36,-8-24,-13-18,-7-13,0 9,9 24,14 29,12 29,5 22,0-3,-2-23,-8-26,-10-21,-8-17,-2 5,2 19,4 22,18 32,14 19,7-3,-5-31,-12-34,-13-24,-16-16,-15-13,-7-5,4 14,17 38,17 33,15 23,14 17,3 9,1 9,1 4,-6-17,-6-28,-18-39,-8-28,-9-22,-6-11,-5-4,-3-4,-2 2,10 18,8 35,11 31,17 30,10 28,6 24,3 6,5-2,2-8,-2-3,-7-25,-4-13,3-3,2 1,4 4,2 9,-6-11,-8-26,-20-28,-14-21,-16-16,-20-5,4 11,19 23,23 30,26 18,19 13,-4-10,-24-21,-25-23,-21-14,-16-8,4 2,25 15,29 22,32 19,19 10,9 5,1 5,-17-9,-28-17,-30-16,-29-14,-21-10,-16-1,8 3,29 10,44 6,40 8,26 5,9-1,-1-1,-6-2,-21-2,-32-2,-30-1,-26-1,-24 0,-17-1,-14 1,13-6,33-1,37 0,33 2,22 1,10-3,-11-1,-25 2,-28 1,-24 1,-19 2,-18-4,12-1,28 1,27 1,22 2,17 1,9 1,-10-5,-28 0,-27 0,-22 6,-22 3,-16 7,8 0,29 0,36-2,31-3,20-2,10-7,5-2,-16-1,-27 2,-33 0,-31 8,-19 2,-15 6,13 0,33 0,34-4,32-2,23-7,15-3,5-1,-17 1,-36 1,-38 1,-28 2,-23 0,-12 1,10 0,26 0,33 0,32 0,21 1,11-1,-11-5,-24-2,-31 0,-32 2,-19 1,4 2,25 1,33 0,24 1,16-4,11-3,-11-4,-23 0,-26 1,-34 2,-25 9,-13 3,10 1,11 0,0-1,-2 3,-3 2,-5 3,-4 0,0-2,15-2,27-9,12-8,-2-3,7 1,13 7,21 9,16 9,16 7,-13-5,-24-5,-26-10,-23-10,-17-3,-16-10,7-6,27 6,28 13,24 12,2 6,-19-3,-26-9,-26-13,-15-4,12 1,28 20,28 14,21 14,26 13,13 9,-1 6,-12-12,-26-28,-28-23,-26-19,-18-7,-3 8,16 18,23 20,17 23,17 14,-3-5,-10-21,-18-30,-20-29,-20-24,-9-12,10 11,16 25,17 34,15 27,11 18,7 13,-5-10,-12-22,-12-31,-16-30,-9-23,-11-13,7 11,9 26,19 39,14 28,11 19,11 11,-4-11,-12-24,-14-27,-12-28,-9-21,-12-11,0 9,9 28,15 28,7 28,10 19,12 9,3 5,-3-14,-10-26,-12-28,-6-29,-12-18,-9-13,-8-5,0 14,12 30,15 30,14 23,5 21,7 12,-11-15,-11-31,-4-28,-7-23,-1-16,-2-9,2-10,-2 16,3 32,3 35,4 25,4 0,2-21,1-24,-3-22,-2-16,-5-10,0 8,1 23,3 24,2 27,3 24,6 13,2-10,1-29,-1-35,-2-31,-1-23,3 13,1 25,10 32,11 25,7 21,7 17,-4 7,-3-1,-8-18,-13-29,-14-35,-12-6,-4 9,1 19,7 17,16 3,6-15,1-21,-2-21,-9-18,-4-11,-13-13,2 14,6 26,10 25,15 24,12 21,7 14,-3-10,-8-29,-9-27,-8-24,-5-17,-4 4,-2 19,9 29,12 22,9 17,-1-4,-11-20,-23-23,-21-22,-17-12,-10-5,-6 5,6 17,23 23,31 15,21 14,16 7,2-9,-5-20,-20-22,-22-25,-19-5,-6 13,7 21,24 23,16 22,12 16,-5-8,-11-26,-17-27,-7-7,2 8,15 21,15 12,16 6,0-7,-4-19,-8-5,2 7,2 11,-4-2,-5-16,-16-17,-24-16,2-4,20 10,20 18,11 21,-5 2,-16-7,-20-9,-9 0,10 4,21 17,8 14,1-3,-3-23,-10-23,-11-5,-5 12,-1 21,0 19,3-3,2-20,1-23,2-19,1-14,0-11,-5 11,-1 22,5 31,3 28,1 19,-1-6,1-25,-6-28,-3-23,1-1,0 13,2 20,0 19,2 21,0 12,1 6,0-11,-5-31,-1-29,0-22,0-17,8 5,12 9,10 6,10-3,-5 8,-8 4,2-6,-12 2,-19 14,-17 19,-4 2,6-11,19-16,14-15,6 2,-5 15,-10 21,-4 23,-8 16,-1 11,2-11,1-23,4-31,1-4,3 9,-5 21,0 16,-5 12,9-7,6-20,2-24,4-27,2-23,-3-17,-2-8,-2 21,-2 34,-2 31,0 30,-2 23,-4 16,-2 5,0-16,7-35,3-32,6-26,1-24,0-13,-3-6,-2 14,-2 27,-1 33,-1 26,-2 18,-4 16,-2-13,5-25,3-27,2-24,-1-2,-4 13,-8 25,-12 9,-2-7,3-22,-6-20,-2-14,4-15,0-8,5 13,11 24,12 29,5 28,7 20,5 11,5 7,-2-14,-10-30,-13-35,-5-24,-8-22,-11-10,-7-9,-8-1,3 18,17 30,22 34,16 27,9 19,5 11,2 5,-10-13,-14-26,-9-27,-15-29,-10-24,-12-13,-4-5,9 15,9 27,19 33,20 32,7 20,3 10,3 5,-4 5,-17-5,-14-5,-3-18,6-32,12-28,6-33,3-19,5-7,-4 13,-3 31,-12 31,-5 35,-14 26,-9 12,-6 4,1-18,6-29,16-35,15-32,4-21,6-10,0-5,0-1,-2 18,-10 27,-16 28,-12 29,-2 4,3-19,4-27,5-27,4-17,3-9,2 11,1 25,1 32,0 36,5 21,1-6,0-26,-7-28,-3-30,-6-20,-2 4,2 19,1 29,13 24,11 18,-4-4,-7-24,-11-30,-8-23,-13-20,-16-11,4 11,18 25,19 28,13 30,6 0,0-15,-13-19,-18-19,-15-14,-4 4,4 23,17 24,20 21,5-1,-16-26,-17-23,-15-24,-12-15,2 7,14 28,22 32,13 24,10 17,3-5,-11-26,-12-32,-20-23,-5-15,-13-11,11 16,16 26,17 36,12 25,5 1,-5-23,-11-24,-10-22,-8-16,-2 4,3 18,4 8,-7-4,-4-15,-8-12,0-8,7 9,6 21,7 26,5 5,3-8,-7-14,-7-16,-6-18,-4-11,-3-6,5 13,5 24,7 28,6 7,-2-6,-4-16,1-14,-3-23,0-18,-1-8,2-5,2 0,5 4,7 11,5 15</inkml:trace>
  <inkml:trace contextRef="#ctx0" brushRef="#br0" timeOffset="21843.94">1428 1623,'5'10,"7"14,6 12,5 15,4 20,2 17,2-2,-5-14</inkml:trace>
  <inkml:trace contextRef="#ctx0" brushRef="#br0" timeOffset="26172.16">2078 2922,'-15'-10,"-10"-13,-11-13,-9-10,-2-8,12 11,22 22,18 31,13 27,14 24,6 11,7 3,-4-16,-14-28,-22-34,-7-12,2 6,7 21,6 18,6 18,6 12,-3 5,-4-12,-6-27,-4-27,1-28,-1-25,4-13,-1-5,3-6,4 16,9 14,0 4,-4 15,-7 27,-11 25,-6 18,-7 12,-4 12,11-5,11-23,13-32,3-28,-3-4,-5 17,-11 20,-11 19,4-1,13-15,9-20,6-18,-7-6,-12 13,-18 30,-17 22,-9 16,-4 10,-5 9,15-17,17-28,21-27,19-34,15-20,-6 4,-13 27,-21 27,-16 24,-7 2,2-13,7-19,12-24,5-16,2-12,-1 10,-6 27,-4 28,-6 21,-1 17,0 11,-2 5,-5 7,1-18,8-27,6-14,2 8,-3 10,-6 10,-12 9,-2-9,7-20,18-24,12-25,15-18,11-16,15-12,8-2,-12 16,-24 35,-28 32,-22 25,-24 18,7-4,20-20,24-23,26-27,18-19,1 3,-18 19,-25 29,-22 24,-20 16,-18 17,0 6,14-17,24-28,30-27,22-24,6-2,-11 15,-19 14,-12 3,-6-9,2-14,3-13,11-16,9-9,2-5,-14 13,-17 16,-18 19,-3 6,8-4,13-15,13-13,2-10,-11 5,-14 10,-14 12,-11 9,7-2,21 2,22 3,21 5,21 3,-8 2,-20-3,-24 0,-20 0,-17-3,-11-1,14 2,23 2,24 2,22 2,20 1,11-9,-8-3,-25 0,-31 8,-26 10,-23 9,-12 2,10-6,23-21,28-8,24-16,3-2,-17 16,-19 10,-19 13,1 6,17 2,19-1,25-2,21-2,13-3,4 0,2-2,-2 0,-8 0,-14 0</inkml:trace>
  <inkml:trace contextRef="#ctx0" brushRef="#br0" timeOffset="52626.18">3170 3543,'0'-5,"-5"-12,-11-18,-14-7,-11-8,-9 0,4 9</inkml:trace>
  <inkml:trace contextRef="#ctx0" brushRef="#br0" timeOffset="53078.92">3141 3425,'-10'0,"-13"0,-13-5,-11-7,-7-6,-9-5,-4-9,14 6,31 13,30 13,23 17,17 11,15 5,-4-3</inkml:trace>
  <inkml:trace contextRef="#ctx0" brushRef="#br0" timeOffset="56359.6">3082 3455,'-5'0,"-11"-5,-14-7,-16-11,-11-7,9 2,29 15,27 15,22 23,6-4,-13-9,-26-18,-21-23,-3-6,13 13,25 15,21 14,-1 5,-26-8,-23-16,-4-6,12 0,3 4,-8-1,-12 2,10 3,17 8,19 10,21 3,-6 0,-19-7,-22-9,-20-4,0 0,14 6,20 9,3-2,-10-6,-4 2,7 6,14 17,15 9,-5 0,-15-15,-21-17,-24-17,-16-12,5 10,26 13,25 17,22 12,6-3,-18-14,-23-10,-19-7,-1-4,14 3,24 7,20 14,5-3,-14-9,-21-13,-26-10,1 6,15 15,18 14,9 1,-16-12,-17-11,-17-7,2 9,21 11,22 12,19 7,3-3,-9-15,-19-13,-26-9,-5-1,16 3,25 10,19 12,13 4,-6-3,-21-7,-25-4,-27-10,-18-2,-1 6,17 12,24 15,14-5,-6-3,-16-9,-18-3,-1 5,14 16,25 17,23 8,16 7,6-5,-6-9</inkml:trace>
  <inkml:trace contextRef="#ctx0" brushRef="#br0" timeOffset="57062.86">3082 3396,'-5'0,"-11"-5,-14-12,-11-8,-9-15,9 0,26 21,27 24,5 7,-15-5,-17-13,-17-10,2-8,16 0,11 5</inkml:trace>
  <inkml:trace contextRef="#ctx0" brushRef="#br1" timeOffset="22584.79">247 944,'-5'0,"-12"5,-18 2,3-6,15-12,7-5,10 0,14-2,21-3,-7 3,-17 13,-21 13,-19 11,1 1,15-2,20-10,24-15,16-13,-4 3,-21 14,-27 18,-30 21,-12 15,5-2,21-14,29-18,23-21,16-16,11-15,10-5,-12 3,-25 14,-28 20,-29 20,-21 14,-12 10,-6 4,13-6,25-9,27-21,30-16,18-17,12-10,6-8,6-3,-24 11,-35 22,-29 23,-29 20,-20 9,-9 13,-3 3,17-9,34-17,31-18,25-22,23-14,12-13,4-5,12-11,2-1,-24 9,-36 27,-33 21,-24 20,-17 12,-14 15,-7 3,4 4,19-9,28-12,27-22,22-24,23-15,16-18,8-8,-14 11,-28 22,-34 24,-27 21,-24 21,-18 8,-7 3,14-2,38-16,39-31,26-21,22-25,15-15,5-10,-16 11,-31 24,-30 21,-36 27,-23 20,-23 17,-13 4,-1 7,5-5,22-7,36-19,34-21,26-24,27-20,19-22,16-12,2-6,-5 3,-23 12,-33 25,-38 27,-33 29,-26 13,-17 15,-5 3,6 1,22-10,30-19,30-20,24-23,22-19,13-15,6-4,6-5,-20 17,-29 24,-24 25,-7 9,12 2,-6-4,8-5,7-20,6-19,-1-21,2-12,-4-7,0-3,-3 0,-5-3,-13 25,-12 35,-4 30,-3 21,-4 13,-2 9,8-13,8-24,5-26,4-24,3-18,0-16,1-9,-1-3,0 1,0 16,0 28,-1 28,-5 34,-7 25,-1 12,-3 4,-5-1,7-19,6-35,14-35,11-32,8-23,-1-10,-14 8,-19 15,-18 23,-14 26,-21 24,-9 24,-3 10,16-5,33-15,31-23,29-14,19-15,16-10,5-6,-15 4,-32 7,-37 13,-26 13,-23 11,-11 3,-4 5,16-2,27-4,34-5,41-8,23-11,10-2,-8 4,-16 4</inkml:trace>
  <inkml:trace contextRef="#ctx0" brushRef="#br0" timeOffset="52287.88">306 87,'0'-10,"-5"-3,-12 0,-18 8,-18 9,-10 5,11 0,29-1,28-8,24-12,17-6,-5 2,-19 12,-28 13,-23 14,-2 4,19-4,22-14,20-10,14-10,15-12,12-3,-15 4,-28 14,-29 15,-24 11,-27 12,-16 6,-6 2,0 5,17-5,28-10,30-18,29-17,25-12,13-13,5 0,0-6,3-1,-2 1,-18 7,-34 19,-36 22,-25 13,-26 19,-18 11,-13 13,-2 0,16-2,27-12,33-18,36-22,34-27,26-21,14-15,7-13,4-6,-2-1,0 6,-29 14,-39 26,-41 28,-33 27,-28 20,-18 16,-13 11,-4 4,1 2,14-2,28-16,40-28,44-31,34-31,18-22,17-18,9-7,3-3,-6 8,-29 19,-40 34,-39 28,-39 28,-19 16,-7 9,-6 3,1-6,21-14,36-15,32-23,30-19,20-19,20-19,8-13,4-6,4-2,-31 14,-34 28,-32 31,-34 20,-22 21,-14 12,-15 11,-2-1,5-4,22-11,38-22,33-15,27-22,22-19,12-16,10-12,12-7,-19 11,-31 19,-32 25,-28 22,-24 18,-15 13,-7 2,13-6,26-12,28-17,29-21,20-20,12-11,6-9,6-3,-18 7,-29 21,-29 23,-29 21,-23 21,-13 8,11-5,25-11,38-23,34-22,20-22,-6 1,-21 14,-26 19,-9 10,11-4,13-7,0-1,-5-1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8:51.824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533 67,'-10'0,"-14"0,3 5,15 7,18 6,2 0,-11-8,-16-11,-16-5,1-1,17-1,19 3,4-4,-10-10,-1-2,-6 3,-16 4,-15-1,3 8,18 10,21 9,5 8,-5 5,-3-1</inkml:trace>
  <inkml:trace contextRef="#ctx0" brushRef="#br1" timeOffset="95531.74">0 1839,'10'10,"14"8,12 1,10 3,3 2,-8-3</inkml:trace>
  <inkml:trace contextRef="#ctx0" brushRef="#br1" timeOffset="96953.93">355 1986,'5'0,"17"0,14 0,12 0,7 5,4 2,3 0,-4 3,-13 0</inkml:trace>
  <inkml:trace contextRef="#ctx0" brushRef="#br0" timeOffset="-8969.15">1389 392,'5'0,"11"5,14 7,11 6,14 0,8 2,3-3,0-3,-1 0,4 3,0 4,-12-2</inkml:trace>
  <inkml:trace contextRef="#ctx0" brushRef="#br0" timeOffset="-8250.08">1330 362,'5'0,"16"10,16 8,11 7,7 8,9 0,5-7,0 2,-2-3,-2-1,3 6,0-3,-2-1,-1 1,-3-5,-1-1,4-3,-9-6</inkml:trace>
  <inkml:trace contextRef="#ctx0" brushRef="#br0" timeOffset="-7655.87">1477 362,'-10'-5,"2"8,17 5,17 9,19 8,18 5,17 1,6 2,3-1,-4 0,-6-1,-6-6,-6-1,1-1,4 2,5-5,-1-4,-3-1,-4 7,-9 1,-14-5</inkml:trace>
  <inkml:trace contextRef="#ctx0" brushRef="#br0" timeOffset="-7077.74">1979 568,'-10'0,"2"0,12 6,15 0,20 11,14 6,7 6,8 1,9 2,5-5,5-7,1-2,-3-4,-1 0,-5-1,-1 1,-4-1,-4-3,1 1,-6 5,-15-1</inkml:trace>
  <inkml:trace contextRef="#ctx0" brushRef="#br0" timeOffset="-6499.44">2216 687,'5'0,"12"0,12 5,17 7,16 6,17 0,11 2,4 8,2 4,-6-4,-2-1,-2 0,-6 0,0-5,0 0,3 0,-4 2,-5-3,0 0,-2 1,-14-3</inkml:trace>
  <inkml:trace contextRef="#ctx0" brushRef="#br0" timeOffset="-5921.34">2600 746,'5'5,"17"2,19 4,18 6,14 5,10-2,11 1,9 8,-2-3,-4 1,2 0,-1-4,-7-2,-9 2,-3-4,-1 0,-2-3,-5-4,-9 0,-16-1</inkml:trace>
  <inkml:trace contextRef="#ctx0" brushRef="#br0" timeOffset="-5515.59">3279 983,'5'0,"17"4,29 8,27 1,14 4,3-2,-1 2,10-1,1 1,-7-3,-9-3,-11-4,-8-2,-6-3,-9-2,-14 0</inkml:trace>
  <inkml:trace contextRef="#ctx0" brushRef="#br0" timeOffset="-5093.72">3751 1101,'5'0,"17"0,19 0,14 0,17 5,21 6,5 3,1 2,-1-1,-3-2,-2-5,-6-3,-4-2,-6-2,-10-1,-17 0</inkml:trace>
  <inkml:trace contextRef="#ctx0" brushRef="#br0" timeOffset="-4687.1">4165 1160,'-10'0,"2"0,17 0,27 0,28 0,22 0,13 0,9 0,1 5,-3 2,-9-1,-11-1,-21-2</inkml:trace>
  <inkml:trace contextRef="#ctx0" brushRef="#br0" timeOffset="-4249.61">4402 1130,'5'0,"11"5,19 2,18-1,10 0,9 2,3 1,4-1,-2-3,1-1,2-2,-2-1,-4-6,0-2,-2 0,-14 2</inkml:trace>
  <inkml:trace contextRef="#ctx0" brushRef="#br0" timeOffset="-2015.35">4696 1218,'6'0,"10"0,14 0,16 0,11 0,6 0,6 0,3 0,-17 0,-33 0,-29 0,-25 0,-16 0,5 0,20 0,24 0,26 0,19 0,12 0,6 0,2 0,-15 0,-26 0,-28 0,-8 0,8 0,14 0,1 0,-12 0,-17 0,1 0,12 0,18 0,0-5,-11-1,-17-1,0 2,11 2,17-4,1-1,-12 1,-2 2,9 2,13 1,-2 1,-15 1,-19 5,-17 1,-18 1,-12-2,16 4,24 0,26-1,7-3,-14-1,-27-7,-23-3,-29-5,-10-1,0-3,5 1,7-3,17 2</inkml:trace>
  <inkml:trace contextRef="#ctx0" brushRef="#br0" timeOffset="69631.84">5583 1101,'5'-10,"-4"-4,-16 2,4 1,13-1,18-9,-1-2,-13 4,-18 5,-6 0,9-3,2 2,-9 8,-11 10,4 5,16 1,19-1,18-2,18-7,-9 2,-25 6,-26 11,-21 8,5 0,18-5,26-11,19-12,15-11,13-13,6-8,-13 3,-32 16,-29 16,-25 18,-22 10,-22 11,-8 8,-1 2,19-9,30-11,37-15,27-20,23-15,19-14,16-10,4-4,1 1,-5 5,-23 13,-32 17,-37 16,-33 17,-20 10,-15 10,-6 3,-4-1,1 2,20-7,35-9,37-20,27-16,22-18,15-9,16-9,7-7,-3 5,-22 10,-40 16,-44 16,-36 24,-26 19,-19 6,-5 7,-1-1,2 0,1 2,28-9,39-11,36-23,30-17,30-18,18-19,14-9,11-4,1-4,-8 9,-27 13,-37 18,-35 18,-38 18,-24 13,-17 10,-11 10,-7-5,-2 6,5 0,22-10,33-10,37-22,38-21,37-24,26-15,20-15,4 5,-10 3,-29 16,-41 21,-48 23,-39 23,-29 21,-21 14,-12 7,-9 1,5 1,10-7,26-14,35-20,33-14,37-25,32-20,30-20,24-11,0 5,0 3,-10 5,-30 16,-39 20,-41 21,-42 20,-29 15,-22 16,-12 3,-2 6,1-3,8-3,25-11,36-15,43-22,35-25,36-24,24-17,20-9,4-4,-9 4,-31 12,-39 25,-43 22,-43 22,-29 17,-19 13,-15 13,0 0,7 1,29-11,37-19,32-21,25-16,29-24,14-6,15-8,2-1,-18 6,-37 19,-49 18,-37 25,-20 12,-17 10,-4 7,-2 0,7 0,1-3,27-12,39-11,32-16,30-19,32-20,15-10,2-3,6-5,2 0,-2 2,-6 9,-23 11,-39 18,-39 15,-28 17,-16 3,-21 7,-11 6,-6 7,3 0,1 1,21-8,37-11,34-21,32-18,24-17,23-15,7-1,4 1,-4 3,-22 7,-33 14,-37 14,-33 17,-26 12,-11 10,-10 5,-10 4,1 4,5-1,24-9,31-12,37-16,38-20,26-18,17-11,3-4,2 0,1 7,-31 8,-40 20,-35 14,-24 12,-21 12,10 0,23-6,25-11,24-15,18-7,-3-2,-13 10,-6 4,-6 2</inkml:trace>
  <inkml:trace contextRef="#ctx0" brushRef="#br0" timeOffset="64585.08">562 3050,'10'0,"-2"0,-17 5,-17 11,1 4,19-7,22-11,17-15,13-7,-5 2,-21 12,-24 9,-25 13,-4 4,20-7,21-10,20-16,15-5,-4-1,-20 10,-23 9,-25 12,-24 12,-12 8,10-1,29-7,29-12,30-13,18-11,11-9,6-11,5 0,-19 5,-30 13,-28 13,-23 13,-23 8,-13 7,-5 3,-2 6,17-2,27-12,28-15,29-14,24-10,12-8,6-9,5-10,4 4,-22 8,-35 14,-33 21,-25 14,-27 15,-13 7,-9 7,-1-5,23-9,33-10,30-13,31-15,23-14,13-11,4-9,0-3,3 1,-23 8,-35 24,-31 19,-23 18,-21 10,-16 8,-6 2,1-3,18-8,29-10,30-15,35-19,26-19,13-9,5-4,3-5,-3 0,-18 13,-36 17,-37 25,-26 17,-17 9,-14 8,-6-4,16-7,32-11,31-14,25-12,17-17,12-9,10-5,-16 4,-27 17,-28 16,-23 17,-23 12,-12 9,-7 3,14-5,26-9,32-15,27-15,22-17,12-16,6-6,-10 8,-25 19,-34 17,-32 24,-21 6,-12 12,9-1,25-13,32-18,30-15,20-19,11-4,-10 5,-30 12,-29 12,-24 15,-16 9,4 0,19-5,23-17,27-15,19-10,10-3,-8 3,-23 8,-31 18,-25 16,-17 9,4 0,20-7,24-17,26-10,19-15,12-10,-4 9,-21 8,-27 15,-19 3,-7-17,5-16,4-20,10-12,5-11,1-5,-4 15,-9 28,-6 33,-13 26,0 4,3-15,7-26,16-26,13-18,-1 10,-7 27,-3 31,-9 22,-6 15,-2 9,2-13,9-23,5-27,7-29,8-19,6-12,0 10,-4 28,-5 33,-9 24,-10 23,-5 10,1-17,2-31,2-34,7-25,10-21,2-11,-1-2,-2 15,-2 33,-9 36,-7 31,-9 24,-5 15,-4 4,2-13</inkml:trace>
  <inkml:trace contextRef="#ctx0" brushRef="#br1" timeOffset="87944.58">503 3227,'0'-10,"-5"-3,3 0,17-2,-3 6,-15 15,-11 21,1 1,13-9,7 2,-13 8,-16 9,2-3,13-6,18-14,23-19,15-14,-5 1,-26 13,-26 13,-21 15,-1 3,15-8,24-12,27-18,-4-1,-21 5,-29 20,-20 13,-20 11,11 6,23-11,25-16,29-19,28-21,15-11,5-4,-1-5,-18 9,-30 15,-29 18,-30 17,-20 13,-12 10,-5 5,14-5,26-10,28-14,23-14,23-13,13-14,12-7,9-3,-15 5,-28 12,-37 21,-32 14,-26 20,-15 9,-8 8,18-6,35-11,32-21,26-12,17-18,20-10,10-7,1-1,-19 9,-33 14,-32 19,-25 8,-18 11,-10 7,9-3,24-7,25-7,23-17,23-13,14-10,6-5,-13 6,-25 13,-33 7,-6 4,10 3,15-6,15-7,-3-3,-15 1,-20 3,-19 1,-19 3,8-9,22-7,22-1,22-6,20-5,-7 4,-21 6,-24 12,-31 12,-24 11,-17 3,-6-2,17-3,29-8,31-11,32-13,21-9,-2 0,-24 6,-30 7,-25 5,-15 5,-10 4,-5 2,13-9,26-8,27-11,8-7,-13 4,-15 7,-16 7,4 7,17 4,25 5,21 1,15 6,10 2,-6 15,-16 9,-30 13,-31 4,-25 5,-21-3,-7 5,19-1,30-11,30-12,25-12,17-9,12-12,-3 0,-21 4,-30 13,-26 12,-4 3,19-5,26-6,20-7,24-11,12-10,4-4,3-5,5-5,-13 2</inkml:trace>
  <inkml:trace contextRef="#ctx0" brushRef="#br1" timeOffset="94132.08">5671 2164,'-15'0,"5"-5,14-12,2 2,-15 19,-17 19,1 5,16-7,23-18,21-13,13-16,-1 8,-18 15,-25 20,-23 15,-18 14,-12 3,11-6,27-16,26-22,26-22,15-14,4-16,6-5,-18 11,-22 23,-35 30,-27 27,-17 17,-15 9,10-6,29-18,31-26,23-26,29-21,15-25,10-8,3-8,-18 18,-36 34,-31 31,-31 28,-25 18,-13 14,-8 6,-1 0,3-4,30-13,38-32,32-30,25-26,17-17,11-11,8-11,1-4,-5 1,0 1,-24 19,-36 37,-36 32,-26 27,-26 22,-15 13,-15 15,1 0,6-6,24-17,34-27,37-31,29-32,23-24,18-25,11-11,7-7,-2 6,-21 16,-33 29,-32 35,-36 28,-23 29,-22 20,-8 11,1 1,25-15,32-31,32-32,30-33,23-24,19-24,10-10,1-7,-4 2,-7 9,-20 23,-31 30,-29 29,-24 29,-27 22,-20 18,-12 4,-1 11,4-2,22-15,31-26,31-30,25-30,24-21,14-26,11-13,2 1,0-2,-5 5,-18 20,-29 28,-33 33,-20 24,-15 15,-16 15,-7 5,-3 1,7-2,17-18,28-24,27-30,21-27,22-17,11-17,5-8,1 3,-21 19,-29 26,-27 33,-28 24,-18 16,-9 15,0 6,22-14,32-32,28-31,16-24,17-18,9-10,0-6,-10 13,-25 25,-26 27,-23 27,-23 25,-4 13,12-15,22-26,30-28,21-24,16-21,-7 6,-20 20,-29 24,-25 22,-11 21,6-2,24-13,23-28,21-24,14-13,-6 4,-14 17,-23 21,-16 19,-2 0,12-10,16-18,16-18,3-1,-14 7,-11 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1:55.871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1 941,'41'-17,"0"1,2 3,0 2,0 1,12 1,31-8,120-19,0 10,10 9,181-23,-214 23,78 6,-19 1,628-4,-223 9,-424-11,64-18,-89 8,177 1,-187 26,3 0,98-14,164-7,-265 17,70-13,43 0,627 15,-433 3,-177 15,-20 0,166 3,-212-4,161 17,-232-15,168-7,-131-7,12 11,40 1,755-15,-490-2,-191 18,-29 1,228 1,-245-2,86 7,-327-19,178 17,68-8,-277-14,272 1,25 16,19 1,141-19,-175-2,1570 3,-1562 17,-27-1,745-15,-492-2,-222-16,-27 0,604 16,-420 3,-354-8,-1-4,12-8,1 0,69 2,-49 5,0-6,108-28,174-16,-171 28,56 0,63-9,63-43,-309 51,-1-6,24-16,33-27,10-15,-15 8,-94 46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22:43.137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698 1892,'2'54,"2"-1,3 1,2-1,12 34,-13-66,-8-21,0 1,0-1,0 0,0 0,0 0,0 0,0 0,0 1,0-1,1 0,-1 0,0 0,0 0,0 0,0 0,0 0,0 0,1 1,-1-1,0 0,0 0,0 0,0 0,0 0,1 0,-1 0,0 0,0 0,0 0,0 0,1 0,-1 0,0 0,0 0,0 0,0 0,0 0,1 0,-1 0,0 0,0 0,0-1,0 1,0 0,1 0,-1 0,0 0,0 0,0 0,0 0,8-34,-6-22,4-40,-5 89,1-1,0 1,0-1,0 1,1 0,0 0,1 0,-1 0,1 1,5-7,-8 11,1 0,-1 1,1-1,0 0,0 1,-1-1,1 1,0-1,0 1,0 0,1 0,-1 0,0 0,0 0,0 0,1 1,-1-1,0 1,1 0,-1-1,1 1,-1 0,0 1,1-1,-1 0,0 1,1-1,-1 1,0-1,1 1,-1 0,0 0,0 0,0 1,0-1,0 0,0 1,0-1,0 1,0 1,8 6,-1 1,0-1,-1 2,0-1,-1 1,6 11,18 47,-23-50,-1-1,2-1,6 10,-15-62,-4 9,0-1,1-1,1-22,2 43,0 0,1 0,0 0,0 0,1 0,-1 0,2 0,-1 1,1-1,0 1,0 0,0 0,3-3,-5 7,0 1,0-1,1 0,-1 1,1-1,-1 1,1 0,0-1,-1 1,1 0,0 0,0 0,0 0,0 0,0 1,0-1,0 0,0 1,0 0,0-1,0 1,0 0,0 0,0 0,1 0,-1 1,0-1,0 1,0-1,0 1,0-1,0 1,0 0,0 0,-1 0,1 0,0 1,0-1,-1 0,1 1,-1 0,7 4,-1 1,0 1,-1-1,0 1,0 0,-1 1,0-1,2 5,42 115,-29-73</inkml:trace>
  <inkml:trace contextRef="#ctx0" brushRef="#br0" timeOffset="2359.95">1467 1993,'6'0,"12"-6,5-13,-9-15,-12-12,-17-5,-18 12,-9 24,3 32,8 25,9 15,9 11,17 4,26-10,18-21,7-29,-5-16</inkml:trace>
  <inkml:trace contextRef="#ctx0" brushRef="#br0" timeOffset="3281.24">1366 2026,'6'-6,"13"-1,9-6,0 0</inkml:trace>
  <inkml:trace contextRef="#ctx0" brushRef="#br0" timeOffset="-13843.71">196 1759,'0'6,"0"13,0 20,0 15,0 10,0 11,6 3,7 1,2-13</inkml:trace>
  <inkml:trace contextRef="#ctx0" brushRef="#br0" timeOffset="-13281.21">96 1993,'0'-6,"12"-7,20-8,16-5,12-4,1 2,-10 7</inkml:trace>
  <inkml:trace contextRef="#ctx0" brushRef="#br0" timeOffset="-12735.13">497 2060,'0'6,"0"18,6 17,7 1,2-6</inkml:trace>
  <inkml:trace contextRef="#ctx0" brushRef="#br0" timeOffset="76000.19">497 1792,'0'0</inkml:trace>
  <inkml:trace contextRef="#ctx0" brushRef="#br0" timeOffset="88015.39">2302 1157,'5'0,"14"0,15 0,1-12,-5-14,-19-15,-22 0,-16 18,-8 25,1 22,7 26,8 14,18 9,21-9,18-15,15-33,-3-19</inkml:trace>
  <inkml:trace contextRef="#ctx0" brushRef="#br1" timeOffset="42624.89">396 723,'3'-45,"2"1,2 1,2-1,14-38,0-10,-16 64,-2-1,2-1,2 1,0 1,2 0,9-17,-19 43,0 1,-1-1,1 1,0 0,0-1,0 1,-1 0,2 0,-1-1,0 1,0 0,0 0,0 0,1 0,-1 0,0 1,1-1,-1 0,1 1,-1-1,1 1,1-1,-2 1,0 1,0-1,0 1,0-1,0 1,0-1,0 1,0 0,0 0,0-1,0 1,0 0,0 0,0 0,-1 0,1 0,0 0,-1 0,1 0,-1 1,1-1,-1 0,5 13,0 0,-1 1,-1-1,0 7,-2-15,56 395,-55-390,-3-6,2 0,-1 0,1 0,-1 0,1 0,1 0,-1 0,1 0,0 0,0 0,0-1,0 1,1-1,2 4,-4-8,0 0,-1 0,1 0,0 0,0 0,-1 0,1 0,0 0,-1 0,1-1,0 1,0 0,-1 0,1 0,0-1,-1 1,1-1,-1 1,1 0,0-1,-1 1,1-1,-1 1,1-1,-1 1,0-1,1 0,-1 1,1-1,-1 1,0-1,0 0,1 0,-1 1,0-1,13-29,-12 28,12-40,-2-1,-2 0,1-18,12-55,-13 76,0-2,1-1,2 2,2 0,2 0,18-34,-4 30</inkml:trace>
  <inkml:trace contextRef="#ctx0" brushRef="#br1" timeOffset="43718.06">1298 88,'-2'0,"0"-1,-1 0,1 1,0-1,0 1,-1 0,1 0,0 0,-1 0,1 0,0 0,-1 1,1-1,0 1,0 0,0-1,-1 1,1 0,0 0,0 0,0 1,1-1,-1 0,-1 2,-6 4,1 0,1 0,-1 1,-4 7,-4 5,1 1,1 1,1 0,2 1,0 0,1 1,1 0,1 1,2 0,0 0,2 0,0 1,2 0,1-1,1 20,1-36,1 0,-1 0,1 0,1 0,0-1,0 1,1-1,0 0,0 0,0 0,1-1,4 4,-7-7,1-1,0 0,1 0,-1 0,0-1,1 1,-1-1,1 0,0 0,0 0,0 0,0-1,0 1,0-1,0 0,0-1,1 1,-1-1,0 1,1-1,-1-1,0 1,1 0,-1-1,0 0,3-1,6-3,-1 0,1-1,-2-1,1 0,-1 0,0-1,0-1,-1 1,0-2,-1 1,0-2,0 1,-1-1,-1 0,0-1,1-2,9-17,-2 0,-1-1,-1-1,-2 0,5-27,-10 36,-1-2,0 1,-2 0,-2-1,0-21,-1 40,-1 1,1 0,-1-1,0 1,-1 0,1 0,-1 0,-1 0,1 0,-1 0,0 0,0 1,-1 0,1-1,-1 1,-1 1,1-1,0 0,-1 1,0 0,0 0,-1 1,1-1,-1 1,-2-1,3 2,-1 0,1 0,0 1,0 0,-1 0,1 0,0 1,-1-1,1 1,-1 1,1-1,0 1,-1 0,1 0,0 0,-1 1,1 0,0 0,0 0,1 1,-1-1,0 1,-3 3,-2 3,0 0,0 0,1 1,0 0,1 0,0 1,0 1,-5 11,-23 51</inkml:trace>
  <inkml:trace contextRef="#ctx0" brushRef="#br0" timeOffset="78436.8">96 1090,'-11'6,"-10"18,-7 18,2 12,16 2,21-7,21-13,10-23,-2-26,-8-27,-21-13,-23 2,-10 11</inkml:trace>
  <inkml:trace contextRef="#ctx0" brushRef="#br0" timeOffset="79452.9">96 1090,'6'0,"7"11,2 22,4 15,-2 12,8 1,11-10,6-25,-6-16</inkml:trace>
  <inkml:trace contextRef="#ctx0" brushRef="#br0" timeOffset="80640.71">363 923,'6'17,"1"17,1 14,-2 10,-2 7,16 4,15-16,8-28,-4-30,-13-25,-24-7,-23 1,-7 20,0 12</inkml:trace>
  <inkml:trace contextRef="#ctx0" brushRef="#br0" timeOffset="81749.62">832 1124,'-6'-6,"-19"-1,-5 11,8 11,20 8,20 12,8 12,-11 8,-21 1,-20-9,-17-12,-1-13</inkml:trace>
  <inkml:trace contextRef="#ctx0" brushRef="#br0" timeOffset="82765.46">1065 1157,'-5'6,"-14"13,-3 15,7 18,18 1,20-9,17-18,14-24,-3-24,-10-25,-24-11,-31 5,-25 11,-5 25,-2 26,8 11</inkml:trace>
  <inkml:trace contextRef="#ctx0" brushRef="#br0" timeOffset="83797">1333 789,'0'6,"0"13,0 15,0 19,0 11,0 6,0 3,0 1,0-2,11-7,16-14,3-23,-4-15</inkml:trace>
  <inkml:trace contextRef="#ctx0" brushRef="#br0" timeOffset="85218.52">1600 1090,'-1'33,"0"-10,1 0,1 0,3 9,-4-26,1-1,1 0,-1 0,0 0,1 0,0 0,0 0,1 0,0-1,-1 1,1-1,1 0,-1 0,1 0,-1 0,4 2,-5-5,0 1,-1-1,1 0,0 0,0 0,0 0,0-1,-1 1,1-1,0 1,0-1,1 1,-1-1,0 0,0 0,0 0,0 0,0 0,0-1,0 1,0-1,0 1,0-1,0 0,0 1,-1-1,1 0,0 0,0-1,-1 1,1 0,0 0,-1-1,0 1,1-1,-1 1,0-1,0 0,1 0,-1 0,5-8,0 0,-1 0,0 0,-1-1,0 0,2-7,-1-7,4-11,-9 36,0 0,0 0,0 0,0 0,0 0,0 0,0 1,0-1,0 0,0 0,0 0,0 0,0 0,1 0,-1 0,0 0,0 0,0 0,0 0,0 0,0 0,0 0,0 0,0 0,0 0,0 0,0 0,1 0,-1 0,0 0,0 0,0 0,0 0,0 0,0 0,0 0,0 0,0 0,0 0,0 0,1 0,-1 0,0 0,0 0,0 0,0 0,0 0,0 0,0 0,0-1,0 1,0 0,0 0,0 0,0 0,0 0,0 0,0 0,0 0,3 22,-2-6,1 1,1-1,0 1,5 14,-6-24,0-1,1 0,0 0,-1 0,2 0,-1-1,1 1,0-1,0 0,0 0,1 0,0-1,0 1,1 0,17 5</inkml:trace>
  <inkml:trace contextRef="#ctx0" brushRef="#br0" timeOffset="86078.26">1934 689,'0'6,"0"13,0 20,0 16,0 8,0 6,0 3,0-1,12 6,14-5,15-20,6-31,-5-18</inkml:trace>
  <inkml:trace contextRef="#ctx0" brushRef="#br0" timeOffset="86609.49">1835 923,'5'-5,"20"-3,16 1,12 1,-2 2</inkml:trace>
  <inkml:trace contextRef="#ctx0" brushRef="#br0" timeOffset="106156.01">3338 356,'-1'16,"-1"0,0 0,-4 14,-3 25,-24 207,8-81,6 52,13 745,9-522,-3 5794,-29-5232,-36 0,3-49,58-888,-4 45,5 0,11 78,-1-147</inkml:trace>
  <inkml:trace contextRef="#ctx0" brushRef="#br0" timeOffset="108421.12">3372 322,'-12'0,"-8"17,-14 11,-17 13,-12 10,6-3</inkml:trace>
  <inkml:trace contextRef="#ctx0" brushRef="#br0" timeOffset="108749.2">3271 289,'11'6,"16"12,2 16,14 13,11 4,2-7,-9-10</inkml:trace>
  <inkml:trace contextRef="#ctx0" brushRef="#br1" timeOffset="116249.67">2637 456,'11'6,"21"7,16 13,12 8,18 9,13 9,2 1,-3 9,-6-1,1-4,7 4,1 4,0 2,3 0,-5-4,-6-2,-17-18,-21-15</inkml:trace>
  <inkml:trace contextRef="#ctx0" brushRef="#br1" timeOffset="116796.5">3772 222,'0'4,"-1"-1,0 1,0-1,0 1,0-1,0 1,-1-1,0 0,1 1,-1-1,0 0,-1 0,1-1,-2 3,-6 7,-331 419,221-285,14-26,-77 64,96-101,4 4,3 4,-34 53,104-130,1 1,0-1,1 2,1-1,0 1,1 1,1-1,-2 12,4 20</inkml:trace>
  <inkml:trace contextRef="#ctx0" brushRef="#br1" timeOffset="117796.79">2570 4166,'5'6,"20"24,22 24,20 15,21 18,13 5,7-1,-5-5,-7-11,8 4,-3 6,-6 0,-4-9,-16-18</inkml:trace>
  <inkml:trace contextRef="#ctx0" brushRef="#br1" timeOffset="118156.46">3739 4466,'-5'0,"-20"23,-28 19,-33 25,-36 23,-9 3,6 3,14-5,8-5,11-7,9-11,7 1,6 4,3 3,13-13</inkml:trace>
  <inkml:trace contextRef="#ctx0" brushRef="#br1" timeOffset="118921.43">2870 8109,'0'18,"6"16,13 14,26 27,22 19,23 15,19 12,7-9,-4-6,-10-16,-22-23</inkml:trace>
  <inkml:trace contextRef="#ctx0" brushRef="#br1" timeOffset="119265.24">3772 8444,'-5'0,"-14"6,-26 13,-34 25,-15 18,-13 21,-13 7,4-6,9-5,-4 0,4 9,21-9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0T22:09:55.0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0 273,'15'-5,"-1"0,1 0,0 2,0 0,0 1,1 0,1 1,32-4,789-147,-689 129,19 5,30-4,1 4,2 10,103 11,-57 0,15-5,283 5,-99 28,-60-3,87 3,-24-3,-28 13,-214-17,51-7,106-13,4 0,-141 10,81 1,158 2,-146-2,110-16,-145-2,53 1,366 5,-435 11,99 2,-53-17,42-17,135-13,-273 19,-37 2,55-14,286-35,-233 22,-109 12,50 5,293-10,-353 20,372-11,870 22,-1272 5,-78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51.6129" units="1/cm"/>
          <inkml:channelProperty channel="Y" name="resolution" value="51.72414" units="1/cm"/>
          <inkml:channelProperty channel="T" name="resolution" value="1" units="1/dev"/>
        </inkml:channelProperties>
      </inkml:inkSource>
      <inkml:timestamp xml:id="ts0" timeString="2019-03-21T00:26:54.872"/>
    </inkml:context>
    <inkml:brush xml:id="br0">
      <inkml:brushProperty name="width" value="0.05" units="cm"/>
      <inkml:brushProperty name="height" value="0.05" units="cm"/>
      <inkml:brushProperty name="fitToCurve" value="1"/>
    </inkml:brush>
    <inkml:context xml:id="ctx1">
      <inkml:inkSource xml:id="inkSrc11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1" timeString="2019-03-21T00:28:36.841"/>
    </inkml:context>
    <inkml:brush xml:id="br1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1216 9559 0,'-33'33'94,"-1"34"-63,-32 33-15,32-33 0,1 0-1,-67 33 1,33 34-1,33-67-15,1 33 16,-67-33 0,100 33-1,-67-33 1,33 0 0,-33 0-1,34 33 1,0-33-16,-34 0 15,67 0-15,-100 66 16,66-66 0,1 33-1,-34-33 1,67 0-16,-34 33 16,1-33-1,0 33 1,33 1-1,0-34 1,-34-1 0,34 1-1,0 34 1,0-35 0,0 1-1,0 0 1,0 0-1,0 0 1,34 33 0,-1-33-1,67-34 17,-33 68-17,0-68 1,33 34-1,0-34 1,-33-33 0,0 34-16,0-1 15,33-33-15,1 0 16,-1 0 0,0 33-1,34-33-15,33 0 16,-100 0-16,0 0 0,-1 34 15,68-34-15,-67 0 16,0 0-16,66 0 16,-66 0-16,34 0 0,-1 0 15,-33 0-15,33 0 0,-33 0 16,0 0-16,-1 0 0,1 0 0,0 0 16,0 0-16,33 0 0,-33 0 15,0 0-15,0 0 0,0 0 16,-1 0-16,1 0 0,34 33 15,32-33-15,-66 0 16,0 0-16,0 0 0,0 0 0,-1 0 0,35 0 0,-34 0 16,-1 0-16,68 0 15,-67 0-15,0 0 0,0 34 16,-1-34-16,1 0 0,34 0 0,-35 0 16,1 0-16,0 0 0,0 0 15,0 0-15,0 0 0,33 0 16,-33 0-16,0 0 0,-1 0 15,35 0-15,-35 0 16,1 0-16,0 0 0,33 0 0,1 0 16,-34 0-16,-1 33 0,35-33 15,-35 0-15,35 0 0,-34 0 16,33 0-16,-33 0 0,0 0 16,33 34-16,0-34 0,-33 0 15,33 0-15,-33 0 0,33 0 0,-33 0 16,33 0-16,-33 0 0,0 0 15,33 0-15,1 0 0,-35 0 16,35 0-16,-1 0 0,0 0 16,0 0-16,-33 33 0,34-33 15,-35 0-15,1 0 0,34 33 16,-1-33-16,-33 0 0,33 0 16,-33 0-16,33 34 0,-33-34 15,33 0-15,0 0 0,1 0 16,-1 0-16,0 0 0,0 0 0,1 0 15,-1 0-15,-33 0 0,33 0 16,0 0-16,1 0 0,-1 0 16,0 0-16,-33 0 0,33 0 15,0 0-15,-33 33 0,34-33 16,-35 0-16,35 0 0,-1 0 0,0 0 16,0 0-16,1 0 0,-34 0 15,33 0-15,0 0 16,0 0-16,1 0 0,-1 0 15,-33 0-15,33 0 0,0 0 0,1 34 16,-1-34-16,0 0 0,0 0 16,-33 0-16,33 0 0,1 33 15,-1-33-15,-33 0 0,33 0 16,-33 0-16,0 0 0,33 0 16,0 0-16,1 0 0,-35 0 0,35 0 15,-35 34-15,35-34 0,-1 0 16,0 0-16,1 0 0,-1 0 15,0 0-15,0 0 16,1 0-16,-35 0 0,35 0 0,-34 0 16,33 33-16,0-33 0,0 0 15,-33 0-15,33 0 0,-33 0 16,0 0-16,33 0 0,-33 0 16,33 0-16,-33 0 0,34 0 15,-1 0-15,0 0 0,-33 0 0,0 0 16,0 0-16,33 0 0,-33 0 15,0 0-15,33 0 0,-33 0 16,0 0-16,33 0 0,-33 0 16,-1 0-16,1 0 0,0 0 15,33 0-15,-33 0 0,0 0 16,33 0-16,-33 0 0,0 0 16,0 0-16,0-33 0,33 33 15,-33 0-15,0 0 0,0 0 16,-1 0-16,1 0 0,33 0 0,-33 0 15,34 0-15,-35 0 0,1 0 16,0 0-16,0 0 0,67 0 16,-68 0-16,1 0 31,34 0-31,32 0 16,1 0-16,-34-34 0,0 34 15,1-33-15,-1-1 31,-33 34-31,0-33 16,33-1 0,0 1-16,-33 0 15,33-1 1,-33 1-16,33-34 16,1 33-1,32-32-15,-32-1 16,32 0-16,-66 34 15,-33-34 1,66-34-16,-67 35 16,34-1-1,0-34-15,0 35 16,0-1 0,-1 0-16,1-67 15,-33 34 1,66 33-16,-100 0 15,67-66-15,0 32 16,-34 1-16,34-34 16,-34 34-1,1 0-15,-1 33 16,1-33 0,-1-34-16,0 67 15,1 0 1,-34 1-16,33-35 15,-33 34 1,34-33 0,-34 33-1,0 1 1,0-1 15,0 0 0,-34 0 63,-33 34-63,1-1 16,-35 1-31,35-1 0,-1 1-1,0-1 1,-33 34-1,-1-33 1,34 33-16,1-33 0,-35 33 16,1 0-16,0 0 0,-67-34 15,-67 34-15</inkml:trace>
  <inkml:trace contextRef="#ctx0" brushRef="#br0" timeOffset="2561">21971 11999 0,'67'67'63,"-34"-1"-48,34 1 1,0-33 0,33-34-1,0 0-15,-33 0 16,0 0 0,0 0-1</inkml:trace>
  <inkml:trace contextRef="#ctx0" brushRef="#br0" timeOffset="3577">21937 11999 0,'0'67'125,"0"-1"-125,-33 1 31,33-100 47,0-34-62,0-33-1,67 66 126,0 1-110,-1 33-15,35-34-16,-34 1 15</inkml:trace>
  <inkml:trace contextRef="#ctx0" brushRef="#br0" timeOffset="4656">22773 12066 0,'0'33'78,"0"34"-62,0 33 0,-34 0-1,34-33 16,0-100 32</inkml:trace>
  <inkml:trace contextRef="#ctx0" brushRef="#br0" timeOffset="5703">22739 11999 0,'0'33'125,"67"67"-94,-33-33 0,66-33 63,-100-101-63,33 0-15,34 0 15,-33 0-15,-34 101 156,0 33-157,0-1 1,0 1 0,0 0-1,0 33 1,0-33 15,0-100 63</inkml:trace>
  <inkml:trace contextRef="#ctx0" brushRef="#br0" timeOffset="7468">23241 12299 0,'67'0'109,"-1"0"-62,-32-100 109,-34 33-93,0 1-32,-67 32 47,34 101-15,-34 0-1,67 0-15,-34-1-16,1 1 1,66 34 14,1-35 1,33-66-15,-1-33 14,35 0-14,-101-1 61</inkml:trace>
  <inkml:trace contextRef="#ctx0" brushRef="#br0" timeOffset="9453">23575 12099 0,'0'33'156,"0"34"-140,0 0-1,0 0 1,0 0 15,0 33 0,0-167 110,0 0-94,0 0-32,33 1 17,1-1-1,33 33 47,-34 68-31,-33 33-16,0-1-15,0 35 15,0-34-15,0-101 187,0-66-188,0 33 1,34 0 31,32 34 0,1 33 47,-33 67-48,-34-1-14,0 1-1,33 34 0</inkml:trace>
  <inkml:trace contextRef="#ctx0" brushRef="#br0" timeOffset="10453">24177 12199 0,'0'-33'16,"-34"66"109,34 34-110,-33 0 16,33 0-15,67 0 31,-1-67-16,1-34 16,-33-33-31,-1 0-1,-33 1 17,-33-35-1,-68 68 16,35 33-16,32 33 0,34 34-15</inkml:trace>
  <inkml:trace contextRef="#ctx0" brushRef="#br0" timeOffset="11608">24511 12066 0,'0'33'109,"0"34"-78,0 0-15,0-1 0,0 1-1,0-100 110,0-34-93,0 0-17,33 0 16,34 67 16,0 0-15,0 0-1</inkml:trace>
  <inkml:trace contextRef="#ctx0" brushRef="#br0" timeOffset="12359">24945 12132 0,'0'34'109,"0"33"-93,0-1-16,0 1 16,0 0 15,34-100 31</inkml:trace>
  <inkml:trace contextRef="#ctx0" brushRef="#br0" timeOffset="12921">25146 12132 0,'0'34'187,"-34"33"-171,-32 33-1,32 0-15,-33-33 16,0 33-16,1 1 16,32-35-1,-33 1-15,34 0 31,33-100 48</inkml:trace>
  <inkml:trace contextRef="#ctx1" brushRef="#br1">2252 11632,'1'-12,"0"0,1 0,0 1,3-8,4-29,4-143,-12-164,-4 157,18-141,5-28,-16 233,10-76,1-26,3-76,1-60,-3 72,0 20,-19-285,6-215,13 527,2-61,-20-82,4-158,14 308,1-65,-16-1471,-3 858,4 670,-5-285,-3 429,-15-66,21 172,-1-1,0 0,0 0,0 1,-1-1,1 0,-1 1,-1-1,1 1,0 0,-1 0,0 0,0 0,-2-1,2 3,1 0,-1 0,0 0,0 1,0 0,0-1,0 1,0 0,0 0,0 1,-1-1,1 1,0-1,0 1,-1 0,1 0,0 1,0-1,-1 1,-1 0,-15 3,17-3,-1 0,0 0,0 0,0-1,1 1,-1-1,0 0,0 0,0 0,-1-1,4 1,1-1,-1 1,1 0,0 0,-1-1,1 1,0 0,-1-1,1 1,0 0,0-1,-1 1,1-1,0 1,0 0,0-1,-1 1,1-1,0 1,0-1,0 1,0 0,0-1,0 1,0-1,0 1,0-1,0 1,0-1,0 1,0-1,13-28,-8 20,1 1,-1 0,2 0,-1 1,1 0,0 0,0 0,1 1,0 0,0 0,1 1,-1 0,1 1,8-3,-10 4,1 1,0 0,0 1,0 0,-1 0,1 1,0-1,0 2,0-1,0 1,0 1,0-1,-1 1,1 0,-1 1,1 0,-1 0,0 1,1 0,20 15,0 0,0 2,3 6,15 14</inkml:trace>
  <inkml:trace contextRef="#ctx1" brushRef="#br1" timeOffset="5765.59">2319 11597,'1'1,"0"-1,-1 0,1 0,0 0,-1 0,1 0,0 0,0 0,-1 0,1-1,0 1,-1 0,1 0,0-1,-1 1,1 0,0-1,-1 1,1 0,-1-1,1 1,0-1,-1 1,1-1,-1 1,0-1,1 1,-1-1,1 0,-1 1,0-1,1 0,-1 1,0-1,0 0,0 1,0-1,1 0,-1 0,0 1,0-1,0 0,0 1,-1-1,1 0,0 0,0 1,0-1,0 0,-1 1,1-1,-1-2,0 1,0 0,0-1,0 1,-1 0,1 0,0 0,-1 0,0 0,1 0,-1 1,0-1,0 1,-1-1,-9-6,11 7,0 1,1-1,-1 0,0 1,0-1,0 1,1-1,-1 1,0-1,0 1,0 0,0-1,0 1,0 0,0 0,0-1,0 1,0 0,0 0,0 0,0 0,0 1,0-1,0 0,0 0,0 0,1 1,-1-1,0 0,0 1,0-1,0 1,0-1,1 1,-1 0,0-1,0 1,1 0,-1 0,0-1,1 1,-1 0,1 0,-1 0,1 0,-1 0,0 1,0-1,0 1,1 0,-1-1,0 1,1 0,0 0,-1-1,1 1,0 0,0 0,0 0,0-2,0 0,0 0,0-1,0 1,0 0,1 0,-1 0,0-1,0 1,0 0,0 0,1 0,-1 0,0-1,0 1,0 0,1 0,-1 0,0 0,0 0,0 0,1-1,-1 1,0 0,0 0,1 0,-1 0,0 0,0 0,1 0,-1 0,0 0,0 0,1 0,-1 0,0 1,0-1,1 0,-1 0,0 0,0 0,0 0,1 0,-1 1,0-1,0 0,0 0,1 0,-1 0,0 1,0-1,0 0,0 0,0 0,1 1,-1-1,0 0,0 0,0 1,0-1,5-13,-13 12,8 1,0 0,0 0,-1 1,1-1,0 0,-1 0,1 0,0 0,-1 1,1-1,0 0,0 0,-1 1,1-1,0 0,0 0,0 1,-1-1,1 0,0 1,0-1,0 0,0 0,0 1,0-1,0 0,0 1,0-1,0 1,0-1,0 0,0 1,0-1,0 0,0 1,0-1,0 0,0 1,0-1,0 0,1 0,-1 1,0-1,0 0,0 1,0-1,1 0,-1 0,0 1,0-1,1 0,-1 0,0 0,1 1,-1-1,0 0,1 0,-1 0,0 0,1 0,-1 0,0 0,1 0,-1 1,0-1,1 0,-1 0,1 0,0 0,-1 1,1-1,0 0,0 0,-1 0,1 1,0-1,0 0,-1 0,1 0,0 0,-1 0,1-1,0 1,0 0,-1 0,1 0,0-1,-1 1,1 0,0-1,-1 1,1 0,-1-1,1 1,0-1,-1 1,1-1,-1 1,1-1,-1 0,0 1,1-1,-1 1,0-1,1 0,-1 1,0-1,0 0,1 0,-1 0,0 0,0 0,0 1,-1-1,1 0,0 0,0 0,0 1,-1-1,1 0,0 0,-1 1,1-1,-1 0,1 0,-1 1,1-1,-1 1,0-1,1 0,-1 1,0-1,1 1,-1 0,0-1,0 1,1-1,-1 1,0 0,0 0,0 0,1-1,-1 1,0 0,0 0,0 0,0 0,1 0,-1 0,0 0,0 1,0-1,1 0,-1 0,0 1,0-1,0 1,-2-1,1 0,-1 1,1-1,0 1,-1 0,1 0,0-1,-1 2,1-1,0 0,0 0,0 1,0-1,0 1,0-1,1 1,-1 0,0 0,1 0,-1 0,1 0,0 0,0 0,0 1,0-1,0 0,0 1,0-1,1 0,0 1,-1-1,1 1,0-1,0 1,0-1,0 1,1-1,-1 1,1-1,-1 0,1 1,0-1,0 0,0 1,0-1,0 0,1 0,-1 0,0 0,1 0,0 0,-1 0,1-1,2 2,27 15</inkml:trace>
  <inkml:trace contextRef="#ctx1" brushRef="#br1" timeOffset="12015.31">514 869,'0'6,"0"13,0 14,0 14,0 9,0 8,6 3,18-15,18-22,12-27,-3-15</inkml:trace>
  <inkml:trace contextRef="#ctx1" brushRef="#br1" timeOffset="12592.77">480 969,'6'0,"13"0,15 0,13 0,-2 0</inkml:trace>
  <inkml:trace contextRef="#ctx1" brushRef="#br1" timeOffset="13577.55">815 1070,'0'6,"0"12,0 22,17 2,5-4</inkml:trace>
  <inkml:trace contextRef="#ctx1" brushRef="#br1" timeOffset="13921.31">815 869,'0'0</inkml:trace>
  <inkml:trace contextRef="#ctx1" brushRef="#br1" timeOffset="15234.85">1016 1070,'2'4,"1"-1,-1 1,0 0,0 0,0 0,0 0,-1 0,1 0,-1 1,0-1,0 3,9 27,-9-34,-1 1,1-1,-1 1,1-1,-1 1,1-1,0 1,-1-1,1 1,0-1,-1 0,1 1,0-1,-1 0,1 0,0 1,0-1,-1 0,1 0,0 0,0 0,-1 0,1 0,0 0,0 0,-1-1,1 1,0 0,0 0,-1-1,1 1,0 0,-1-1,1 1,33-19,-6 3,-25 16,-1-1,1 1,0 0,-1 0,1 0,0 1,-1-1,1 0,0 1,-1 0,1 0,-1 0,1 0,-1 0,1 0,-1 1,0-1,1 1,-1-1,0 1,0 0,0 0,-1 0,1 0,1 2,5 4,-8-7,0-1,1 0,-1 0,0 1,1-1,-1 0,1 0,-1 1,0-1,1 0,-1 0,1 0,-1 0,0 0,1 0,-1 0,1 1,-1-1,1 0,-1-1,1 1,-1 0,0 0,1 0,-1 0,1 0,-1 0,0 0,1-1,-1 1,1 0,-1 0,0-1,1 1,-1 0,0 0,1-1,-1 1,0 0,14-19,-6 7,-6 10,-1 0,1 0,0 0,0 0,0 1,0-1,0 0,0 1,0 0,0-1,1 1,-1 0,1 0,-1 0,1 1,-1-1,1 1,-1-1,1 1,-1 0,1 0,-1 0,1 0,0 0,-1 1,1-1,-1 1,1 0,-1-1,1 1,-1 0,0 1,0-1,1 0,-1 1,0-1,1 2,5 4,0 1,0 1,0 0,-1 0,-1 0,1 1,4 10,6 12</inkml:trace>
  <inkml:trace contextRef="#ctx1" brushRef="#br1" timeOffset="16218.95">1517 1170,'11'0,"16"0,14 0,0-12,-7-20,-21-10,-23 1,-22 13,-5 24,-2 29,5 22,9 13,20 4,21-11,21-18,20-23,12-23,-5-10</inkml:trace>
  <inkml:trace contextRef="#ctx1" brushRef="#br1" timeOffset="17437.23">1917 1404,'6'-6,"8"-13,6 2,1 16,-4 19,-4 18,-5 14,-4-1</inkml:trace>
  <inkml:trace contextRef="#ctx1" brushRef="#br1" timeOffset="23453.08">6162 10261,'11'0,"-1"-11,-9 1,2 3,-1-3,-5 0,-8 13,-3 6</inkml:trace>
  <inkml:trace contextRef="#ctx1" brushRef="#br1" timeOffset="28687.26">6129 10160,'2'15,"4"-16,6-27,-8-14,-2 0,-2 0,-1 0,-3 0,-2-7,-4-74,0-35,-25-128,2 113,8 48,6-1,3-32,1-70,-5-191,21-2731,18 2820,-5 153,0-6,7-204,-22-934,7 1182,22-124,-10 119,-2-100,-18-748,2 981,-2-35,2 46,0-1,0 0,0 1,0-1,0 1,0-1,-1 1,1-1,0 1,0-1,-1 1,1-1,0 1,-1-1,1 1,0-1,-1 1,1-1,-1 1,1 0,-1-1,1 1,-1 0,1-1,-1 1,1 0,-1 0,1 0,-1-1,1 1,-1 0,1 0,-1 0,0 0,1 0,-1 0,1 0,-1 0,0 0,1 0,-1 1,1-1,-1 0,1 0,-1 0,1 1,-1-1,1 0,-1 1,1-1,-1 0,1 1,-1-1,1 1,0-1,-1 0,1 1,0-1,-1 1,1 0,-14 13,0 0,1 1,1 0,-10 16,-11 14,2-7</inkml:trace>
  <inkml:trace contextRef="#ctx1" brushRef="#br1" timeOffset="29702.3">6162 702,'0'6,"6"13,13 20,15 10,12 1,0-7</inkml:trace>
  <inkml:trace contextRef="#ctx1" brushRef="#br1" timeOffset="31937.46">4558 402,'0'5,"0"14,-6 20,-1 15,-1 10,3 5,1 3,18-12,19-15,14-27,6-28,-7-13</inkml:trace>
  <inkml:trace contextRef="#ctx1" brushRef="#br1" timeOffset="32389.92">4425 601,'11'-5,"15"-3,15-5,11 0,9 2,-1 2,-10 4</inkml:trace>
  <inkml:trace contextRef="#ctx1" brushRef="#br1" timeOffset="32749.28">4825 569,'0'11,"0"15,6 15,7 1,2-8</inkml:trace>
  <inkml:trace contextRef="#ctx1" brushRef="#br1" timeOffset="33108.65">4959 402,'0'0</inkml:trace>
  <inkml:trace contextRef="#ctx1" brushRef="#br1" timeOffset="33859.06">5026 601,'12'12,"3"14,-1 15,3-5,5-21,9-12,6-1,1 10,1-2,-1-15,4 0,-4 11,1 6,-4 0</inkml:trace>
  <inkml:trace contextRef="#ctx1" brushRef="#br1" timeOffset="34936.64">5560 735,'15'0,"-1"-1,0 0,0-1,0-1,-1 0,1-1,0-1,-8 3,-1 0,1 0,-1-1,1 0,-1 0,0-1,0 1,0-1,0 0,-1 0,0-1,0 1,0-1,0 0,-1 0,2-2,-4 5,0 1,-1 0,1-1,0 1,0-1,-1 0,1 1,-1-1,1 1,-1-1,1 0,-1 1,0-1,0 0,0 1,0-1,0 0,-1 1,1-1,0 0,-1 1,1-1,-1 0,1 1,-1-1,0 1,0-1,0 1,0-1,0 1,0 0,0 0,0-1,0 1,-1 0,1 0,0 0,-1 0,1 0,-1 1,1-1,-1 0,0 1,-2-2,0 2,0-1,1 0,-1 1,0 0,0 0,0 0,0 0,0 1,1-1,-1 1,0 0,0 0,1 1,-1-1,1 1,-1-1,1 1,-2 1,-3 4,1 1,-1 0,1 0,0 0,1 1,0 0,0 1,1-1,1 1,-1 0,1 0,1 0,0 1,1-1,-1 3,2-5,0-1,0 1,1-1,0 1,0 0,1-1,-1 1,2-1,-1 1,3 3,-3-7,1 1,0-1,0 0,0 0,0-1,1 1,0 0,0-1,0 0,0 0,0 0,1 0,-1 0,1 0,0-1,-1 0,5 2,-1-2,-1 0,1 0,0-1,-1 0,1-1,0 1,0-1,-1 0,1-1,0 0,0 0,-1 0,1-1,-1 0,7-3,37-17</inkml:trace>
  <inkml:trace contextRef="#ctx1" brushRef="#br1" timeOffset="37452.26">5861 1003,'11'-6,"10"4,2 20,-10 17,-18 9,-20 3,-22 4,8-6,22-11,26-5,22-8,17-13,1-8</inkml:trace>
  <inkml:trace contextRef="#ctx1" brushRef="#br1" timeOffset="62999.35">11041 11697,'6'0,"2"-11,-12-4,-11 12,3 7,14-4,2-7,-11 4,6 7,10 4,3-1</inkml:trace>
  <inkml:trace contextRef="#ctx1" brushRef="#br1" timeOffset="67280.79">11009 11632,'-5'-239,"-11"-15,-1 55,-46-399,33 350,9-71,12 168,0-633,12 454,-3-1848,-18 1853,1 26,17 109,-1-17,-10-34,-31-400,28 418,5 47,-13-31,2 15,5-123,13 239,-11-89,-26-125,9 88,-37-407,65 586,-14-243,16-185,3 185,-4-16,1 279,0-4,0 0,-1 0,0 0,-1 0,1 0,-2-2,3 8,0 0,-1 1,1-1,0 0,-1 0,1 0,-1 0,0 0,1 1,-1-1,0 0,1 0,-1 1,0-1,0 1,0-1,1 1,-1-1,0 1,0-1,0 1,0 0,0-1,0 1,0 0,0 0,0 0,0 0,0 0,0 0,0 0,0 0,0 0,0 0,0 0,0 1,0-1,0 0,1 1,-1-1,0 1,0-1,0 1,0-1,1 1,-1 0,0 0,-20 15,0 1,1 1,1 1,1 1,1 1,0 0,-4 9,7-9</inkml:trace>
  <inkml:trace contextRef="#ctx1" brushRef="#br1" timeOffset="68062.04">10474 601,'11'6,"10"13,12 9,13 12,14 3,-2-4</inkml:trace>
  <inkml:trace contextRef="#ctx1" brushRef="#br1" timeOffset="69874.24">9003 335,'-6'5,"-1"14,-6 15,-1 13,3 15,2 9,4 3,2 1,7-1,15-13,15-23,13-29,0-22,-10-9</inkml:trace>
  <inkml:trace contextRef="#ctx1" brushRef="#br1" timeOffset="70257.14">8803 601,'6'0,"12"-5,16-3,18-5,12-6,7 1,-9 2</inkml:trace>
  <inkml:trace contextRef="#ctx1" brushRef="#br1" timeOffset="70640.18">9203 668,'0'12,"0"20,0 16,12 6,9-12,0-13</inkml:trace>
  <inkml:trace contextRef="#ctx1" brushRef="#br1" timeOffset="70983.92">9370 335,'0'-12,"0"-3</inkml:trace>
  <inkml:trace contextRef="#ctx1" brushRef="#br1" timeOffset="72124.91">9370 668,'12'6,"9"13,1 15,2-4,-2-19,6-11,-2 0,1 12,-5 14,-5-2,-1-17,-3-20,8-9,1 5,1 18,3 18,-2 8</inkml:trace>
  <inkml:trace contextRef="#ctx1" brushRef="#br1" timeOffset="72921.36">9839 802,'11'0,"16"0,19-11,3-16,-19-14,-26-5,-25 9,-14 24,-7 31,3 23,9 16,9 10,20 5,21-10,13-27,1-19</inkml:trace>
  <inkml:trace contextRef="#ctx1" brushRef="#br1" timeOffset="74139.58">10073 1003,'5'-6,"14"-7,9 4,0 20,-17 15,-20 14,-5 0,19-7,13-3,4 4,-2 9,-16 7,-20 2,-18-9,-20-22,-2-16</inkml:trace>
  <inkml:trace contextRef="#ctx1" brushRef="#br1" timeOffset="104297.58">16055 10562,'11'0,"4"-6,-6-2,-10 12,0 5,6-10,-3 1,-13 11,-5 5</inkml:trace>
  <inkml:trace contextRef="#ctx1" brushRef="#br1" timeOffset="107468.23">16089 10629,'2'-258,"-5"-280,-13 318,0-27,-19-209,13 212,9-19,-3-47,0 7,16 290,-20-586,6 296,14-1,22-129,-6-570,-19 627,3-1274,17 1270,0 33,-38-527,9 460,-3-30,-26 43,35 335</inkml:trace>
  <inkml:trace contextRef="#ctx1" brushRef="#br1" timeOffset="108296.85">15888 234,'0'6,"-6"13,-18 20,-12 21,-10 11,-4 11,-4 3,13-19,18-32,25-33,13-28,2-10</inkml:trace>
  <inkml:trace contextRef="#ctx1" brushRef="#br1" timeOffset="108812.45">15787 335,'6'-17,"7"-18,13-1,14 3,17 21,9 22,6 22,2 11,-1-3,-12-6</inkml:trace>
  <inkml:trace contextRef="#ctx1" brushRef="#br1" timeOffset="110438.17">13482 0,'0'6,"0"12,0 16,0 19,0 11,0 18,5 6,14-6,21-17,3-31,5-32,-5-29,-9-9</inkml:trace>
  <inkml:trace contextRef="#ctx1" brushRef="#br1" timeOffset="110766.26">13415 268,'11'-11,"16"-5,14-4,11-5,9 8,-7 6</inkml:trace>
  <inkml:trace contextRef="#ctx1" brushRef="#br1" timeOffset="111110.02">13782 268,'6'11,"1"21,6 17,6-1,0-8</inkml:trace>
  <inkml:trace contextRef="#ctx1" brushRef="#br1" timeOffset="111468.61">13882 134,'0'-6,"0"-2</inkml:trace>
  <inkml:trace contextRef="#ctx1" brushRef="#br1" timeOffset="112156.07">13949 234,'3'0,"0"1,-1-1,1 1,0 0,-1 0,1 0,0 0,-1 0,0 1,1-1,-1 1,0-1,1 1,-1 0,0 0,-1 0,1 0,0 0,0 1,-1-1,1 1,31 60,-16-29,-17-33,0 0,1-1,-1 1,0 0,1-1,-1 1,1 0,-1-1,0 1,1-1,0 1,-1 0,1-1,-1 1,1-1,0 0,-1 1,1-1,0 1,-1-1,1 0,0 0,-1 1,1-1,0 0,0 0,-1 0,1 0,0 0,0 0,0 0,-1 0,1 0,0 0,0 0,-1-1,1 1,0 0,-1-1,1 1,0 0,-1-1,1 1,0 0,-1-1,1 1,-1-1,1 0,-1 1,26-41,-12 16,-12 23,-1 1,0 0,0-1,1 1,-1 0,0-1,1 1,-1 0,1 0,0 0,-1 1,1-1,0 0,-1 0,1 1,0-1,0 1,0 0,0-1,-1 1,1 0,0 0,0 0,0 1,0-1,-1 0,1 1,0-1,4 3,-1 0,0 0,-1 0,1 0,-1 1,1 0,-1 0,1 1,-3-2,1 0,0 0,1 0,-1 0,0 0,1-1,-1 0,1 1,0-1,0-1,0 1,0 0,3 0,-4-3,-1 0,1 0,-1 0,0 0,1-1,-1 1,0-1,0 1,0-1,0 0,0 0,0 0,0 0,-1 0,1 0,-1 0,1-1,-1 1,0 0,0-1,0 1,0-1,17-24,-16 25,0 1,-1 0,1 0,0-1,0 1,1 0,-1 1,0-1,0 0,0 0,0 1,1 0,-1-1,0 1,1 0,-1 0,0 0,1 0,-1 1,0-1,0 1,1-1,-1 1,0 0,0 0,0 0,0 0,0 0,0 0,0 0,0 1,-1-1,1 1,0 0,-1-1,2 2,4 5,0 0,0 1,0 0,-1 0,-1 1,5 9,10 30,-6-8</inkml:trace>
  <inkml:trace contextRef="#ctx1" brushRef="#br1" timeOffset="112811.62">14617 301,'18'-6,"16"-13,8-14,-8-14,-27 2,-27 14,-15 23,-1 25,4 21,9 20,8 19,12 6,18-4,17-22,22-26,6-36,4-22,-8-6</inkml:trace>
  <inkml:trace contextRef="#ctx1" brushRef="#br1" timeOffset="113593.29">15052 502,'0'11,"0"15,0 15,-6 12,4 2,14-8,22-18,5-25,-4-24,-8-4,-9 14,-7 20,-5 20,-5 16,-1 5,-1-5</inkml:trace>
  <inkml:trace contextRef="#ctx1" brushRef="#br1" timeOffset="134193.31">16055 10629,'11'-9,"-14"5,2 5,0-1,-1 0,1 0,0 0,0 1,0-1,0 0,0 1,0-1,0 1,0 0,0-1,0 1,0 0,0 0,0-1,0 1,0 0,1 0,-1 0,0 0,0 2,-1-1,1 1,0-1,0 1,1 0,-1 0,1-1,-1 1,1 0,0 0,0-1,0 1,0 0,0 0,1-1,-1 1,1 0,0-1,0 1,0 0,-1-2,1 0,-1 0,0 0,1 0,-1 0,1 0,0 0,-1 0,1 0,0-1,-1 1,1 0,0 0,0-1,0 1,0-1,-1 1,1-1,0 1,0-1,0 1,0-1,0 0,0 1,0-1,0 0,1 0,-1 0,0 0,0 0,0 0,0 0,0 0,0-1,0 1,0 0,0-1,0 1,0 0,0-1,0 1,0-1,0 0,-1 1,1-1,0 0,0 1,0-1,-1 0,1-1,1 1,-1 0,1 0,-1 0,0-1,0 1,0-1,0 1,0-1,0 1,0-1,-1 1,1-1,0 0,-1 0,1 1,-1-1,0 0,0 0,1 1,-1-1,0 0,-1 0,1 1,0-1,0 0,-1 0,1 1,-1-1,0 0,1 1,-1-1,0 0,0 1,0-1,0 1,0-1,-1 0,0 0,0 0,0 0,-1-1,1 1,0 1,-1-1,0 0,1 1,-1-1,0 1,0 0,0 0,0 0,0 0,0 0,0 1,0-1,0 1,0 0,-1 0,-1 0,1 1,1-1,-1 1,0 0,1 1,-1-1,1 0,-1 1,1 0,0 0,-1 0,1 0,0 1,0-1,1 1,-1 0,0-1,1 1,0 0,-1 1,1-1,1 0,-1 1,0-1,1 1,0-1,0 1,0 0,0-1,0 1,1 0,0 0,-1 0,2 3,-1-6,0 1,0-1,1 0,-1 1,1-1,-1 0,1 1,0-1,-1 0,1 0,0 0,0 0,0 1,0-1,0 0,0 0,0-1,0 1,0 0,0 0,1 0,-1-1,0 1,0-1,1 1,-1-1,0 1,1-1,-1 0,1 0,-1 0,0 0,1 0,-1 0,1 0,0 0,2-1,0 0,-1 1,1-2,-1 1,1 0,-1-1,0 1,1-1,-1 0,0 0,0 0,0-1,1-1,-1 0,0 1,0-1,-1-1,1 1,-1 0,0-1,0 1,-1-1,1 1,-1-2,0 5,-1-1,1 1,-1 0,0-1,1 1,-1-1,0 1,0-1,0 1,0-1,0 1,0 0,-1-1,1 1,0-1,-1 1,1 0,-1-1,0 1,1 0,-1-1,0 1,0 0,0 0,0 0,0 0,0 0,0 0,0 0,0 0,0 0,0 0,-1 1,1-1,-1 0,1 1,0 0,-1-1,1 1,0 0,-1 0,1 0,0 0,-1 1,1-1,0 0,-1 0,1 1,0-1,-1 1,1-1,0 1,0 0,0-1,0 1,-1 0,1 0,0 0,0 0,0 0,1 0,-1 0,0 0,0 0,1 0,-1 1,0-1,1 0,-1 0,1 1,-2 2,0 0,1 0,0 0,-1 0,2 0,-1 1,0-1,1 0,0 1,0 0,0-2,0-1,0 0,1 0,-1 1,1-1,0 0,-1 0,1 0,0 0,0 0,0 0,1 0,-1 0,0-1,1 1,-1 0,1-1,0 1,-1-1,1 1,0-1,0 0,0 0,0 0,0 0,0 0,1 0,-1-1,-1 0,1 1,0-1,0 0,-1 0,1-1,0 1,0 0,-1 0,1-1,0 1,-1-1,1 0,0 1,-1-1,1 0,-1 0,1 0,-1 0,0 0,1 0,-1-1,0 1,0 0,0-1,0 1,0-1,0 1,0-1,0 1,0-1,-1 0,1 1,-1-2,1 3,-1-1,1 0,-1 0,0 0,1 0,-1 1,0-1,0 0,1 0,-1 0,0 0,0 0,0 0,0 0,0 0,0 0,-1 0,1 1,0-1,0 0,-1 0,1 0,0 0,-1 0,1 1,-1-1,1 0,-1 0,1 1,-1-1,0 0,1 1,-1-1,0 1,0-1,1 1,-1-1,0 1,0-1,0 1,1 0,-1-1,0 1,0 0,0 0,0 0,0-1,0 1,0 0,0 0,0 1,0-1,1 0,-1 0,0 0,0 1,0-1,0 0,0 1,1-1,-1 1,0-1,0 1,0-1,0 1,-19 11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05.403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1399,'382'-22,"-208"8,-164 13,0 1,0 0,0 0,0 1,-1 0,1 1,0 0,5 2,-11-2,-1-1,1 1,-1 0,0 0,1 0,-1 0,0 1,0-1,-1 1,1 0,0 0,-1 0,0 0,1 0,-1 0,-1 1,1-1,0 1,-1-1,0 1,0 0,0-1,0 2,2 13,0 0,-2 0,0 1,-1-1,-1 0,-1 3,-19 115,14-94,-3 18,-14 75,20-116,-2-1,0-1,0 1,-2-1,0 0,-2 1,4-10,0 0,-1 0,0 0,-1-1,1 0,-1 0,-1-1,1 0,-1 0,0-1,-1 0,1-1,-1 0,0-1,0 1,-9 0,-23 4,1-1,-1-3,-27 0,34-2,-94 2,75-3</inkml:trace>
  <inkml:trace contextRef="#ctx0" brushRef="#br0" timeOffset="6785.64">208 1959,'2'0,"1"-1,-1 0,0 1,0-1,0 0,0 0,0 0,0 0,0 0,0 0,-1-1,1 1,0-1,-1 1,1-1,-1 0,1 0,-1 1,0-2,24-38,-22 36,2-6,0 0,0 0,-1-1,-1 0,0 1,2-12,-5 20,1 0,-1 0,1 0,-1 0,0 0,0 0,0 0,0 1,-1-1,1 0,-1 0,0 0,0 0,0 0,0 1,0-1,-1 0,1 1,-1-1,0 1,1-1,-1 1,0 0,-1 0,1 0,0 0,0 0,-1 1,1-1,-1 1,-1 0,0 0,0 0,1 1,-1 0,0 0,0 0,0 0,0 0,0 1,0 0,1-1,-1 2,0-1,1 0,-1 1,0-1,1 1,0 0,-1 1,1-1,0 0,0 1,0-1,1 1,-1 0,0 2,-7 5,1 1,0 0,1 0,0 1,1 0,-5 11,10-16,-1 1,1-1,0 1,1 0,0 0,0-1,1 1,-1 0,2 0,0 7,-1-13,0 0,1-1,-1 1,0 0,1 0,-1-1,1 1,-1 0,1-1,0 1,0-1,-1 1,1-1,1 1,-1-1,0 1,0-1,0 0,1 0,-1 0,0 0,1 0,-1 0,1 0,0 0,-1 0,1-1,-1 1,1-1,0 1,0-1,-1 0,1 1,0-1,0 0,-1 0,1 0,0-1,0 1,-1 0,1-1,0 1,0-1,-1 1,1-1,-1 0,1 0,0 1,-1-2,8-3,-1 0,0 0,0-1,-1 0,0 0,0-1,0 0,-1 0,3-6,20-28</inkml:trace>
  <inkml:trace contextRef="#ctx0" brushRef="#br0" timeOffset="7504.39">296 1812,'0'10,"0"13,10 3,9-8,5-12,0-7</inkml:trace>
  <inkml:trace contextRef="#ctx0" brushRef="#br0" timeOffset="8594.27">503 1871,'0'-10,"0"1,0 13,0 16,0 13,0 8,0-4</inkml:trace>
  <inkml:trace contextRef="#ctx0" brushRef="#br0" timeOffset="11515.49">31 748,'6'-1,"1"0,-1 0,1 0,-1-1,0 0,0 0,0 0,2-2,29-9,31 0,0 4,1 2,0 4,19 3,52-4,-132 4,-1-1,1 2,-1-1,0 1,0 0,1 0,-1 0,0 1,0 1,0-1,5 4,-8-4,0 1,0 0,-1 0,1 0,-1 1,1-1,-1 1,0 0,-1 0,1 0,-1 0,0 0,0 0,0 1,0-1,-1 1,1-1,-1 4,5 28,-2 0,-2 0,-1 0,-2 1,-3 22,0 8,-3 14,-4 0,-19 71,21-107</inkml:trace>
  <inkml:trace contextRef="#ctx0" brushRef="#br0" timeOffset="12633.44">237 925,'-5'0,"-6"10,-7 14,0 12,2 10,10 3,16-7,16-17,8-26,-1-24,-6-17,-18-7,-20 5,-14 15,-2 13</inkml:trace>
  <inkml:trace contextRef="#ctx0" brushRef="#br0" timeOffset="13202.96">267 984,'10'10,"4"14,14 7,12-1,0-11,-8-9</inkml:trace>
  <inkml:trace contextRef="#ctx0" brushRef="#br0" timeOffset="14363.33">533 1044,'15'-5,"15"-2,2 11,-8 14,-25 14,-16 12,-1 4,13-7,17-10,7-10</inkml:trace>
  <inkml:trace contextRef="#ctx0" brushRef="#br0" timeOffset="16675.42">592 1132,'0'5,"-10"17,-13 9,2 0,19-10,16-10,5-5</inkml:trace>
  <inkml:trace contextRef="#ctx0" brushRef="#br0" timeOffset="-22266.92">90 10,'125'1,"23"0,39-8,-173 5,2 1,-1-1,1 2,0 0,0 1,0 1,-12-1,0-1,0 1,0 0,0 1,0-1,-1 1,1-1,0 1,-1 1,1-1,-1 0,0 1,0-1,0 1,0 0,0 0,0 0,-1 1,0-1,1 1,0 1,3 10,0 1,-1-1,-1 1,0 0,-1 0,1 14,2 102</inkml:trace>
  <inkml:trace contextRef="#ctx0" brushRef="#br0" timeOffset="-22266.92">770 485,'-1'98,"7"46,0-86</inkml:trace>
  <inkml:trace contextRef="#ctx0" brushRef="#br0" timeOffset="20691.82">385 216,'-5'0,"-7"10,-1 14,2 12,2 11,9 1,13-6,15-21,7-24,4-27,-6-18,-18-6,-21 7,-26 10,-11 23,0 17,9 10</inkml:trace>
  <inkml:trace contextRef="#ctx0" brushRef="#br0" timeOffset="21332.43">474 306,'5'5,"7"11,1 14,8 6,1-3</inkml:trace>
  <inkml:trace contextRef="#ctx0" brushRef="#br0" timeOffset="32640.95">592 423,'1'-3,"0"1,0-1,0 0,0 1,0-1,1 1,-1 0,1-1,-1 1,1 0,0 0,0 0,0 0,0 0,0 1,1-1,-1 1,0-1,1 1,-1 0,1 0,-1 0,1 0,0 0,-1 1,2-1,-1 0,0 1,0-1,-1 1,1-1,0 1,0 0,0 0,0 1,0-1,-1 0,1 1,1 0,-3 0,0-1,1 1,-1-1,0 1,0-1,0 1,0 0,0 0,0 0,0 0,0-1,-1 1,1 0,0 0,0 1,-1-1,1 0,-1 0,1 0,-1 0,1 1,-1-1,0 0,0 0,1 0,-1 1,-1 3,0 0,0 0,0 0,-1-1,1 1,-1 0,0-1,-1 1,1-1,-1 0,0 0,0 0,0 0,-1 0,1-1,-1 1,-3 2,-9 11,15-17,0 1,1-1,-1 1,1 0,-1-1,0 1,1 0,-1-1,1 1,0 0,-1 0,1-1,0 1,-1 0,1 0,0 0,0-1,0 1,-1 0,1 0,0 0,0 0,0 0,1-1,-1 1,0 0,0 0,0 0,18 12,-16-13,-1 0,1 1,-1-1,1 1,-1 0,0 0,1-1,-1 1,0 0,0 0,1 0,-1 0,0 0,0 1,0-1,0 0,0 0,-1 1,1-1,0 0,-1 1,1-1,-1 1,1-1,-1 1,1-1,-1 1,0-1,0 1,0 0,0-1,0 2,-1-1,1 1,-1-1,0 1,0-1,0 1,0-1,0 1,-1-1,1 0,-1 0,1 0,-1 0,0 0,0 0,0 0,0-1,0 1,-1 0,-2 1,-1 0,1-1,0 0,-1 0,1 0,-1-1,0 0,0 0,0 0,-9 0,-1 0,1-1,0-1,0 0,0-1,-9-3,-21-8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4:42.61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207 4933,'5'0,"11"0,14 0,16 0,26 0,11 0,1 0,-4 0,-5 0,-6 0,-14 0</inkml:trace>
  <inkml:trace contextRef="#ctx0" brushRef="#br0" timeOffset="1313.08">178 4194,'5'0,"11"0,14 0,11 0,14 0,8 0,3 0,0 0,-1 0,-1 0,-2 0,-11 0</inkml:trace>
  <inkml:trace contextRef="#ctx0" brushRef="#br0" timeOffset="2761.78">29 3397,'5'5,"12"2,18-1,13-1,9-1,4-2,2-1,0-5,0-3,4 1,-9 0</inkml:trace>
  <inkml:trace contextRef="#ctx0" brushRef="#br0" timeOffset="4156.34">29 2629,'5'-5,"12"-1,13-1,11 2,15-3,6-1,9-4,2 1,-1 2,-4 3,-7 2,-15 3</inkml:trace>
  <inkml:trace contextRef="#ctx0" brushRef="#br0" timeOffset="5609.6">0 1773,'5'0,"12"-5,13-2,16 1,10 0,7 3,1 0,1-3,-1-1,-1 1,-2-4,-10 0</inkml:trace>
  <inkml:trace contextRef="#ctx0" brushRef="#br0" timeOffset="7234.44">0 916,'5'0,"12"-5,13-2,16 1,10 1,7 1,1-3,1-1,-1 2,-1 1,3 1,1-3,-11-1</inkml:trace>
  <inkml:trace contextRef="#ctx0" brushRef="#br0" timeOffset="9171.76">29 59,'5'0,"17"0,15 0,10 0,9 0,3 0,3 0,1-4,4-3,1-4,-11-1</inkml:trace>
  <inkml:trace contextRef="#ctx0" brushRef="#br0" timeOffset="9968.5">650 0,'0'5,"0"17,0 15,0 10,0 9,0 8,0 5,0-1,0 0,0 2,0-11</inkml:trace>
  <inkml:trace contextRef="#ctx0" brushRef="#br0" timeOffset="14343.59">650 443,'0'6,"0"10,0 19,0 13,0 9,0 4,0 2,0-5,0-11</inkml:trace>
  <inkml:trace contextRef="#ctx0" brushRef="#br0" timeOffset="16171.81">709 887,'0'5,"0"11,0 14,0 11,0 9,0 6,0 9,0 2,0 1,0-1,0-2,0-3,0 4,0 1,0-1,0-2,0-2,0-11</inkml:trace>
  <inkml:trace contextRef="#ctx0" brushRef="#br0" timeOffset="17011.3">532 1714,'5'0,"11"0,14-5,11-2,9 0,-4 2</inkml:trace>
  <inkml:trace contextRef="#ctx0" brushRef="#br0" timeOffset="19043.45">738 1773,'0'719,"0"-712,1 5,-2 1,1-1,-1 0,-1 1,0-1,-2 2,3-11,0 0,0 0,-1 0,1 1,-1-2,0 1,0 0,0 0,0-1,0 1,-1-1,1 1,-1-1,0 0,1 0,-1 0,0-1,0 1,0-1,-1 1,1-1,0 0,0 0,-3 0,-10 1,-1 0,1-1,-1-1,-9-1,-17-2</inkml:trace>
  <inkml:trace contextRef="#ctx0" brushRef="#br0" timeOffset="21324.21">679 2511,'2'238,"-5"266,3-503,0 25,-2 0,-1 0,-1 0,-4 12,6-32,0 1,0 0,-1-1,0 0,0 1,0-1,-1-1,0 1,0 0,0-1,-1 0,0 0,0 0,0-1,-1 1,1-1,-1-1,-6 4,-33 11</inkml:trace>
  <inkml:trace contextRef="#ctx0" brushRef="#br0" timeOffset="23839.74">503 3397,'-1'0,"1"0,0 0,-1 0,1 0,0 0,-1 0,1 0,-1 0,1 0,0 0,-1 1,1-1,0 0,0 0,-1 0,1 0,0 1,-1-1,1 0,0 0,0 0,-1 1,1-1,0 0,0 0,-1 1,1-1,0 0,0 1,0-1,0 0,0 1,-1-1,1 0,0 1,0-1,0 0,0 1,0-1,0 0,0 1,0-1,0 0,0 1,0-1,1 0,-1 1,20 3,32-4,-36-2,0 1,1 1,-1 1,0 0,1 1,10 2,-22-2,1-1,-1 1,0 0,0 1,0-1,0 1,0 0,-1 0,1 1,-1-1,0 1,0 0,0 0,0 1,-1-1,0 1,1-1,-2 1,1 0,-1 0,1 2,2 7,-1 0,0 1,-1 0,-1-1,0 1,-1 0,0 0,-2 5,-2 35,-8 36,0 4,1 282,10-333</inkml:trace>
  <inkml:trace contextRef="#ctx0" brushRef="#br0" timeOffset="125449.81">709 4224,'5'0,"12"5,7 12,6 13,-3 11,-6 9,-7 6,-5 8,-8-50</inkml:trace>
  <inkml:trace contextRef="#ctx0" brushRef="#br0" timeOffset="125449.81">860 4549,'1'6,"0"62,-1-1,-1-3,0-1,-5 3,-2-14,1-17</inkml:trace>
  <inkml:trace contextRef="#ctx0" brushRef="#br0" timeOffset="34870.9">325 4343,'-5'137,"-6"1,-2 32,12-166,1-10,0-30,6-52,-3 76,1 1,0 0,0 0,1 0,1 1,-1 0,2 0,-1 0,7-6,-11 13,1 1,-1-1,1 0,0 1,0-1,0 1,0 0,1 0,-1 0,0 1,1-1,-1 1,1 0,1-1,-2 2,-1 0,1 0,-1 0,1 1,-1-1,1 0,-1 1,1 0,-1-1,1 1,-1 0,0 0,0 1,1-1,-1 0,0 1,0-1,0 1,-1 0,1-1,0 1,0 0,0 1,1 1,0 0,0 0,0 1,-1-1,1 0,-1 1,0 0,0 0,-1-1,0 1,1 0,-2 0,1 0,0 0,-1 1,0-1,0 0,-1 0,1 0,-1 0,0 0,-1 0,1 0,-1-1,0 1,0 0,0-1,-1 1,0-1,0 1,-4 5,-1 0,0 0,0 0,-1-1,0-1,-1 0,0 0,0 0,-1-1,0-1,-8 4,-26 8</inkml:trace>
  <inkml:trace contextRef="#ctx0" brushRef="#br0" timeOffset="130429.81">633 4696,'5'23,"0"18,-1-1</inkml:trace>
  <inkml:trace contextRef="#ctx0" brushRef="#br0" timeOffset="37277.78">236 3634,'5'0,"-3"0,-3 5,0 11,0 19,-1 13,1 8,0 5,6 2,2-9</inkml:trace>
  <inkml:trace contextRef="#ctx0" brushRef="#br0" timeOffset="38730.46">266 3869,'0'-10,"0"-13,15-8,15 1,12 16,0 21,-8 19,-10 14,-18 12,-21 1,-18-3,-13-10,-4-17,6-13</inkml:trace>
  <inkml:trace contextRef="#ctx0" brushRef="#br0" timeOffset="40512.27">561 3959,'5'-15,"12"-11,7 6,1 14,-15 20,-19 17,-17 8,0-8,14-8,20-9,24-6,5-5</inkml:trace>
  <inkml:trace contextRef="#ctx0" brushRef="#br0" timeOffset="42605.8">148 2748,'0'4,"0"13,0 13,-5 11,-2 9,1 6,1 9,1 2,2-9</inkml:trace>
  <inkml:trace contextRef="#ctx0" brushRef="#br0" timeOffset="43745.8">119 3132,'0'-11,"0"-17,10-15,18-4,10 9,-2 23,-8 23,-12 20,-20 21,-19 7,-15-6,-7-12,4-12</inkml:trace>
  <inkml:trace contextRef="#ctx0" brushRef="#br0" timeOffset="46074.48">413 3072,'3'-4,"0"-1,1 1,-1-1,1 1,0 0,0 0,1 1,-1-1,1 1,4-2,-7 3,0 1,0-1,0 1,0 0,1 0,-1 0,0 0,1 1,-1-1,1 1,-1-1,0 1,1 0,-1 0,1 0,-1 0,1 0,-1 1,1-1,-1 1,0-1,1 1,-1 0,1 0,-2 0,0 0,0 0,0 0,0 0,-1 1,1-1,0 0,-1 0,1 0,0 1,-1-1,0 0,1 1,-1-1,0 0,1 1,-1-1,0 1,0-1,0 0,-1 1,1-1,0 1,0-1,-1 0,1 1,-1-1,1 0,-1 0,1 1,-1-1,0 0,0 0,0 0,-31 42,-61 37,97-78,-1 0,1 1,0-1,-1 1,0 0,1 0,-1 0,-1 0,1 1,1 0,-4-1,1-1,0 0,-1 1,1-1,-1 0,0 1,0-1,0 1,0-1,0 0,0 1,-1-1,1 1,-1-1,0 0,0 1,0-1,0 0,0 0,0 0,0 0,-1 0,1 0,-1 0,0 0,1 0,-1-1,0 1,0-1,0 1,0-1,-8 7,0-1,0-1,-1 0,1 0,-9 2,-27 7,6-8</inkml:trace>
  <inkml:trace contextRef="#ctx0" brushRef="#br0" timeOffset="48808.18">119 2068,'-7'40,"0"0,-12 29,-16 81,11-14,26-158,2 0,0 1,1-1,2 1,0 0,8-15,-11 26,0 1,1-1,0 1,1 0,0 0,1 0,0 1,0 0,0 1,1-1,0 2,1-1,0 1,7-4,-14 9,0 0,0 0,0 0,0 0,0 1,0-1,0 1,1-1,-1 1,0 0,0 0,1 0,-1 0,0 0,1 1,-1-1,0 0,1 1,-2 0,1 0,-1 0,1 0,-1 0,0 0,0 0,1 0,-1 1,0-1,0 0,0 0,0 1,-1-1,1 1,0-1,-1 1,1-1,0 1,-1 0,1 4,0-1,0 1,-1-1,0 0,0 1,0-1,-1 1,0-1,0 1,0-1,0 0,-1 1,-1 2,-2 1,0 0,-1 0,0-1,-1 1,1-1,-1-1,-1 1,1-1,-1-1,-2 2,-35 22</inkml:trace>
  <inkml:trace contextRef="#ctx0" brushRef="#br0" timeOffset="50339.65">472 2216,'-10'15,"-8"15,-6 13,5-2,17-7,19-10,11-13,1-10</inkml:trace>
  <inkml:trace contextRef="#ctx0" brushRef="#br0" timeOffset="51043.02">532 2304,'0'5,"0"12,0 13,0 11,0-1</inkml:trace>
  <inkml:trace contextRef="#ctx0" brushRef="#br0" timeOffset="52823.89">88 1152,'0'5,"0"17,0 15,0 10,0 9,0 13,-4 6,-3-10</inkml:trace>
  <inkml:trace contextRef="#ctx0" brushRef="#br0" timeOffset="54121.3">59 1448,'0'-10,"10"-8,14-12,17 0,7 10,-5 18,-9 25,-11 18,-25 8,-21 0,-17-9,-7-10,5-11</inkml:trace>
  <inkml:trace contextRef="#ctx0" brushRef="#br0" timeOffset="55136.3">384 1389,'5'-10,"12"-3,13 0,1 3</inkml:trace>
  <inkml:trace contextRef="#ctx0" brushRef="#br0" timeOffset="56965.04">413 1330,'-5'5,"-1"11,-6 14,1 16,6-9,9-21,14-14,19-1,3 8,-10 13,-20 13,-22 11,-9-8,-11-11,-15-9,1-13,7-7</inkml:trace>
  <inkml:trace contextRef="#ctx0" brushRef="#br0" timeOffset="58636.87">148 178,'0'5,"0"11,0 19,0 13,0 9,0 4,0 2,0 0,0 5,0-9</inkml:trace>
  <inkml:trace contextRef="#ctx0" brushRef="#br0" timeOffset="59792.98">119 650,'0'-10,"0"-13,5-14,11-14,14 1,11 14,-1 23,-2 24,-13 25,-21 11,-21 9,-17-7,-19-10,1-13</inkml:trace>
  <inkml:trace contextRef="#ctx0" brushRef="#br0" timeOffset="61198.56">532 474,'-5'0,"-12"15,-3 15,-2 12,1 10,10 0,17-13,12-24,3-24,-17-16,-19-3,-7 12,0 10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1.80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0 828,'10'0,"14"0,12 0,11 0,6 0,11 0,3 0,1-5,-1-2,-2-4,-2-1,3 2,-9 3</inkml:trace>
  <inkml:trace contextRef="#ctx0" brushRef="#br0" timeOffset="2718.82">0 90,'94'-5,"-1"-4,78-18,-37 6,-71 9,-37 7,1 0,-1 2,11 1,-34 2,1 0,-1 0,0 1,0-1,0 1,0 0,0 0,0 0,0 0,0 1,0-1,0 1,-1 0,1 0,-1 0,1 0,-1 0,0 1,0-1,0 0,0 1,0 0,0-1,-1 1,1 0,-1 0,0 0,0 0,0 0,0 0,-1 0,1 1,2 14,0 0,-1 0,-1 1,-1-1,-1 4,1-8,-1 15,1 86,-5 0,-5-1,-11 31,10-92</inkml:trace>
  <inkml:trace contextRef="#ctx0" brushRef="#br0" timeOffset="3968.94">384 327,'-5'0,"-11"0,-14 0,-16 5,-1 11,3 19,9 13,15 3,21-2,26-9,18-11,7-21,4-17,-8-17,-11-3</inkml:trace>
  <inkml:trace contextRef="#ctx0" brushRef="#br0" timeOffset="4719.15">591 474,'0'5,"0"12,0 12,0 8,0-4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0:46:19.88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60 1183,'10'0,"13"0,13 0,11 0,7 0,9 0,4-5,1-2,-1 1,-2 1,-2 1,3 2,1 0,-1 2,-12 0</inkml:trace>
  <inkml:trace contextRef="#ctx0" brushRef="#br0" timeOffset="1483.81">473 1686,'-2'-2,"1"-1,0 1,-1 0,1 1,-1-1,1 0,-1 0,0 1,0-1,0 1,0-1,0 1,0 0,0 0,0 0,-1 0,1 0,0 0,-1 1,1-1,0 1,-1-1,1 1,-1 0,1 0,-1 0,1 1,-1-1,1 0,0 1,-1 0,1-1,0 1,0 0,-1 0,1 1,-2-1,0 1,1-1,-1 1,1 1,-1-1,1 0,0 1,0-1,0 1,0 0,0 0,0 0,1 1,0-1,0 1,0-1,0 1,0 0,1-1,-1 1,1 1,1-4,-1 1,1-1,0 1,0 0,0-1,0 1,0-1,0 1,0-1,1 1,-1-1,0 1,1-1,-1 1,1-1,0 0,-1 1,1-1,0 0,0 0,0 1,0-1,0 0,0 0,1 1,0-1,0 0,1 0,-1 0,0-1,1 1,-1-1,0 1,1-1,-1 0,1 1,-1-1,1-1,-1 1,3-1,3 0,0-1,0 0,0 0,-1-1,1 0,-1 0,1-1,-1 0,3-3,-3 2,-1-1,0 0,0 0,-1 0,0-1,0 0,0 0,-1 0,0-1,1-5,-3 11,-1-1,0 0,0 1,-1-1,1 0,-1 0,1 0,-1 1,0-1,0 0,0 0,0 0,-1 0,1 0,-1 1,1-1,-1 0,0 0,0 1,0-1,-1 1,1-1,-1 1,1-1,-1 1,0 0,0 0,0 0,0 0,0 0,0 0,-2 0,0 0,0 0,0 0,0 0,0 1,0-1,0 1,-1 0,1 1,0-1,-1 1,1 0,0 0,-1 0,1 1,0-1,-1 1,1 0,0 0,0 1,0-1,0 1,-1 0,-2 1,0 1,1-1,0 1,-1 1,2-1,-1 1,0 0,1 0,0 1,0-1,0 1,-1 4,-12 28</inkml:trace>
  <inkml:trace contextRef="#ctx0" brushRef="#br0" timeOffset="2499.78">562 1272,'0'5,"0"11,0 14,-5 16,-2 11,0 6,2 1,2 1,0-1,2 4,0-10</inkml:trace>
  <inkml:trace contextRef="#ctx0" brushRef="#br0" timeOffset="3125.18">739 1715,'0'5,"0"11,0 14,0 11,0-1</inkml:trace>
  <inkml:trace contextRef="#ctx0" brushRef="#br0" timeOffset="4874.23">0 1980,'6'0,"15"0,16 0,11 0,7 0,4 0,3 6,0 0,5 1,2-2,-2-1,-2-2,-2-6,-1-7,3-2,1-4,-11-4,-14 2</inkml:trace>
  <inkml:trace contextRef="#ctx0" brushRef="#br0" timeOffset="6061.88">975 1153,'0'5,"0"17,0 20,0 12,0 7,0 4,0 1,0-2,0 0,0 3,0 0,0-1,0-1,0-3,-5-11,-2-14</inkml:trace>
  <inkml:trace contextRef="#ctx0" brushRef="#br0" timeOffset="7640.43">384 740,'7'3,"-1"-1,0-1,0 1,1-1,-1 0,1 0,-1-1,1 0,0 0,-1-1,1 1,-1-1,1-1,-1 1,0-1,0 0,0-1,0 1,0-1,0-1,0 1,-1-1,0 0,3-3,-4 5,0-1,-1 0,0 0,0 0,0-1,0 1,0-1,-1 1,1-1,-1 0,0 0,0 0,0 0,-1-1,0 1,0 0,0-1,0 1,0 0,-1-1,0 1,0-1,0 1,-1-1,1 1,-1-1,0 1,0 0,-1-1,1 1,-1 0,0 0,0 0,-1 0,0 0,1 0,-1 0,-1 1,1-1,-1 1,1 0,-1 0,0 0,0 1,0-1,0 1,-1 0,1 0,-1 1,1-1,-1 1,0 0,1 0,-1 1,0-1,0 1,1 0,-1 0,0 1,0-1,1 1,-1 0,0 0,1 1,-1-1,1 1,-1 0,-2 2,-1 0,1 0,0 0,0 0,0 1,1 0,-1 0,1 0,1 1,-1 0,1 1,0-1,0 1,1 0,-1 0,2 0,-1 0,1 1,0 0,0 0,3-6,-1 1,0 0,1 0,0 0,0 0,0 0,0-1,0 1,0 0,1 0,-1 0,1 0,0 0,0-1,0 1,0 0,0-1,1 1,-1-1,1 1,0-1,-1 0,1 0,0 0,1 0,-1 0,0 0,0 0,3 1,0-1,1 0,-1 1,0-2,1 1,0-1,-1 0,1 0,0 0,-1-1,1 0,0 0,0 0,0-1,1 0,42-11</inkml:trace>
  <inkml:trace contextRef="#ctx0" brushRef="#br0" timeOffset="8452.41">621 179,'0'5,"0"12,0 12,0 18,0 10,0 5,0 3,-5-1,-2 0,1-1,0-12</inkml:trace>
  <inkml:trace contextRef="#ctx0" brushRef="#br0" timeOffset="9718.4">709 740,'0'-10,"10"-8,14-2,2 8,-8 22,-17 13,-19 13,-21 6,5-5,20-8,21-9,20-9,15-5,1-9,-7-4</inkml:trace>
  <inkml:trace contextRef="#ctx0" brushRef="#br0" timeOffset="12656.04">31 1,'-1'0,"0"0,1 0,-1 1,1-1,-1 0,1 0,-1 0,1 1,-1-1,1 0,-1 0,1 1,-1-1,1 0,0 1,-1-1,1 1,-1-1,1 1,0-1,0 1,-1-1,1 1,0-1,0 1,-1-1,1 1,0-1,0 1,0-1,0 1,0-1,0 1,17 7,43-2,-55-6,114 2,0-6,13-7,-7 1,110 6,-228 4,0 0,0 1,0 0,0 0,0 0,0 1,-1 0,1 1,-1-1,1 1,-1 1,0-1,0 1,-1 0,5 3,-5-1,-1-1,1 1,-1 0,-1 0,1 0,-1 1,0-1,0 1,-1 0,0 0,0 0,-1 0,1 0,-2 0,1 3,1 52,-2 0,-3 0,-3 0,-4 8,-1 27,3 10,6 335,2-433,0 0,-1 0,0 0,0-1,-1 1,0 0,0-1,-1 1,0-1,0 0,-1 0,-1 0,1-1,-1 1,-5 5,-14 9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1:59.20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  <inkml:brush xml:id="br1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5808 2355,'-11'0,"-12"0,-18 0,-12 5,-2 12,-2 12,10 13,11 13,23 8,24-3,24-10,17-15,9-22,5-19,6-19,-4-20,-9-12,-15-7,-19-2,-24 0,-22 11,-18 10,-18 13,-13 11,-5 15,-1 18,9 22,10 16,15 9,14 4,23 3,26-7,21-7,12-12,8-14,2-16,7-14,-5-17,2-25,-10-15,-16-7,-24 4,-31 1,-23 8,-16 12,-9 14,-3 22,-7 22,4 18,8 14,15 9,14 10,22-1,23-7,19-13,19-19,5-29,3-25,-4-17,-7-10,-11-12,-23 0,-24 8,-21 13,-20 19,-12 20,-1 26,5 25,13 14,13 9,28-4,23-11,19-20,13-26,8-23,-7-24,-12-16,-18 3,-23 5,-22 11,-17 12,-12 10,8 13,21 7,25 3,21-5,2-3,-14-1,-18 5,-19 7,0 6,15 2,18-9,19-10,-1-5,-15 4,-19 6,-23 4,-22 10,8 6,28 0,26-9,21-13,16-6,11-7,-11-3,-22 2,-25 8,-29 9,-18 9,-16 7,13 6,25-3,27-10,28-12,19-12,17-9,13-2,-18 4,-34 4,-31 9,-25 5,-17 9,-11 6,-11 6,17 9,27 0,28-11,23-14,18-12,16-6,8-11,2-6,-15 1,-33 11,-29 13,-30 8,-17 8,-16 11,0 13,17-1,32-5,29-13,25-10,15-21,-9-8,-22 0,-24 3,-21 15,-16 19,6 16,18 3,23-4,21-17,21-16,8-23,-4-16,-12-12,-21-1,-24 8,-20 13,-16 11,-10 21,-6 20,2 17,11 12,23 4,27-7,26-16,20-13,11-13,5-19,7-20,-9-14,-20-9,-27 7,-27 11,-22 13,-19 12,-12 9,-5 20,5 19,8 14,13 9,24 5,26-1,26-12,18-18,10-18,10-28,-7-19,-10-14,-13-8,-25 1,-24 10,-22 13,-15 13,-15 30,-2 24,9 16,14 10,18 11,23-7,21-14,22-15,13-18,7-17,2-23,-10-17,-14-12,-21-6,-23 2,-21 10,-18 14,-17 13,-8 14,1 19,2 22,11 16,20 9,24 0,25-11,18-13,13-22,9-24,-1-20,-9-20,-24-1,-26 9,-27 11,-24 21,-8 22,1 20,11 14,14 15,22-3,25-11,19-13,20-23,11-22,0-20,-10-15,-24-3,-27 5,-24 12,-18 20,-7 24,0 19,8 14,20 1,25-8,20-15,17-22,11-25,-3-19,-16-2,-28 7,-31 10,-20 20,-8 27,4 20,17 4,28-11,20-20,7-12</inkml:trace>
  <inkml:trace contextRef="#ctx0" brushRef="#br0" timeOffset="19047.2">5601 2680,'-5'0,"-12"10,-7 13,-11 13,1 16,-3 8,-1 5,6 1,4-1,1 4,0 0,0 3,0 0,-1-2,-6 1,3 0,2-3,-4-3,-2 3,-5-1,5 0,3-3,-4-2,1-1,-10-2,-8 5,2 2,-7-6,-3-8,4-2,-9-1,-3-3,0 1,2-3,2-8,-3-6,1-3,0-6,3-7,2-5,1-5,1-2,-4 3,-2 1,1-1,1-1,2-1,-4-2,-6 0,-1-1,3 0,2 0,3 0,3 0,1-1,-3 1,-1 0,0 0,1 0,2 0,1-5,1-2,-4 1,-7-4,-1-1,2 3,2 2,3 1,3-2,-4-1,0 2,1-4,1 0,2 2,1-3,-4 0,-1 3,1-4,1-3,1-5,2 1,-4 4,-1 4,1 0,1-5,1 2,2 3,-4 2,-1 4,1 3,1 1,1 1,2 0,-4 6,-1 1,1 5,1 5,1 0,2 2,16-2,16-5</inkml:trace>
  <inkml:trace contextRef="#ctx0" brushRef="#br0" timeOffset="-42334.25">5542 2561,'0'-15,"-10"-5,-14 1,-12 4,-10 4,-8 4,-9 9,-4 3,-1 6,1 2,2 8,33-10</inkml:trace>
  <inkml:trace contextRef="#ctx0" brushRef="#br0" timeOffset="-47168.87">3888 3260,'-17'10,"-48"20,58-26</inkml:trace>
  <inkml:trace contextRef="#ctx0" brushRef="#br0" timeOffset="27702.83">5838 2592,'10'0,"13"0,13 10,11 8,6 11,0 16,1 10,-3 6,-2 3,-2 5,-11 6,0 1,-2-3,3-4,1 2,-1-2,-3-2,-6-3,-3-1,-1 2,1 2,-4-2,4-1,4-2,0 4,2 0,0 0,5-2,6-1,6-7,5-8,9-7,3-5,1-9,0-4,-2-6,3-1,1-3,-2-3,-1-5,-3 4,-1-2,4 0,1-3,0-1,-3-1,0-2,-17 0,-21 0,-15 0</inkml:trace>
  <inkml:trace contextRef="#ctx0" brushRef="#br0" timeOffset="30281.36">5838 2532,'10'-5,"13"-2,13-4,11-1,6 2,5 3,8 2,2 2,0 7,-1 12,2 4,0 4,-2 2,-2 2,-2 1,3 1,1 1,-2-1,-1 0,-2 0,4 0,1-1,-1 1,-2 5,3 1,1 0,-2-2,-1 0,-3-8,-1-6,-6-8,-12-6</inkml:trace>
  <inkml:trace contextRef="#ctx0" brushRef="#br0" timeOffset="33139.94">8112 3211,'5'0,"11"5,19 2,13 4,9 6,4 5,2-1,5-5,2 0,-2 3,-2 3,-2-2,3-5,0-4,-1 0,-2-2,-2-1,-1 2,-1-1,4-2,7-1,0 2,0 6,-4 5,-2-1,2-3,6-4,-1-4,-1 1,-4 5,-3 5,-2 0,4-4,0-4,-1 2,-2 3,0 5,-3-2,5-3,1-5,5-3,-1 1,-1 5,-2 0,-4-2,4-3,0-3,-1-2,-2-2,-2-1,-1 0,-2-1,5 1,2-1,-1 1,-1 0,-1 0,3 0,1 0,-1 0,-2 0,-2 0,-1 0,-1 0,4 0,2 0,-1 0,-1 0,-2 0,-1 0,0 0,3-5,2-2,-1 0,-1 2,-2-4,-11-5,-14 0</inkml:trace>
  <inkml:trace contextRef="#ctx0" brushRef="#br0" timeOffset="35640.42">6162 2473,'11'0,"-3"0,-17 0,-17 0,-15 5,-10 7,-11 6,15 0,25-3,27-4,27-9,19-10,10-3,10 0,8-3,-20 0,-29 4,-30 2,-26 14,-17 10,-18 7,-7 11,-3-2,16-5,27-8,33-11,27-14,17-4,10-6,-9-1,-24 3,-26 4,-23 4,-28 7,-20 9,12 8,26-4,29-10,25-5,18-8,-1-2,-18 0,-22 8,-21 14,-2 1,14-8,19-14,23-10,16-2,10 2,11 6,8 4,7 4,-1 4,-19 1,-21 1</inkml:trace>
  <inkml:trace contextRef="#ctx0" brushRef="#br0" timeOffset="36032.34">6015 2561,'10'0,"13"0,13 0,10 0,8 0,4 0,8 0,2 0,0 0,-1 0,-18 0,-27 6,-27 0,-12 1</inkml:trace>
  <inkml:trace contextRef="#ctx0" brushRef="#br0" timeOffset="36282.31">6251 2592,'-10'4,"-14"3,8-1,16-1,19-1,16-2,12-1,8 0,9-1,-5 0</inkml:trace>
  <inkml:trace contextRef="#ctx0" brushRef="#br0" timeOffset="36532.3">6192 2621,'5'0,"16"0,21 0,12 0,13 5,4 6,1 8,-12-1</inkml:trace>
  <inkml:trace contextRef="#ctx0" brushRef="#br0" timeOffset="36826.76">6487 2710,'5'0,"17"0,15 0,10 0,13 0,7 5,-9 1</inkml:trace>
  <inkml:trace contextRef="#ctx0" brushRef="#br0" timeOffset="36984.5">6782 2768,'5'5,"12"2,13-1,16 0,1 7,-8 3</inkml:trace>
  <inkml:trace contextRef="#ctx0" brushRef="#br0" timeOffset="37937.07">6340 2532,'-5'0,"-12"-5,-23-6,-20-3,-9-2,11 0,32 4,34 8,31 6,20 6,-6-2,-27-8,-33-8,-30-7,-24-11,-17-11,15 1,28 17,31 13,25 17,4 7,-11-4,-24-9,-15-5,-4-2</inkml:trace>
  <inkml:trace contextRef="#ctx0" brushRef="#br0" timeOffset="40015.05">5808 2916,'5'-5,"12"-2,2-9,-16-8,-14-9,0 1,11 6,17 12,20 8,-6 6,-19-2,-21-7,-19-10,0 2,14 9,21 6,24 18,16 12,-5 1,-24-5,-25-16,-22-15,-1-1,20 11,22 15,18 15,15 11,4 14,-11-13,-22-25,-23-25,-22-22,-20-12,9 6,20 24,29 33,18 23,9 14,4 10,-5-15,-8-29,-15-33,-8-26,-16-17,-10-16,-1 14,7 25,12 27,12 24,10 22,6 14,4 11,13 3,-1-16,-7-17</inkml:trace>
  <inkml:trace contextRef="#ctx0" brushRef="#br0" timeOffset="41187.24">6073 3123,'5'0,"7"15,11 15,2 12,2 15,6 12,2 10,-4 1,-3-18,-5-35,-13-31,-18-26,-12-17,2 4,10 19,10 25,5 26,7 19,6 11,-1-8,-3-23,-10-31,-10-30,-16-18,7 4,15 30,17 30,6 21,3 22,8 16,1-14,-4-26,-13-29,-11-9,-1 7,-2 13,8 21,2 3</inkml:trace>
  <inkml:trace contextRef="#ctx0" brushRef="#br0" timeOffset="41437.21">6457 3713,'0'10,"10"9,19 10,9 17,3 9,0-4,-8-11</inkml:trace>
  <inkml:trace contextRef="#ctx0" brushRef="#br0" timeOffset="41577.85">6665 3979,'0'0</inkml:trace>
  <inkml:trace contextRef="#ctx0" brushRef="#br0" timeOffset="42405.39">6132 2886,'-5'-10,"-6"-13,-12-18,-2 8,9 24,6 25,6 19,13 14,5-7,0-20,-7-24,-10-22,-15-22,-3 8,11 29,12 27,6 20,7 14,11 13,5 5,4-14,-5-16</inkml:trace>
  <inkml:trace contextRef="#ctx0" brushRef="#br0" timeOffset="42686.64">6103 2916,'-10'-10,"-3"2,0 17,13 17,6 19,12 13,8 5,5 3,2 5,-5-19,-7-20</inkml:trace>
  <inkml:trace contextRef="#ctx0" brushRef="#br0" timeOffset="42952.88">6162 3064,'-10'-5,"-3"3,5 13,5 13,12 19,10 16,1 9,3 3,3-2,1-1,-4-18,-5-17</inkml:trace>
  <inkml:trace contextRef="#ctx0" brushRef="#br0" timeOffset="46624.87">6251 3211,'-5'-10,"-2"7,1 13,1 16,11 19,5 10,6 13,-1 3,-2 1,1-2,3-19,-2-27,-3-28,-9-34,-5-20,-7-10,-8-4,-1 16,8 27,10 33,9 27,9 17,1 17,2 6,2 2,3-17,-4-28,-6-29,-5-3,5 7,4 15,4 18,-2-6,-5-18,-11-22,-11-19,-1-4,7 18,2 21,1 1,-1-12,-6-15,-13-13,-8-13,-11-17,-5-8,-5-3,0 2,-4-2,8 1,9 19,21 32,17 37,18 24,8 17,5 13,1 5,-7-15,-14-33,-14-35,-18-27,-13-22,-10-11,-10-14,-2-3,3 3,19 21,19 40,16 35,12 25,7 16,4 9,-3-11,-11-25,-14-32,-12-25,-10-23,-7-11,-3-6,-3-1,-5-3,3 20,8 30,13 30,9 27,15 20,10 15,3 11,1 2,-3-17,-10-36,-13-31,-11-26,-8-23,-11-18,-1 14,12 25,12 34,19 31,17 30,9 19,-1 6,-3-3,-6-5,-13-17,-9-24,-5-30,-3-25,-1-21,1 1,5 16,8 22,7 20,5 21,-1-6,-3-21,-11-22,-16-21,-6-16,-7-16,-8-13,0 15,16 28,9 28,12 10,-1-8,-2-19,-6-16,-8-13,-7-8,-11-11,-6-14,-2-4,5 18,13 35,20 32,9 11,-7-12,-19-16,-18-11,-12-5,0 7,24 18,25 24,22 20,2-1,-15-18,-23-22,-27-20,-15-11,-10-6,5 10,29 20,27 17,26 21,17 12,3-6,-18-19,-22-22,-23-15,-23-9,-15-8,8 11,26 16,33 21,29 12,18 9,-6-6,-22-13,-26-12,-24-6,-18-3,-4 7,7 2</inkml:trace>
  <inkml:trace contextRef="#ctx0" brushRef="#br0" timeOffset="47343.09">5748 2739,'-5'-5,"-11"-2,1-9,14-2,17 1,15 0,-1 1,-17 15,-20 17,-25 15,-11 19,-8 5,8-7,23-21,25-26,25-27,-1-1,-16 16,-20 19,-20 23,-14 17,-11 10,14-4,18-28,18-17,9-11</inkml:trace>
  <inkml:trace contextRef="#ctx0" brushRef="#br0" timeOffset="49593.83">5689 2798,'-5'5,"-6"12,-17 17,-9 19,-7 11,-7 3,0 1,14-16,18-27,23-28,15-28,20-19,13-11,3-6,-13 15,-24 30,-30 29,-17 29,-15 13,-10 9,0 8,14-6,24-23,24-34,26-26,23-31,21-15,8-6,-1-1,-20 13,-31 27,-31 25,-32 19,-20 18,-13 16,-5 4,-6 0,19-7,29-11,33-21,26-15,27-17,14-10,3 2,-16 6,-29-2,-15 8,0 9,6 6,10 3,-6-6,-19-3,-19-5,-5 2,12 13,15 11,7 0,-11-7,-21-14,-19-9,-14-7,6 1,19 11,25 8,5 6,-8 2,-15 2,-20 15,-14 20,-9 14,0 8,5 9,16-17,25-27,24-28,9-23,-8-2,-13 14,-15 19,-11 25,-12 17,-8 5,-3 10,3 4,3 2,14-12,17-29,20-30,19-23,4-13,-3 0</inkml:trace>
  <inkml:trace contextRef="#ctx0" brushRef="#br0" timeOffset="49881.34">5542 3005,'-5'5,"-12"17,-7 14,-6 12,-2 7,-11 10,-3 3,1 1,14-17,12-27,23-33,13-20,2-6</inkml:trace>
  <inkml:trace contextRef="#ctx0" brushRef="#br0" timeOffset="51921.71">5513 3035,'-10'5,"-4"11,-8 19,-12 18,-5 10,-5 9,-5 3,-1-1,10-19,21-29,13-33,14-26,15-17,14-11,10-9,12-3,12-10,3 5,5 6,-17 15,-33 16,-32 27,-26 14,-3 3,15-4,24-7,22-13,16-12,-5 5,-20 6,-27 23,-28 20,-19 13,1-5,24-23,27-22,9-8,-12 10,-10 17,-13 23,-1-3,14-15,15-19,2-3,-9 17,-14 27,-8 18,-4 13,9-6,13-21,18-27,9-10,1 6,-3-2,3-12,7-14,5-18,13-16,4-9,4-2,-6 15,-21 23,-24 31,-17 26,-21 19,-13 12,-9 11,7-10,27-31,19-29,25-29,15-20,3 5,4 5,-4 9</inkml:trace>
  <inkml:trace contextRef="#ctx0" brushRef="#br0" timeOffset="52452.94">5985 2680,'-5'0,"-17"0,6 0,15 0,3 0,-14 0,-15 0,-18-15,-11-5,8 1,23 3,16 6</inkml:trace>
  <inkml:trace contextRef="#ctx0" brushRef="#br0" timeOffset="52781.05">5867 2798,'5'-5,"17"-2,19 1,13 6,-2 3</inkml:trace>
  <inkml:trace contextRef="#ctx0" brushRef="#br0" timeOffset="54124.21">5808 2798,'5'0,"12"0,12 0,-2 0,-17 0,-20 0,-19 0,2 5,14 2,21-1,18-1,-1-2,-13 5,-25 0,-20 4,-15 0,-13-3,13-2,25-7,26-9,23-13,1-3,-18 3,-21 5,-18 6,1 4,15 4,20-3,19 0,21-4,12-6,-9 0,-27 3,-33 4,-30 3,-17 2,-5-12,9-14,9-7,6 12,11 22,9 20,18 13,25 7,18 1,12-1,2-16,-19-22,-26-15,-24-21,-21-9,-4 4</inkml:trace>
  <inkml:trace contextRef="#ctx0" brushRef="#br0" timeOffset="-42335.25">5572 2739,'-10'0,"-14"0,-12 0,-10 0,7 0,21 0,23 5,21 7,1-5,-14-2,-24-7,-21-9,-20-2,-10-4,14 1,31 8,34 10,23 6,0 0,-26-5,-31-4,-23-6,-15-3,8 1,21 2,31 2,28 2,20 2,-10 0,-26 1,-28 0,-25 1,-23-1,-11 0,-4 1,68-1</inkml:trace>
  <inkml:trace contextRef="#ctx0" brushRef="#br0" timeOffset="-42336.25">5069 2670,'1'0,"100"-9,-18 3</inkml:trace>
  <inkml:trace contextRef="#ctx0" brushRef="#br0" timeOffset="-42338.25">5129 2651,'-10'-5,"6"-7,15-1,20 1,15 4,14 2,8 2,1 7,0 9,-17 1,-27-1,-29-3,-28-7,-18-10,-12-3,-4-5,13 0,26 3,28 4,23 3,23 3,14 1,-9 2,-28 1,-29-1,-23 1,-16 0,3 9,19 9,29 1,23-4,16-3,-5-5,-19 2,-28-1,-4 7,11 2,15-2,14-4,-2-5,-17-2,-19-3,-19-2,0 5,15 1,19-1,19 0,0-2,-15-1,-19-1,-18-1,-20-5,-12-2,-11 1,16-4,27-1,28 3,28 1,20 3,11 2,-9-4,-25-1,-25 1,-30 1,-19 2,-12 1,-6 1,13 0,31 1,33 1,31-6,17-1,-6-5,-28-1,-28 2,-28 2,-20 4,-12 1,11 7,29 2,27 1,24-6,17-4,15-6,-13-1,-29 1,-33 2,-29 2,-22 2,9 1,25 2,28 0,24-10,3-3,-12 1,-18 7,-23 9,-23 15,-16 8,62-24</inkml:trace>
  <inkml:trace contextRef="#ctx0" brushRef="#br0" timeOffset="-42337.25">5069 2625,'34'-11,"22"-10,-28 6,-29 4,-29 5,-25 8,23 0</inkml:trace>
  <inkml:trace contextRef="#ctx0" brushRef="#br0" timeOffset="-42339.25">5069 2637,'9'-2</inkml:trace>
  <inkml:trace contextRef="#ctx0" brushRef="#br0" timeOffset="60968.84">6251 3329,'0'6,"0"0</inkml:trace>
  <inkml:trace contextRef="#ctx0" brushRef="#br0" timeOffset="61406.33">6310 3389,'-5'-10,"-12"-14,-12-12,2-1,17 22,15 23,17 21,9 14,15 21,9 5,1 0,5-7,-7-18,-13-17</inkml:trace>
  <inkml:trace contextRef="#ctx0" brushRef="#br0" timeOffset="61640.69">6635 3654,'-10'-5,"-4"4,7 11,3 20,8 14,9 10,6 6,10-7,1-13</inkml:trace>
  <inkml:trace contextRef="#ctx0" brushRef="#br0" timeOffset="61983.59">6428 3536,'-15'-5,"5"3,9 13,15 23,10 17,1 10,7 9,7 3,7 4,6-11,-5-16</inkml:trace>
  <inkml:trace contextRef="#ctx0" brushRef="#br0" timeOffset="62327.33">6487 3773,'0'5,"10"17,14 14,7 12,4 7,5 5,7 1,5-3,3-23,-12-22,-13-13</inkml:trace>
  <inkml:trace contextRef="#ctx0" brushRef="#br0" timeOffset="62592.94">6665 4038,'0'5,"5"12,11 18,19 13,13 9,8 4,5-3,-8-12</inkml:trace>
  <inkml:trace contextRef="#ctx0" brushRef="#br0" timeOffset="62831.24">6812 4245,'5'5,"12"7,12 11,23 2,16 11,7 11,2-4,-4-8,-13-11</inkml:trace>
  <inkml:trace contextRef="#ctx0" brushRef="#br1" timeOffset="192427.48">79 3247,'-12'18</inkml:trace>
  <inkml:trace contextRef="#ctx0" brushRef="#br1" timeOffset="183704.51">6132 110,'-5'-5,"-11"-1,-14-1,-16 7,-6 13,2 15,3 17,10 11,17 6,21-2,21-7,22-12,13-13,7-16,3-15,0-18,-12-15,-14-11,-15-13,-22-6,-26 3,-20 2,-13 12,-7 19,-8 19,-2 22,6 20,15 13,15 10,14 6,21 8,21-8,17-9,12-13,7-14,11-15,2-19,-4-23,-14-17,-11-8,-11-6,-12-1,-17 4,-25 9,-18 13,-12 17,-6 19,-8 19,2 22,8 14,9 9,13 4,23 1,24-1,25-11,16-20,16-21,0-22,0-30,-12-24,-16-11,-13-2,-23 1,-25 8,-20 15,-13 18,-2 23,4 25,6 24,5 21,11 16,20 4,22-10,20-18,13-16,11-26,5-23,-3-25,-10-21,-14-9,-22 0,-28 9,-21 13,-15 15,-3 24,4 27,4 26,11 15,17 8,22-9,21-13,16-20,11-24,3-28,-8-19,-12-12,-16-2,-21 10,-25 17,-18 20,-5 27,5 21,12 14,11 9,19-1,22-10,17-23,13-31,-2-24,-8-18,-15-5,-22 6,-21 16,-16 19,-8 26,5 20,18 11,24-9,20-15,13-25,0-24,-11-5,-20 6,-20 19,-13 21,4 12,16-2,19-15,9-20,-5-7,-14 10,-12 16,0 7,13 1,17-12,-1-7,-18 8,7 3,1 0</inkml:trace>
  <inkml:trace contextRef="#ctx0" brushRef="#br1" timeOffset="9027.23">5778 465,'-5'0,"-16"0,-16 0,-11 10,-7 3,-5 10,-6 11,-3 9,0 3,3 3,-4-1,1 1,2 2,2-2,-2 0,-1 2,2 2,2 3,1-4,2-5,1-6,-4-5,15-15</inkml:trace>
  <inkml:trace contextRef="#ctx0" brushRef="#br1" timeOffset="9028.23">4155 1386,'-47'10,"-18"0,0 0,13 4,14 0</inkml:trace>
  <inkml:trace contextRef="#ctx0" brushRef="#br1" timeOffset="198609.06">5838 524,'0'0</inkml:trace>
  <inkml:trace contextRef="#ctx0" brushRef="#br1" timeOffset="198952.3">5867 494,'-5'0,"-2"-5,1-1</inkml:trace>
  <inkml:trace contextRef="#ctx0" brushRef="#br1" timeOffset="199171.03">5897 465,'-5'0,"-2"0</inkml:trace>
  <inkml:trace contextRef="#ctx0" brushRef="#br1" timeOffset="7753.25">5926 465,'-5'0,"-12"0,-12 0,-13-10,7-3,19-5,23 1,19-2,21-8,-2 2,-25 4,-25 10,-22 8,-16 4,-11 2,8-4,23-3,24-5,28-11,19-2,-3 2,-26 6,-25 3,-21 11,-18 3,-9 8,8 1,23-6,24-9,28-5,19 0,-4 1,-24 2,-26 6,-22 4,-16 5,5 1,18-5,23-5,22-3,1 0,-14 0,-18 0,-18 1,-15 0,-11 0,8 1,22 0,25 0,21 0,1 0,-13 0,-20 0,-17 5,-21 2,-13 0,9-2,28-1,28-2,6-1,-7 0,-21-1,-18 0,-13 4,-13 2,-8 5,-2 1,-4 3,0 4,3 4,17-2,29-5,33-10,5-5,-10-4,-16 4,-20 2,-16 5,-9 7,-15 5,-5 0,15-4,33-5,17-4,-5-3,-9-2,-11 3,-8 6,-8 7,-9-1,2 1</inkml:trace>
  <inkml:trace contextRef="#ctx0" brushRef="#br1" timeOffset="7754.25">3889 647,'-2'0,"-28"8,20-2,22-1,4-1,-11-2,-16-1,-21-1,4-5,18-2,5 0,-12 1,8 2,14 2,8 1</inkml:trace>
  <inkml:trace contextRef="#ctx0" brushRef="#br1" timeOffset="7752.25">4183 596,'3'-1,"78"-15,-20 3,-30 5,-30 3,-31 7,-30 9,-15 3,63-12</inkml:trace>
  <inkml:trace contextRef="#ctx0" brushRef="#br1" timeOffset="7751.25">4183 556,'18'-4,"68"-19,-1 1,1 4,-4-1,-1-1,0-2,-3 1,-5 6,-4 4,0 0,-1 2,-12 1</inkml:trace>
  <inkml:trace contextRef="#ctx0" brushRef="#br1" timeOffset="205687.23">4420 465,'10'0,"13"0,14-5,14-2,9-4,15-6,9 0,6-2,7-3,3-2,-2 2,-6 1,-19 3</inkml:trace>
  <inkml:trace contextRef="#ctx0" brushRef="#br1" timeOffset="211514.94">5099 317,'-15'0,"5"0,19 0,19 0,13 0,11 0,12 0,4 0,1-5,-16-2,-27 1,-29 1,-28 1,-24 2,-13 1,11 0,29 1,35 0,26 1,23-6,12-1,-11 0,-25 1,-29 1,-28 7,-32 7,-20 3,8-2,30-2,43-3,35-3,21-1,10-6,4-3,4 1,-21 0,-31 2,-29 1,-25 2,-27 0,-15 1,-5 0,-5 6,1 0,4 1,5 3,3 1,-5 3,-2-1,-3-3,22-3,35-2,31-3,29-1,22-6,16-2,5-5,-2 0,-4 1,-21 4,-29 2,-31 2,-28 1,-24 2,-18 5,-7 3,17-1,28-1,36-2,27-2,25 0,18-2,8 0,0 0,-18 0,-34 4,-32 2,-30 1,-23 3,-13 0,-13-1,-8 2,-3 5,5-1,28 3,39-3,40-3,31-3,28-10,22-8,9-3,-3 0,-25-2,-35 0,-35 4,-34 3,-23 2,-12 8,8 3,29 5,33 1,30-1,19-3,15-2,4-3,0-2,-19-1,-34 0,-31-5,-30-3,-23-4,-12 0,12-3,31 1,30 2,30 4,25 3,14 3,3 1,-14 1,-28 0,-34 1,-32 0,-19-6,-12-1,12 0,24 1,32 1,32 2,19 1,11 1,5 4,-15 3,-31 0,-30-2,-23-1,-23-2,-11-1,15 0,25-1,33 0,29 0,18-1,10 1,4 0,-15 0,-27 0,-34-5,-5 3,9 2,15 7,15 6,-2-4,-15-8,-20-9,-24-9,5-1,16 2,21 4,19 4,-1-6,-15-1,-24 1,-26 5,0-3,15 2,22 1,22 4,1 1,-12 8,-19 7,-22 2,-21 4,8 4,22-2,24-8,28-7,18-9,11-4,-10 1,-22 0,-27 8,-23 2,-23 8,-13 6,8 0,28-2,33-4,24-3,17-8,-5 1,-21 1,-29 5,-29 6,-5 7,21 0,21-9,22-10,16-6,-5-2,-18 6,-23 8,-5 8,9 2,14-2,15-4,-2-3,-11-13,-9-15,-4-15,-4 5,-1 2,-1-4,1-12,-10 8,-12 19,-13 23,5 11,18-8,22-9,19-11,20-7,-7-1,-22 12,-23 9,-21 4,-1-5,14-6,25-8,19-11,16-7,9-3,-10 15,-22 16,-31 18,-30 17,-17 8,4-2,22-7,35-25,31-17,20-18,-5 3,-22 9,-31 24,-26 16,-18 14,3 1,24-16,29-17,24-13,15-16,9-9,-11 7,-24 18,-25 16,-29 16,-19 14,4 2,24-12,35-15,26-20,6-3,-21 10,-34 20,-27 18,-1-4,20-11,23-21,10 1,-3 9,-3 14,1 1,3-12,-1-10</inkml:trace>
  <inkml:trace contextRef="#ctx0" brushRef="#br1" timeOffset="-212675.54">6192 347,'5'5,"12"6,7 12,11 17,4 12,0 7,3 3,-4 7,0 1,-1-1,-6-3,-9-1,-9-18,-5-27,-15-26,-11-23,-8-21,1-12,5-6,5-1,6 1,3 2,4 2,2-3,1 0,-5 1,-1 2,-6 17,0 26,6 27,5 27,2 19,5 10,2 4,-6-13,-8-27,-8-32,-3-25,3-17,-3-12,2-4,4 13,3 26,3 26,2 24,1 22,1 14,1 5,-1-12,1-26,-1-27,1-30,-6-19,-7-12,-6-6,-10-1,4 15,12 27,18 27,12 24,9 22,10 19,-2 7,-17-8,-11-32,-17-35,-11-28,-9-20,3 5,9 24,14 30,7 24,4 17,-1 13,5 7,0-14,-1-31,-3-31,-8-29,-3-19,-1-11,-5-4,4 14,3 27,3 28,6 28,2 20,4 21,6 10,-1 0,-3-18,-9-35,-5-31,-8-26,-2-23,0-17,3-12,1-2,3 19,1 29,1 37,1 33,0 21,6 16,1 6,4-1,-4-17,-3-34,-3-37,-2-25,1-18,-1 11,5 24,1 29,1 24,4 16,0 10,4 10,-1 3,7-10,6-21,-2-18</inkml:trace>
  <inkml:trace contextRef="#ctx0" brushRef="#br1" timeOffset="-212309.63">6782 1233,'0'-10,"0"-3</inkml:trace>
  <inkml:trace contextRef="#ctx0" brushRef="#br1" timeOffset="-209513.12">6457 583,'-5'-10,"-1"-18,-1 5,2 17,7 19,2 23,6 15,2 9,-2 4,-3 7,-1 1,-3-2,-7-17,-7-29,-3-32,3-26,1-21,-1-13,0-8,3-8,2-3,2 2,2 6,-3 6,-7 21,0 28,6 35,9 30,5 22,5 17,6 4,-1 3,3-3,-4-6,-13-21,-9-31,-2-34,-6-26,0-18,1-9,-1-5,1-1,7 5,10 20,5 25,4 27,1 21,-3 21,-3 11,-3 5,-7-14,-15-31,-8-35,-6-30,-2-18,-2-9,-4-3,4 16,13 23,4 16,-4 12,-9 6,-9 4,7 0,19 4,22 2,19-3,15-1,-5 2,-19 1,-22-3,-22-1,-1-3,15-1,23-1,20 4,0 1,-16 0,-16 4,-3 5,15 0,15-3,-8-2,-16-5,-19-6,-2-4,17 4,-1 2,-10-4,-13-2,-13-4,10 3,21 9,20 8,25 8,9 10,-2 0</inkml:trace>
  <inkml:trace contextRef="#ctx0" brushRef="#br1" timeOffset="-208262.69">6516 1025,'10'0,"4"16,-1 19,2 14,4 14,4 11,-3 3,2 4,5-2,0-20,-6-29,-11-35,-7-28,-9-22,-4-12,0-10,-4-6,-4 0,1 4,4 6,3 5,4 20,3 32,1 29,2 28,6 27,6 16,2 20,3 7,-1-1,2-8,2-12,-1-11,-5-4,6-25,-1-31,-4-28,-8-24,-7-15,-2 0</inkml:trace>
  <inkml:trace contextRef="#ctx0" brushRef="#br1" timeOffset="-207840.83">6694 1085,'0'-5,"-5"-17,-7 6,-1 15,2 18,2 21,8 15,9 17,14 23,7 10,-1-2,0-3,6 1,-4-5,-2-10,-5-8,-2-7,1-15,-4-18</inkml:trace>
  <inkml:trace contextRef="#ctx0" brushRef="#br1" timeOffset="-207293.55">6753 1646,'0'5,"5"12,7 18,6 13,5 8,4 5,2 2,1 6,-4 0,-7 0,-6-3,4-2,-1-12</inkml:trace>
  <inkml:trace contextRef="#ctx0" brushRef="#br1" timeOffset="-206731.07">6960 2118,'0'5,"10"12,8 13,2 17,1 9,9 7,-3 1,6 1,-4 4,4-10,-4-14</inkml:trace>
  <inkml:trace contextRef="#ctx0" brushRef="#br1" timeOffset="-205309.56">7166 2621,'5'15,"7"5,1-1</inkml:trace>
  <inkml:trace contextRef="#ctx0" brushRef="#br1" timeOffset="-204731.45">7196 2621,'0'5,"0"12,10 17,9 14,5-1,-1-9</inkml:trace>
  <inkml:trace contextRef="#ctx0" brushRef="#br1" timeOffset="-202372.16">7374 3300,'-5'-15,"-7"-15,-1 2,6 22,5 21,7 19,9 13,6 9,0 9,6 5,10-5,3-4,5-1,0-2,-3-1,8 1,-1 0,3 0,1 1,4-5,0-7,-2-1,-2-3,1-5,-9-7</inkml:trace>
  <inkml:trace contextRef="#ctx0" brushRef="#br1" timeOffset="-197716.36">5985 347,'0'-10,"0"-14,-5 3,-12 10,-7 16,-21 18,-12 10,-7 10,13-9,25-24,27-19,24-18,1-4,-12 12,-20 21,-18 14,-15 20,-17 8,18-7,24-27,25-23,25-31,27-22,13-21,4-5,-23 18,-25 42,-33 31,-22 26,-17 24,-12 13,-2 6,-6 2,16-21,26-29,26-23,22-25,16-14,9-10,7-10,-18 14,-32 27,-22 31,-25 24,-21 11,-12 13,-4 2,21-9,28-24,29-21,22-22,18-13,15-12,8-8,2-7,-16 17,-28 20,-33 23,-25 20,-4 8,16-13,30-15,24-12,5 0,-13 16,-27 12,-9 2,18-2,18-15,13-13,1-1,-22 8,-20 17,-4 2,9-7,18-21,-4-13,-15-4,-23 4,-19 6,3 5,17 5,27 3,18 3,3 2</inkml:trace>
  <inkml:trace contextRef="#ctx0" brushRef="#br1" timeOffset="-194325.22">6340 524,'10'0,"13"0,13 5,10 7,13 6,6 5,-13-2,-30-8,-29-18,-19-17,-14-15,-6-17,15 2,18 14,21 23,29 25,19 16,9 13,-5-5,-29-19,-30-16,-24-13,-19-15,-18-7,-2-7,13 3,30 24,29 19,22 20,17 16,14 11,6 7,3 4,3 1,4 1,-7-15,-20-32,-29-23,-33-20,-26-11,-16-9,-10-1,-8 2,-4 4,2-1,2 2,19 13,28 16,32 20,31 19,23 20,21 17,11 3,10 4,1 1,-6-2,-21-18,-33-27,-41-24,-30-22,-21-12,-18-6,17 4,27 18,26 17,23 19,21 15,12 18,6 10,-9-11,-25-19,-32-20,-27-17,-5-8,13-1,25 16,21 8,15 13,11 2,11 6,-16-6,-27-12,-32-15,-24-11,-2-3,15 6,26 9,22 11,16 13,12 2,5 8,-13-7,-24-8,-26-17,-8-4,8-1,14 4,5 9,0 2</inkml:trace>
  <inkml:trace contextRef="#ctx0" brushRef="#br1" timeOffset="-32215.29">8171 1380,'-5'-10,"3"-3,12 5,15 10,13 3,10 7,11 6,7 5,1 4,0 2,4 1,-1 1,-2 0,-2-1,-3 1,3 4,1-4,-2-2,-58-25</inkml:trace>
  <inkml:trace contextRef="#ctx0" brushRef="#br1" timeOffset="-36652.35">13073 3557,'18'6</inkml:trace>
  <inkml:trace contextRef="#ctx0" brushRef="#br1" timeOffset="-188497.34">8142 1262,'-10'0,"-14"0,-12 0,4 5,24 7,22 6,25 5,20-1,15 5,5-1,0-1,-5 1,-4-4,-14-6</inkml:trace>
  <inkml:trace contextRef="#ctx0" brushRef="#br1" timeOffset="-187950.49">8112 1321,'5'0,"11"5,19 12,18 2,15 9,16 5,9 1,4-5,-5-2,-18-6</inkml:trace>
  <inkml:trace contextRef="#ctx0" brushRef="#br1" timeOffset="-32216.29">8112 1321,'5'-5,"11"-1,19-1,18 12,15 10,22 12,14 12,1 9,7 2,-5-3,-7-5,-4-4,-12-4</inkml:trace>
  <inkml:trace contextRef="#ctx0" brushRef="#br1" timeOffset="-183981.42">6457 641,'5'0,"17"0,20 0,12 0,8 0,2 5,-8-3,-30-7,-29-8,-29-6,-19-6,-11-3,10 3,24 6,26 16,25 14,22 15,14 2,-2-7,-23-13,-30-18,-32-12,-21-2,-12-8,-6-3,14 5,25 17,33 16,26 17,-3-4,-16-16,-20-17,-19-21,-19-9,-8-7,-4-8,12 5,35 23,29 32,26 26,16 20,3 12,-20-9,-26-22,-28-30,-25-24,-18-18,6 9,21 22,25 23,23 20,18 16,2-4,-15-19,-23-23,-27-21,-19-22,-12-7,-7-1,12 15,24 29,33 25,29 27,19 10,10 6,-11-11,-25-24,-37-36,-33-31,-23-22,-13-1,-2 6,3 14,18 19,30 25,34 23,26 13,19 6,9 7,10-5,-16-15,-28-21,-29-21,-28-14,-19-7,-12-1,-4 5,-2 8,1 19,12 25,20 20,32 8,25 6,20-6,12-11,7-17,-6-21,-18-11,-30-7,-32-2,-21 4,-18 10,7 16,23 7,27 1,30-3,22-8,-8-10,-20-4,-27 5,-23 2,-16 7,7 8,19 1,29-1,29-9,18-9,-5-4,-26-1,-21 12,-6 16,8 4,18-1,16-5,12-4,12-5,12 2,2 4,4 5,-1-1,1 2,-3 8,-9 15,-17-6,-16-9</inkml:trace>
  <inkml:trace contextRef="#ctx0" brushRef="#br1" timeOffset="-174325.27">6546 524,'5'0,"17"0,25 5,13 7,8 6,-13 0,-31-8,-30-6,-28-3,-24-7,-18-3,-5 1,16 6,29 4,41 1,35 1,25-1,17-1,4 0,-22-1,-37-1,-33 0,-31 0,-24 5,-12 1,12 0,31-1,31-1,25-2,18-1,17 5,13 0,4 0,-2 4,-17 0,-30-1,-35-3,-31-2,-25-2,-16-1,-6 0,17-2,35 1,43 4,29 3,19-1,9-2,-13 0,-25-2,-28-1,-29 0,-25-1,-14 0,-6-1,15 1,32 5,35 2,31-1,23-1,17-1,9 3,-21 1,-37-1,-34-2,-32-2,-20 4,-11 1,16-1,26-2,32-2,24-1,17-1,15-1,7 0,-15 0,-26 0,-34-1,-26 1,-24 5,-12 1,9 11,30 1,34-2,26-3,17-5,15-3,6-2,-14 3,-32 0,-30 5,-30 0,-4 8,15 2,21-4,25-4,20-5,18-3,-8 2,-22 0,-16 9,-6 1,5 4,11-2,16-5,12 1,-10 2,-26-1,-6 2,5-3,15-3,12 0,4 10,-1-6,-19-14,-23-18,-23-11,-23-12,-20-3,-9 5,-7-7,-1 5,-2-1,-3 1,4 2,5 3,20 6,30 9,34 17,25 14,17 11,11 10,-12-10,-23-13,-32-20,-29-12,-25-13,-17-5,-21-1,-14 1,-3 8,28 14,38 10,48 17,34 7,21 5,16 9,16 5,4 2,-4-1,-22-7,-32-12,-36-11,-28-10,-19-4,-11-7,-5 0,-1 2,15 9,27 9,33 5,25 5,22 0,11 3,-10-2,-24-4,-34-9,-31-4,-24-8,-24-2,-12 1,-6 1,19 4,33 1,35 3,29 0,7 1,-11-5,-17-6,-19-1,0 0,14 4,19 2,17 3,14 1,-9 1,-21 2,-22-6,-19-1,-15-5,-15-5,14-1,23 4,27 3,23-2,16 2,-4 2,-19 3,-23 1,-20 3,-2 0,13 1,20 1,17-1,6-4,-9-7,-17-12,-25-7,-9 12,10 14,24 17,21 7,11-5,-16-10,-21-11,-21-9,-18-8,-10 1,-4 13,8 20,22 16,24 15,23 0,22-7,-7-10,-20-9,-14-12,3-17,10-7,17 1,13 3,-2 10,-19 10,-24 11,-17-4,-2-13,12-16,2 0,-14 8,-14 5,-12 4,1-2,12-12,11-13,15-16,6 8,4 22,5 22,1 20,3 15,4 16,8-2,0-21,-5-27,-1-25,0-19,-8 0,-7 17,-4 21,2 6,-5 1,-17-2,-21 4,-20-1,-9-2,12 2,10 0,7-13,1-15,-4-15,-5-13,-10-3,15 7,25 20,24 23,22 27,5 19,-3 15,-7 8,-13-18,-13-29,-17-28,-10-24,-16-26,-5-15,11 9,17 26,21 28,17 25,10 25,5 14,3 8,0 3,-6-16,-8-27,-12-27,-18-29,-18-25,-14-13,0-4,7 14,25 33,18 30,18 30,4 18,7 11,3 4,-2 6,3 0,-5-17,-9-34,-20-30,-16-25,-16-16,-10-16,-4-6,10 13,9 32,18 29,15 30,14 25,13 21,4 8,0-2,-3-5,-14-26,-16-32,-15-31,-3-9,5 9,8 15,3 23,4-6,0-15,-2-20,-3-18,-9-19,-9-12,-7-10,-2 16,2 33,15 30,6 23,8 17,7 14,5 7,-2 7,-5-15,-5-38,-5-38,-4-27,-7-17,-14-12,-9-11,-4-6,-8-8,2 1,9 23,7 38,18 39,9 30,9 22,11 18,6 10,3 1,0 1,-6-25,-13-34,-10-30,-15-27,-18-22,-13-24,-16-14,-3-12,-7 1,8 8,13 23,14 34,18 37,15 34,13 26,13 11,7 4,7-1,-3-20,-19-33,-18-32,-24-34,-14-25,-6-11,-11-8,-2-4,-2 4,9 20,23 38,19 33,22 30,13 25,10 18,5 4,4 0,-7-20,-14-31,-23-35,-17-32,-17-25,-18-23,-11-6,-1 1,9 22,24 32,21 36,22 34,7 21,0-5,-9-25,-17-23,-18-21,-22-18,-12-3,7 10,27 11,32 12,23 8,2 4,-16 5,-27 1,-27 4,-23-1,-17 1,-7 4,21-7,46-10,39-7,31-6,21-7,7-6,-21 6,-32 11,-35 12,-34 9,-24 13,-18 6,-9 3,14-6,35-12,39-15,30-18,25-7,18-4,6-4,-14 9,-34 8,-33 10,-30 16,-20 11,-16 0,-17 7,-9 3,2-5,21-7,32-8,39-11,34-12,22-14,15-9,17-3,-18 3,-34 7,-40 18,-34 20,-25 8,-17 9,-10 6,-5 1,4 3,22-4,38-13,34-17,27-14,29-16,13-9,6-9,-2 2,-17 8,-30 9,-35 18,-36 16,-21 10,-15 11,-14 6,-12 6,2 0,8-3,26-8,33-10,34-19,37-15,27-17,18-13,10-4,5-6,-4 6,-23 11,-37 15,-40 17,-39 12,-26 16,-16 7,-8-1,3 3,7-5,29-6,33-14,37-8,31-15,19-11,8-5,-12 1,-27 5,-33 12,-6 7,-2-5,1-2</inkml:trace>
  <inkml:trace contextRef="#ctx0" brushRef="#br1" timeOffset="-170574.87">5689 465,'10'-10,"19"-9,14-10,-5-6,-25 3,-28 22,-23 18,-14 18,-19 19,-2 12,-4 6,1-2,3-2,25-25,30-25,33-22,30-26,26-20,12-5,7-7,8-2,-3 2,-22 18,-39 28,-35 34,-33 24,-30 28,-24 18,-8 0,-2 3,5-4,4-9,26-22,35-33,41-35,35-29,28-20,17-14,7-3,-23 19,-39 30,-37 33,-34 26,-25 26,-14 9,-20 10,-8 9,1-3,29-14,41-22,35-26,32-16,30-22,13-16,2 0,4-3,5-4,-2 3,-6 3,-7 5,-23 9,-30 15,-34 15,-25 13,-32 14,-25 14,-6 3,-8 6,1-1,27-9,37-10,51-16,33-15,20-7,9-7,13-11,6-5,3 2,-24 6,-45 13,-36 12,-31 7,-19 7,-19 6,-11 9,-5-1,4-4,22-8,39-6,39-9,38-11,27-9,11-1,11-2,-1-3,-5-3,-29 10,-34 11,-47 12,-35 11,-28 11,-25 12,-8 4,4-1,28-7,38-10,46-15,50-18,25-14,11-8,11-10,4 3,-5 2,-8 2,-9 6,-29 7,-31 8,-40 15,-41 17,-19 5,-17 8,-1 4,2 0,6-2,10-1,4-2,4-2,21-5,33-8,37-17,29-18,27-12,12-6,1-2,-20 6,-35 17,-38 17,-28 12,-23 10,-17 4,-11 9,-5 1,22 1,33-8,33-9,32-18,21-15,-3-6,-20 5,-24 9,-23 5,-23 3,1-6,18-8,22-12,27-7,20-16,12-4,6-10,7-4,-12 7,-33 18,-29 25,-29 25,-30 30,-19 27,-10 2,-5 9,4-10,3-2,1-3,7-8,21-18,32-22,35-24,32-21,35-22,20-17,9-2,-3-1,-8 2,-9 6,-24 20,-37 30,-37 28,-31 21,-32 18,-18 15,-8 0,4-2,10-8,25-14,23-11,30-16,26-12,27-17,26-13,17-13,10-10,3-3,7-4,-5-2,-9 6,-25 13,-33 11,-37 15,-32 14,0 0,17-5,21-8,22-13,21-3,19-7,9-5,2 0,-6-5,0 5,0 3,-2 7,2 3,-19 4,-33 7,-35 9,-3-5,12-6,17-11,19-11,20-6,-8 6,-20 7,-24 10,-19 12,-17 7,-5-1,10-11,22-9,14 0</inkml:trace>
  <inkml:trace contextRef="#ctx0" brushRef="#br1" timeOffset="7748.25">5719 258,'-5'5,"-17"7,-14 6,-17 5,-19 9,-7-2,-5-5,1-7,20-7,30-9,32-12,30-3,26-4,18-10,7 0,0 0,2 4,-24 6,-37 6,-36 5,-31 8,-18 5,-18 4,-10 2,0 3,1-1,-9 2,-2-2,5 2,4 2,9 4,8-2,2 0,18-4,29-4,30-5,28-13,25-12,17-7,12 0,1 0,-3-2,-27 4,-32 10,-36 13,-26 6,-31 7,-14 5,-13 6,0-2,-5 5,1 3,2 1,28-5,44-15</inkml:trace>
  <inkml:trace contextRef="#ctx0" brushRef="#br1" timeOffset="7749.25">4183 559,'17'-3,"29"-11,16-5,8-6,3 2,-2 4,-18 7,-28 9,-33 10,-30 5,-19 5,-10 4,17-6,31-11,30-5,38-9,20-7,9 0,6-3,-1 2,-5 4,-5 5,-1 3,4 4,-28 1,-31 6,-38 12,-32 4,-20 3,-10 2,21-3,30-6,36-5,33-10,24-10,17-9,11-7,5 1,1 0,1 3,-2 5,-7 5,-18 5</inkml:trace>
  <inkml:trace contextRef="#ctx0" brushRef="#br1" timeOffset="7747.25">3889 688,'-44'0,"23"-3,27-6,22-6,1-1,-27 14</inkml:trace>
  <inkml:trace contextRef="#ctx0" brushRef="#br1" timeOffset="7746.25">3889 626,'-16'0,"-34"3,-14 0,9 1,29-2,28 0,25-1,17-5,11-2,12-6,-51 9</inkml:trace>
  <inkml:trace contextRef="#ctx0" brushRef="#br1" timeOffset="7744.25">3889 603,'-14'2,"-25"9,23-2,29-6,23-9,-16 3</inkml:trace>
  <inkml:trace contextRef="#ctx0" brushRef="#br1" timeOffset="7742.25">3889 624,'-37'5,"-4"0,23-6,26-8,10-3</inkml:trace>
  <inkml:trace contextRef="#ctx0" brushRef="#br1" timeOffset="199489.92">2972 1853,'0'-15,"-5"-5,-11 1,8 15</inkml:trace>
  <inkml:trace contextRef="#ctx0" brushRef="#br1" timeOffset="199490.92">2943 1588,'10'-5,"-9"2,-12 5</inkml:trace>
  <inkml:trace contextRef="#ctx0" brushRef="#br1" timeOffset="199488.92">2943 1594,'33'-14,"30"-12,-7-2,-14 5</inkml:trace>
  <inkml:trace contextRef="#ctx0" brushRef="#br1" timeOffset="9025.23">3977 1499,'-10'0,"-14"-5,-12-2,-10 0,-8 2,-9 1,15 2,27 1,27 0,27-4,28-1,14 0,14-4,17-5,4-4</inkml:trace>
  <inkml:trace contextRef="#ctx0" brushRef="#br1" timeOffset="9026.23">4449 1349,'30'-7,"56"-13</inkml:trace>
  <inkml:trace contextRef="#ctx0" brushRef="#br1" timeOffset="9023.23">3770 1469,'-10'0,"-13"5,2 6,19 2,26-1,29-3,15-8,11-9,2-4,-2 1,5-8,-2-6,-64 19</inkml:trace>
  <inkml:trace contextRef="#ctx0" brushRef="#br1" timeOffset="9024.23">4449 1386,'72'-20,"16"-5,-6 0,-17 2</inkml:trace>
  <inkml:trace contextRef="#ctx0" brushRef="#br1" timeOffset="9021.23">4124 1440,'5'0,"12"-6,-8 3</inkml:trace>
  <inkml:trace contextRef="#ctx0" brushRef="#br1" timeOffset="9022.23">4449 1304,'85'-44,"12"-15,1-5,4-7,-5-2,-5 3,-7 7,-14 4,-18 13</inkml:trace>
  <inkml:trace contextRef="#ctx0" brushRef="#br1" timeOffset="-154199.93">6073 849,'-5'-5,"-11"-7,1-6,14 0,17 2,15 20,-1 4,-22-4,-22-9,-19-12,2-9,15 0,21 4,25 11,-3 8,-16-1,-15-10,-2-3,10 13,15 16,-7 1,-14-2,-18-12,-15-7,4 4,16 7,27 8,20 8,1-10,-16-12,-21-9,-19-9,-17 0,5 3,17 10,23 6,19 9,17 2,-5 6,-17-1,-23-1,-20-10,-17-4,-1 3,17 1,23 5,21 1,23-1,-6-6,-19-5,-28-1,-21 0,-16 1,5 1,26 0,29 1,25 6,19 2,-9-6,-22-7,-26-8,-23-2,-17 2,-17 3,7 4,11 8,29 4,20-9,4-4,-10-1,-16 2,-21 7,-19 8,9 3,22-6,30-8,23-4,22-11,17-7,12-4,-9 2</inkml:trace>
  <inkml:trace contextRef="#ctx0" brushRef="#br1" timeOffset="-152919.11">6398 465,'-10'5,"-18"12,0 2,11-11,7-18,6-16,-7-15,-11-10,-2-11,8 5,17 21,9 33,6 27,2 19,-3 12,-4-8,-8-27,-16-27,-4-27,-11-19,1 6,4 25,11 37,18 26,12 16,4 8,-2-12,-4-25,-6-32,-8-26,-6-17,4 9,6 21,3 28,4 28,0 17,4 14,-3 5,-2 5,-4-1,-3-19,-3-34,-1-33,-1-24,-1-3,1 20,4 28,2 26,5 22,1-1</inkml:trace>
  <inkml:trace contextRef="#ctx0" brushRef="#br1" timeOffset="-152528.32">6457 760,'-5'-15,"-1"-15,-1 2,2 22,7 26,7 30,8 27,6 25,4 16,2-3,2 0,0 5,0-3,-5-11,-8-14,-6-22</inkml:trace>
  <inkml:trace contextRef="#ctx0" brushRef="#br1" timeOffset="-152090.83">6516 701,'-5'-5,"-6"3,-2 17,6 22,10 24,4 11,6 10,11 10,7-1,2 5,1-4,5 7,-5 3,-2 3,-2-6,-2-10,-4-5,-8-16</inkml:trace>
  <inkml:trace contextRef="#ctx0" brushRef="#br1" timeOffset="-151747.07">6606 1025,'0'6,"0"10,0 19,0 18,10 16,3 5,10 15,6 14,2 13,2 7,5-1,1-13,-6-9,1-11,-5-31,-7-26</inkml:trace>
  <inkml:trace contextRef="#ctx0" brushRef="#br1" timeOffset="-151043.7">6841 1793,'-5'0,"-11"-10,-9-18,-4-20,-3-11,-6-11,-6-9,-1-1,2 4,8 4,11 19,9 29,12 29,16 33,17 26,13 16,4 11,-1 3,-3-2,-9-8,-6-9,-11-20,-15-37,-7-30,-13-33,-4-10</inkml:trace>
  <inkml:trace contextRef="#ctx0" brushRef="#br1" timeOffset="-150746.86">6516 1115,'-5'-10,"-1"6,0 20,11 22,4 14,12 23,12 20,10 18,7 11,-4 8,0-7,-2-11,-10-14,-10-24</inkml:trace>
  <inkml:trace contextRef="#ctx0" brushRef="#br1" timeOffset="-150371.61">6457 849,'0'5,"0"12,0 12,5 17,7 11,1 10,4 5,3 4,4 0,3 2,2-3,0 2,2-3,4 1,-3-1,2 0,2 4,-7-2,-7-23,-8-22</inkml:trace>
  <inkml:trace contextRef="#ctx0" brushRef="#br1" timeOffset="-150074.75">6576 819,'0'5,"0"17,5 19,6 13,2 8,-1 3,2 5,3 7,5 4,-2-1,-4-4,5 0,-1-3,1 1,-3-1,0-4,3 2,2 3,-3 0,6 2,-2-11</inkml:trace>
  <inkml:trace contextRef="#ctx0" brushRef="#br1" timeOffset="-149309.8">6930 878,'-15'-5,"5"-1,14-1,17 12,14 10,-3 2,-17-6,-22-11,-4-5,15 8,16 4,16 11,16 2,14 2,6 4,2 1,-8 2,-15-5</inkml:trace>
  <inkml:trace contextRef="#ctx0" brushRef="#br1" timeOffset="-148403.12">7019 701,'-10'-5,"6"-2,25 11,18 14,13 20,13 8,4 11,2 6,-2-2,3-8,-11-16,-27-26,-28-24,-25-15,-20-18,-18-11,-10-6,-3-7,-5 3,1 8,22 19,25 31,33 33,30 22,19 13,10 7,9 2,8-1,-1-1,-4-12,-15-21,-28-20,-20-13</inkml:trace>
  <inkml:trace contextRef="#ctx0" brushRef="#br1" timeOffset="-148137.53">7521 937,'5'5,"12"7,17 11,14 12,9 5,4-5,-3-7,-11-10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8:42.855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60 36,'5'0,"11"5,14 7,11 6,14 0,8 2,3-3,0-3,-1 0,4 3,0 4,-12-2</inkml:trace>
  <inkml:trace contextRef="#ctx0" brushRef="#br0" timeOffset="719.06">1 6,'5'0,"16"10,16 8,11 7,7 8,9 0,5-7,0 2,-2-3,-2-1,3 6,0-3,-2-1,-1 1,-3-5,-1-1,4-3,-9-6</inkml:trace>
  <inkml:trace contextRef="#ctx0" brushRef="#br0" timeOffset="1313.27">148 6,'-10'-5,"2"8,17 5,17 9,19 8,18 5,17 1,6 2,3-1,-4 0,-6-1,-6-6,-6-1,1-1,4 2,5-5,-1-4,-3-1,-4 7,-9 1,-14-5</inkml:trace>
  <inkml:trace contextRef="#ctx0" brushRef="#br0" timeOffset="1891.4">650 212,'-10'0,"2"0,12 6,15 0,20 11,14 6,7 6,8 1,9 2,5-5,5-7,1-2,-3-4,-1 0,-5-1,-1 1,-4-1,-4-3,1 1,-6 5,-15-1</inkml:trace>
  <inkml:trace contextRef="#ctx0" brushRef="#br0" timeOffset="2469.7">887 331,'5'0,"12"0,12 5,17 7,16 6,17 0,11 2,4 8,2 4,-6-4,-2-1,-2 0,-6 0,0-5,0 0,3 0,-4 2,-5-3,0 0,-2 1,-14-3</inkml:trace>
  <inkml:trace contextRef="#ctx0" brushRef="#br0" timeOffset="3047.8">1271 390,'5'5,"17"2,19 4,18 6,14 5,10-2,11 1,9 8,-2-3,-4 1,2 0,-1-4,-7-2,-9 2,-3-4,-1 0,-2-3,-5-4,-9 0,-16-1</inkml:trace>
  <inkml:trace contextRef="#ctx0" brushRef="#br0" timeOffset="3453.55">1950 627,'5'0,"17"4,29 8,27 1,14 4,3-2,-1 2,10-1,1 1,-7-3,-9-3,-11-4,-8-2,-6-3,-9-2,-14 0</inkml:trace>
  <inkml:trace contextRef="#ctx0" brushRef="#br0" timeOffset="3875.41">2422 745,'5'0,"17"0,19 0,14 0,17 5,21 6,5 3,1 2,-1-1,-3-2,-2-5,-6-3,-4-2,-6-2,-10-1,-17 0</inkml:trace>
  <inkml:trace contextRef="#ctx0" brushRef="#br0" timeOffset="4282.04">2836 804,'-10'0,"2"0,17 0,27 0,28 0,22 0,13 0,9 0,1 5,-3 2,-9-1,-11-1,-21-2</inkml:trace>
  <inkml:trace contextRef="#ctx0" brushRef="#br0" timeOffset="4719.53">3073 774,'5'0,"11"5,19 2,18-1,10 0,9 2,3 1,4-1,-2-3,1-1,2-2,-2-1,-4-6,0-2,-2 0,-14 2</inkml:trace>
  <inkml:trace contextRef="#ctx0" brushRef="#br0" timeOffset="6953.79">3367 862,'6'0,"10"0,14 0,16 0,11 0,6 0,6 0,3 0,-17 0,-33 0,-29 0,-25 0,-16 0,5 0,20 0,24 0,26 0,19 0,12 0,6 0,2 0,-15 0,-26 0,-28 0,-8 0,8 0,14 0,1 0,-12 0,-17 0,1 0,12 0,18 0,0-5,-11-1,-17-1,0 2,11 2,17-4,1-1,-12 1,-2 2,9 2,13 1,-2 1,-15 1,-19 5,-17 1,-18 1,-12-2,16 4,24 0,26-1,7-3,-14-1,-27-7,-23-3,-29-5,-10-1,0-3,5 1,7-3,17 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8:51.824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201 67,'-10'0,"-14"0,3 5,15 7,18 6,2 0,-11-8,-16-11,-16-5,1-1,17-1,19 3,4-4,-10-10,-1-2,-6 3,-16 4,-15-1,3 8,18 10,21 9,5 8,-5 5,-3-1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9:17.716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1903 2461,'-5'0,"-12"0,-18 0,-18 0,10 0,22 0,25-5,7-2,6-4,11-6,0 5,-15 10,-24 10,-20 14,-16 8,6-1,25-16,30-9,3-6,-12-3,-17 5,-16 7,-13 3,5-1,18-1,24-8,19-8,21-3,13-5,7-5,-14 2,-25 3,-32 11,-26 10,-17 9,-11 8,10 0,23-4,26-10,24-11,22-10,13-9,7-4,-13 1,-25 6,-33 15,-30 9,-25 8,-11 8,-5-1,16 2,29-3,34-5,26-9,19-6,11-8,-9-2,-23 0,-27 3,-28 7,-19 9,-12 3,9 5,23-1,32-2,24-4,17-3,12-3,-10-2,-22-1,-32 0,-24 4,-22 2,-13 5,11 1,28-3,30-1,29-4,18-1,-4-2,-25 0,-31-2,-30 1,-22-1,8 1,24 0,26-1,25 1,17 0,14 0,-9 0,-26 0,-26 0,-22 0,-21 0,-17 0,-7 0,15-5,27-1,29-1,26 2,24 2,14-4,7-1,-13 1,-26 1,-27-2,-24-1,-24 2,-13-3,-12 0,17 2,32 2,35 2,27 2,15 1,10 1,3 0,-15-4,-26-3,-32-4,-31-5,-23-1,8 3,22 4,28 9,23 4,19 7,-4 2,-16-2,-23-7,-21-4,-21-7,-13-7,-6-1,12 2,25 4,32 8,26 9,2 5,-20-11,-26-11,-22-13,-14-3,5 3,21 6,24 10,27 17,19 11,-4 3,-24-9,-25-16,-22-13,-16-14,4-3,20 14,22 20,26 15,-1-1,-16-8,-19-16,-19-17,-19-9,7 1,21 16,24 15,20 24,-4-3,-15-14,-20-19,-22-22,-11-15,3 6,24 26,20 25,20 23,6 0,-11-15,-13-25,-18-20,-11-16,-6-10,7 10,8 22,12 26,12 28,5-2,-5-21,-9-21,-9-18,-7-15,-1-13,3 13,14 25,7 25,8 24,7 21,6 13,2 6,-3-14,-11-25,-18-33,-13-25,-8-18,-6-11,2 10,12 23,14 26,12 23,9 23,3-7,-14-19,-7-29,-14-28,-14-22,-3-17,4 15,12 28,13 29,12 26,10 19,-4-3,-10-17,-11-28,-14-27,-9-29,-10-13,1-3,8 15,18 30,11 36,11 31,8 22,1 10,-2-10,-11-24,-5-34,-9-25,-7-19,-8-10,-4-7,-8-7,4 18</inkml:trace>
  <inkml:trace contextRef="#ctx0" brushRef="#br0" timeOffset="1">780 1488,'5'10,"28"59,2 7,-10-15,-9-37,-12-33,-12-26,-5-16,-10-9,-6-10,2-4,9 26</inkml:trace>
  <inkml:trace contextRef="#ctx0" brushRef="#br0" timeOffset="-1">741 1280,'-19'-39,"8"28,7 28,12 16</inkml:trace>
  <inkml:trace contextRef="#ctx0" brushRef="#br0" timeOffset="-3">780 1472,'6'18,"15"60,-5-18,-10-29,-11-35,-10-37,-13-26,27 65</inkml:trace>
  <inkml:trace contextRef="#ctx0" brushRef="#br0" timeOffset="-5">757 1574,'10'18,"-5"-20,-8-14</inkml:trace>
  <inkml:trace contextRef="#ctx0" brushRef="#br0" timeOffset="-7">660 1280,'-17'-36,"2"8,18 30,9 24,6 10</inkml:trace>
  <inkml:trace contextRef="#ctx0" brushRef="#br0" timeOffset="-9">780 1499,'7'8,"-2"-17,-14-28,6 26</inkml:trace>
  <inkml:trace contextRef="#ctx0" brushRef="#br0" timeOffset="-11">713 1280,'-2'-5,"-27"-69,-4 1,8 17,15 38,12 37,18 25,4 16,3 7,-11-31</inkml:trace>
  <inkml:trace contextRef="#ctx0" brushRef="#br0" timeOffset="-13">728 1280,'-8'-27,"-9"-32,1 8,4 24,14 31,11 25,14 23,8 12,-27-49</inkml:trace>
  <inkml:trace contextRef="#ctx0" brushRef="#br0" timeOffset="-15">780 1313,'4'7,"16"23,-19-32,-9-26,-10-22,-10-14,-7-6,4 14,11 27,15 33,8 26,8 18,8 11,0-10,-3-28,-9-28,-11-27,-4-19,-7-10,0-4,2-1,-2 1,-3-3,2 21,3 33,4 34,3 30,3 17,2 6,1-12,1-33,0-35,-1-31,-4-19,-2-15,-5-9,-11-6,-6-3,-4-1,4 26,11 34,15 32,11 27,5 24,0 14,-12-48</inkml:trace>
  <inkml:trace contextRef="#ctx0" brushRef="#br0" timeOffset="-1278.99">514 719,'11'80,"-2"-15,-2-32,-4-32,-1-26,-1-19,-1-12,-6-11,-1-5,-5 0,0 2,1 19,4 27,2 28,2 28,7 19,2 11,-5-57</inkml:trace>
  <inkml:trace contextRef="#ctx0" brushRef="#br0" timeOffset="-1280.99">488 571,'-2'-10,"-15"-62,-3 0,0 2,5 17,9 34,7 29,7 24,7 20,7 12,-1-11,-4-29,-9-30,-12-24,-15-22,-4-13,-4-10,-6-4,-4 2,6 19,17 28,21 35,20 25,5 18,-3-4,-16-21,-21-29,-14-25,-17-11,-4 5,7 4,-6 3,-6 0,10 10,27 9,25 5,20 9,0 3,-16 0,-27-6,-1-3,11 8,0-2,-15-1,-15-13,2 2,21 6,1 3,-8 2,-12-5,-12-7,5-3,13 6,11 4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1T01:09:22.340"/>
    </inkml:context>
    <inkml:brush xml:id="br0">
      <inkml:brushProperty name="width" value="0.1" units="cm"/>
      <inkml:brushProperty name="height" value="0.6" units="cm"/>
      <inkml:brushProperty name="color" value="#004F8B"/>
      <inkml:brushProperty name="ignorePressure" value="1"/>
      <inkml:brushProperty name="inkEffects" value="pencil"/>
    </inkml:brush>
  </inkml:definitions>
  <inkml:trace contextRef="#ctx0" brushRef="#br0">0 0,'5'0,"12"0,8 0,0 0</inkml:trace>
  <inkml:trace contextRef="#ctx0" brushRef="#br0" timeOffset="656.22">119 30,'5'5,"6"16,12 16,2 11,7 7,-2 0,-7-10</inkml:trace>
  <inkml:trace contextRef="#ctx0" brushRef="#br0" timeOffset="1093.93">178 30,'0'5,"10"16,3 16,5 11,4 7,-2 5,-4 6,1 3,1 0,-1-8,-4-13</inkml:trace>
  <inkml:trace contextRef="#ctx0" brushRef="#br0" timeOffset="1578.29">296 237,'0'5,"0"12,0 12,0 18,0 9,0 6,5 3,2 0,4-1,6 3,-1-8</inkml:trace>
  <inkml:trace contextRef="#ctx0" brushRef="#br0" timeOffset="1937.79">325 325,'0'5,"0"17,0 15,0 10,0 9,0 3,0 3,0 5,5 2,2-1,0-2,3-7,0-14</inkml:trace>
  <inkml:trace contextRef="#ctx0" brushRef="#br0" timeOffset="2844.53">384 887,'0'15,"0"15,0 12,5 15,2 7,5 3,-1 0,-1 3,3 1,3-13,0-15</inkml:trace>
  <inkml:trace contextRef="#ctx0" brushRef="#br0" timeOffset="3297.65">443 946,'0'5,"0"17,0 19,5 13,12 13,3 4,8 1,4-2,2-3,5 2,-4-1,-8-11</inkml:trace>
  <inkml:trace contextRef="#ctx0" brushRef="#br0" timeOffset="3676.01">532 1212,'5'5,"7"11,1 14,3 11,5 9,3 11,3 5,6 2,-2-1,-1-2,-6-12</inkml:trace>
  <inkml:trace contextRef="#ctx0" brushRef="#br0" timeOffset="4015.62">621 1212,'0'5,"0"11,0 14,5 11,1 14,6 13,0 9,-2 3,2-3,5-5,9-4,0-13</inkml:trace>
  <inkml:trace contextRef="#ctx0" brushRef="#br0" timeOffset="4859.74">503 1389,'0'5,"0"17,0 19,5 13,6 13,2 9,4 3,8-3,1 1,0-18,-3-18</inkml:trace>
  <inkml:trace contextRef="#ctx0" brushRef="#br0" timeOffset="5250.37">591 1506,'0'6,"0"10,0 19,10 13,8 19,2 7,7 12,4 1,1-4,6-6,-4-22,-7-19</inkml:trace>
  <inkml:trace contextRef="#ctx0" brushRef="#br0" timeOffset="5578.47">650 1714,'5'10,"2"13,9 13,8 11,4 11,8 12,2 4,0-1,-1-2,-2-4,-8-13</inkml:trace>
  <inkml:trace contextRef="#ctx0" brushRef="#br0" timeOffset="21702.23">798 1921,'5'4,"7"13,16 13,8 11,9 14,-4 8,-9-13,-10-28,-8-30,-17-27,-23-18,-17-16,-11-5,8 9,18 37,23 32,17 26,12 18,12 15,10 8,2-14,-7-31,-21-31,-13-23,-24-19,-8-15,-15-7,-6-3,5 17,14 28,22 37,12 29,14 16,15 15,5 5,7 5,-6-21,-20-31,-18-29,-20-26,-18-18,-7-11,-3-11,2-5,8 1,4 17,8 27,13 29,7 24,9 23,9 12,1 7,-1-14,-10-30,-5-36,-8-24,-13-18,-7-13,0 9,9 24,14 29,12 29,5 22,0-3,-2-23,-8-26,-10-21,-8-17,-2 5,2 19,4 22,18 32,14 19,7-3,-5-31,-12-34,-13-24,-16-16,-15-13,-7-5,4 14,17 38,17 33,15 23,14 17,3 9,1 9,1 4,-6-17,-6-28,-18-39,-8-28,-9-22,-6-11,-5-4,-3-4,-2 2,10 18,8 35,11 31,17 30,10 28,6 24,3 6,5-2,2-8,-2-3,-7-25,-4-13,3-3,2 1,4 4,2 9,-6-11,-8-26,-20-28,-14-21,-16-16,-20-5,4 11,19 23,23 30,26 18,19 13,-4-10,-24-21,-25-23,-21-14,-16-8,4 2,25 15,29 22,32 19,19 10,9 5,1 5,-17-9,-28-17,-30-16,-29-14,-21-10,-16-1,8 3,29 10,44 6,40 8,26 5,9-1,-1-1,-6-2,-21-2,-32-2,-30-1,-26-1,-24 0,-17-1,-14 1,13-6,33-1,37 0,33 2,22 1,10-3,-11-1,-25 2,-28 1,-24 1,-19 2,-18-4,12-1,28 1,27 1,22 2,17 1,9 1,-10-5,-28 0,-27 0,-22 6,-22 3,-16 7,8 0,29 0,36-2,31-3,20-2,10-7,5-2,-16-1,-27 2,-33 0,-31 8,-19 2,-15 6,13 0,33 0,34-4,32-2,23-7,15-3,5-1,-17 1,-36 1,-38 1,-28 2,-23 0,-12 1,10 0,26 0,33 0,32 0,21 1,11-1,-11-5,-24-2,-31 0,-32 2,-19 1,4 2,25 1,33 0,24 1,16-4,11-3,-11-4,-23 0,-26 1,-34 2,-25 9,-13 3,10 1,11 0,0-1,-2 3,-3 2,-5 3,-4 0,0-2,15-2,27-9,12-8,-2-3,7 1,13 7,21 9,16 9,16 7,-13-5,-24-5,-26-10,-23-10,-17-3,-16-10,7-6,27 6,28 13,24 12,2 6,-19-3,-26-9,-26-13,-15-4,12 1,28 20,28 14,21 14,26 13,13 9,-1 6,-12-12,-26-28,-28-23,-26-19,-18-7,-3 8,16 18,23 20,17 23,17 14,-3-5,-10-21,-18-30,-20-29,-20-24,-9-12,10 11,16 25,17 34,15 27,11 18,7 13,-5-10,-12-22,-12-31,-16-30,-9-23,-11-13,7 11,9 26,19 39,14 28,11 19,11 11,-4-11,-12-24,-14-27,-12-28,-9-21,-12-11,0 9,9 28,15 28,7 28,10 19,12 9,3 5,-3-14,-10-26,-12-28,-6-29,-12-18,-9-13,-8-5,0 14,12 30,15 30,14 23,5 21,7 12,-11-15,-11-31,-4-28,-7-23,-1-16,-2-9,2-10,-2 16,3 32,3 35,4 25,4 0,2-21,1-24,-3-22,-2-16,-5-10,0 8,1 23,3 24,2 27,3 24,6 13,2-10,1-29,-1-35,-2-31,-1-23,3 13,1 25,10 32,11 25,7 21,7 17,-4 7,-3-1,-8-18,-13-29,-14-35,-12-6,-4 9,1 19,7 17,16 3,6-15,1-21,-2-21,-9-18,-4-11,-13-13,2 14,6 26,10 25,15 24,12 21,7 14,-3-10,-8-29,-9-27,-8-24,-5-17,-4 4,-2 19,9 29,12 22,9 17,-1-4,-11-20,-23-23,-21-22,-17-12,-10-5,-6 5,6 17,23 23,31 15,21 14,16 7,2-9,-5-20,-20-22,-22-25,-19-5,-6 13,7 21,24 23,16 22,12 16,-5-8,-11-26,-17-27,-7-7,2 8,15 21,15 12,16 6,0-7,-4-19,-8-5,2 7,2 11,-4-2,-5-16,-16-17,-24-16,2-4,20 10,20 18,11 21,-5 2,-16-7,-20-9,-9 0,10 4,21 17,8 14,1-3,-3-23,-10-23,-11-5,-5 12,-1 21,0 19,3-3,2-20,1-23,2-19,1-14,0-11,-5 11,-1 22,5 31,3 28,1 19,-1-6,1-25,-6-28,-3-23,1-1,0 13,2 20,0 19,2 21,0 12,1 6,0-11,-5-31,-1-29,0-22,0-17,8 5,12 9,10 6,10-3,-5 8,-8 4,2-6,-12 2,-19 14,-17 19,-4 2,6-11,19-16,14-15,6 2,-5 15,-10 21,-4 23,-8 16,-1 11,2-11,1-23,4-31,1-4,3 9,-5 21,0 16,-5 12,9-7,6-20,2-24,4-27,2-23,-3-17,-2-8,-2 21,-2 34,-2 31,0 30,-2 23,-4 16,-2 5,0-16,7-35,3-32,6-26,1-24,0-13,-3-6,-2 14,-2 27,-1 33,-1 26,-2 18,-4 16,-2-13,5-25,3-27,2-24,-1-2,-4 13,-8 25,-12 9,-2-7,3-22,-6-20,-2-14,4-15,0-8,5 13,11 24,12 29,5 28,7 20,5 11,5 7,-2-14,-10-30,-13-35,-5-24,-8-22,-11-10,-7-9,-8-1,3 18,17 30,22 34,16 27,9 19,5 11,2 5,-10-13,-14-26,-9-27,-15-29,-10-24,-12-13,-4-5,9 15,9 27,19 33,20 32,7 20,3 10,3 5,-4 5,-17-5,-14-5,-3-18,6-32,12-28,6-33,3-19,5-7,-4 13,-3 31,-12 31,-5 35,-14 26,-9 12,-6 4,1-18,6-29,16-35,15-32,4-21,6-10,0-5,0-1,-2 18,-10 27,-16 28,-12 29,-2 4,3-19,4-27,5-27,4-17,3-9,2 11,1 25,1 32,0 36,5 21,1-6,0-26,-7-28,-3-30,-6-20,-2 4,2 19,1 29,13 24,11 18,-4-4,-7-24,-11-30,-8-23,-13-20,-16-11,4 11,18 25,19 28,13 30,6 0,0-15,-13-19,-18-19,-15-14,-4 4,4 23,17 24,20 21,5-1,-16-26,-17-23,-15-24,-12-15,2 7,14 28,22 32,13 24,10 17,3-5,-11-26,-12-32,-20-23,-5-15,-13-11,11 16,16 26,17 36,12 25,5 1,-5-23,-11-24,-10-22,-8-16,-2 4,3 18,4 8,-7-4,-4-15,-8-12,0-8,7 9,6 21,7 26,5 5,3-8,-7-14,-7-16,-6-18,-4-11,-3-6,5 13,5 24,7 28,6 7,-2-6,-4-16,1-14,-3-23,0-18,-1-8,2-5,2 0,5 4,7 11,5 15</inkml:trace>
  <inkml:trace contextRef="#ctx0" brushRef="#br0" timeOffset="21843.94">591 1359,'5'10,"7"14,6 12,5 15,4 20,2 17,2-2,-5-14</inkml:trace>
  <inkml:trace contextRef="#ctx0" brushRef="#br0" timeOffset="26172.16">1241 2658,'-15'-10,"-10"-13,-11-13,-9-10,-2-8,12 11,22 22,18 31,13 27,14 24,6 11,7 3,-4-16,-14-28,-22-34,-7-12,2 6,7 21,6 18,6 18,6 12,-3 5,-4-12,-6-27,-4-27,1-28,-1-25,4-13,-1-5,3-6,4 16,9 14,0 4,-4 15,-7 27,-11 25,-6 18,-7 12,-4 12,11-5,11-23,13-32,3-28,-3-4,-5 17,-11 20,-11 19,4-1,13-15,9-20,6-18,-7-6,-12 13,-18 30,-17 22,-9 16,-4 10,-5 9,15-17,17-28,21-27,19-34,15-20,-6 4,-13 27,-21 27,-16 24,-7 2,2-13,7-19,12-24,5-16,2-12,-1 10,-6 27,-4 28,-6 21,-1 17,0 11,-2 5,-5 7,1-18,8-27,6-14,2 8,-3 10,-6 10,-12 9,-2-9,7-20,18-24,12-25,15-18,11-16,15-12,8-2,-12 16,-24 35,-28 32,-22 25,-24 18,7-4,20-20,24-23,26-27,18-19,1 3,-18 19,-25 29,-22 24,-20 16,-18 17,0 6,14-17,24-28,30-27,22-24,6-2,-11 15,-19 14,-12 3,-6-9,2-14,3-13,11-16,9-9,2-5,-14 13,-17 16,-18 19,-3 6,8-4,13-15,13-13,2-10,-11 5,-14 10,-14 12,-11 9,7-2,21 2,22 3,21 5,21 3,-8 2,-20-3,-24 0,-20 0,-17-3,-11-1,14 2,23 2,24 2,22 2,20 1,11-9,-8-3,-25 0,-31 8,-26 10,-23 9,-12 2,10-6,23-21,28-8,24-16,3-2,-17 16,-19 10,-19 13,1 6,17 2,19-1,25-2,21-2,13-3,4 0,2-2,-2 0,-8 0,-14 0</inkml:trace>
  <inkml:trace contextRef="#ctx0" brushRef="#br0" timeOffset="52626.18">2333 3279,'0'-5,"-5"-12,-11-18,-14-7,-11-8,-9 0,4 9</inkml:trace>
  <inkml:trace contextRef="#ctx0" brushRef="#br0" timeOffset="53078.92">2304 3161,'-10'0,"-13"0,-13-5,-11-7,-7-6,-9-5,-4-9,14 6,31 13,30 13,23 17,17 11,15 5,-4-3</inkml:trace>
  <inkml:trace contextRef="#ctx0" brushRef="#br0" timeOffset="56359.6">2245 3191,'-5'0,"-11"-5,-14-7,-16-11,-11-7,9 2,29 15,27 15,22 23,6-4,-13-9,-26-18,-21-23,-3-6,13 13,25 15,21 14,-1 5,-26-8,-23-16,-4-6,12 0,3 4,-8-1,-12 2,10 3,17 8,19 10,21 3,-6 0,-19-7,-22-9,-20-4,0 0,14 6,20 9,3-2,-10-6,-4 2,7 6,14 17,15 9,-5 0,-15-15,-21-17,-24-17,-16-12,5 10,26 13,25 17,22 12,6-3,-18-14,-23-10,-19-7,-1-4,14 3,24 7,20 14,5-3,-14-9,-21-13,-26-10,1 6,15 15,18 14,9 1,-16-12,-17-11,-17-7,2 9,21 11,22 12,19 7,3-3,-9-15,-19-13,-26-9,-5-1,16 3,25 10,19 12,13 4,-6-3,-21-7,-25-4,-27-10,-18-2,-1 6,17 12,24 15,14-5,-6-3,-16-9,-18-3,-1 5,14 16,25 17,23 8,16 7,6-5,-6-9</inkml:trace>
  <inkml:trace contextRef="#ctx0" brushRef="#br0" timeOffset="57062.86">2245 3132,'-5'0,"-11"-5,-14-12,-11-8,-9-15,9 0,26 21,27 24,5 7,-15-5,-17-13,-17-10,2-8,16 0,11 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346AD-ECE9-4367-9655-4177F1403E66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4F7F4-38E0-46E0-BDA9-9293B7D93AC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598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80073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4897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05981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9056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4659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3503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1619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1766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0129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300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3009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50594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4879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789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8124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447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83567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6005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0059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56215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613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605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0789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933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1314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05623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0033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57287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3108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7692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168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5174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218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92940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92878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8181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26480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7414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64182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7187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8172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85122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53572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344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15002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4534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27765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28238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0713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28337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31728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95904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5310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5032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009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7672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8709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28402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578460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07167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38973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7479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79559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9868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8583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77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3263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5298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659046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8892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46680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6729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7758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6321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473691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668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5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517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34F7F4-38E0-46E0-BDA9-9293B7D93AC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73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74A7AE-CC57-416F-95FA-DAFA9BC26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2CAE9C-F010-4373-98F4-A2D23AC085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A6FD9D-B41F-4FFD-8A6F-E65F474FB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6059AE7-CE86-4BE3-80B1-B71E04CB7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A07F43-554D-41D3-B067-51BE93F8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1049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947A07-4047-4759-AC03-8574F984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FC4B894-1C42-4542-AB09-9741F200B8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D9C0C1-8F38-482B-A4A3-50A654B80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14711D-3CA6-4905-8B7E-3F0B38CEE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5B11CF-4D68-4FD5-8B77-C376E6DA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05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86EF1DD-2229-4525-A97E-0A1131F62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4D5B3E9-9A1E-47ED-8CB7-B0565785F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AE1C4C7-7761-411B-A85B-C5975962F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D08BDE-46C8-40A1-BAEA-809ED9AE8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07AEFE-5A85-48FD-BCCC-A31340AA4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1575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CFF482-49F2-4098-9071-37C0138A8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7CBDB4-41DD-4EDB-9300-FD1D93E02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236A68-442F-46CA-9D77-59E0325F7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E9B837-58AD-426A-A534-D899B2646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6A3ADD-4CA8-4839-A375-9D9FE52CB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2408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FD743B-D877-4086-A633-D3F855DFF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498A4BE-9CF8-401F-87E3-9101A55DA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641517-904E-4768-9CAC-0543830E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8273F6-A7CA-4DA7-BD74-B382D77EF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9628E6-A553-4EC1-9B85-4D22C3C2C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7287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4D603B-9CA4-4125-8623-6190C182B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33B74D-A60B-4EFB-BE63-A6AF0A8BC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2899CAF-AB85-455B-9136-98A1F7142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B0DF7C-80BA-4D7D-9D44-2DC2ACE00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5E0D77-42A3-498D-82FF-CF6929E27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0839E09-BBA9-4D7A-8299-09418CF48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97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63266B-C524-4477-AC29-BD0953C97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5672C5-D922-4DDD-B6F3-023E8CF53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81C4FD-A1C9-476A-B8E6-DC38B2330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31175B-14AB-44E1-9A9B-BCB5D87320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E260811-CDA2-4630-9A30-7A49E8A8D8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5A22302-7221-40A1-AED4-0AB51DCFB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B312807-16CF-46A5-98D8-AA5683C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14BDF29-B822-4EBB-8597-5A210B3E2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492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01A2A3-A31A-4E19-99CE-BF43CCBB1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EEE65B6-1D94-4356-9630-E91AECC8B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81B3D9E-DE03-4D61-8BA2-653DF837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626F031-CEF0-4997-9AD2-12499479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8502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A5C331-827E-4B72-8B1B-35FCF2AA7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DB393BB-F495-43D3-9349-A99C7890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A87E76-BEFE-44EE-BFCD-BCAD48D6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4226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1E1DC-A9C4-48AA-9FAB-E55299B02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CFA480B-49CA-4426-8193-DC7B1533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E12FE70-23CC-4FE9-98BC-F000A5177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0F2DDFB-632E-49CA-BE4A-0E0DB5A51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6ADB6F3-73E1-4190-84EB-3F22D8048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1ADC02-B5D4-4083-8B81-6B20D6473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00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99A000-7397-440A-9846-9537A8A91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13CDFBE-8544-4FEF-8731-58A3C6D01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6A9789A-8CEC-4408-A5C7-7656278E33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11773F-9AB7-4CA4-817D-9ACE49F6D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DE8388-255D-4626-A3B5-CABFF3A1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7FA962C-0F3F-403C-A77F-0E52C735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1580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8C0FA50-99B9-4267-BE0C-0230DFBEE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2C3D67-53E1-44B4-A29E-EC5695C69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301818-96B7-4F57-AB69-28883435A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156F0-6CC7-41E3-A208-44B7EAF0B77C}" type="datetimeFigureOut">
              <a:rPr lang="it-IT" smtClean="0"/>
              <a:t>11/09/2020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198F7F-B4FE-498A-B36E-B380D2807F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72020B-C7B3-433E-9A8A-930247845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C8C1A-6E45-4368-A343-A2669704083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1.png"/><Relationship Id="rId3" Type="http://schemas.openxmlformats.org/officeDocument/2006/relationships/customXml" Target="../ink/ink25.xml"/><Relationship Id="rId7" Type="http://schemas.openxmlformats.org/officeDocument/2006/relationships/image" Target="../media/image27.png"/><Relationship Id="rId12" Type="http://schemas.openxmlformats.org/officeDocument/2006/relationships/image" Target="../media/image2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27.xml"/><Relationship Id="rId5" Type="http://schemas.openxmlformats.org/officeDocument/2006/relationships/image" Target="../media/image9.png"/><Relationship Id="rId10" Type="http://schemas.openxmlformats.org/officeDocument/2006/relationships/image" Target="../media/image170.png"/><Relationship Id="rId4" Type="http://schemas.openxmlformats.org/officeDocument/2006/relationships/image" Target="../media/image2.png"/><Relationship Id="rId9" Type="http://schemas.openxmlformats.org/officeDocument/2006/relationships/customXml" Target="../ink/ink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29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customXml" Target="../ink/ink30.xml"/><Relationship Id="rId7" Type="http://schemas.openxmlformats.org/officeDocument/2006/relationships/customXml" Target="../ink/ink3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customXml" Target="../ink/ink3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38.xml"/><Relationship Id="rId18" Type="http://schemas.openxmlformats.org/officeDocument/2006/relationships/image" Target="../media/image35.png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12" Type="http://schemas.openxmlformats.org/officeDocument/2006/relationships/image" Target="../media/image32.png"/><Relationship Id="rId17" Type="http://schemas.openxmlformats.org/officeDocument/2006/relationships/customXml" Target="../ink/ink40.xml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37.xml"/><Relationship Id="rId5" Type="http://schemas.openxmlformats.org/officeDocument/2006/relationships/customXml" Target="../ink/ink34.xml"/><Relationship Id="rId15" Type="http://schemas.openxmlformats.org/officeDocument/2006/relationships/customXml" Target="../ink/ink39.xml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customXml" Target="../ink/ink36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4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3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45.xml"/><Relationship Id="rId7" Type="http://schemas.openxmlformats.org/officeDocument/2006/relationships/customXml" Target="../ink/ink4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customXml" Target="../ink/ink50.xml"/><Relationship Id="rId3" Type="http://schemas.openxmlformats.org/officeDocument/2006/relationships/customXml" Target="../ink/ink47.xml"/><Relationship Id="rId7" Type="http://schemas.openxmlformats.org/officeDocument/2006/relationships/image" Target="../media/image44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customXml" Target="../ink/ink49.xml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customXml" Target="../ink/ink48.xml"/><Relationship Id="rId1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51.xm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0.png"/><Relationship Id="rId5" Type="http://schemas.openxmlformats.org/officeDocument/2006/relationships/image" Target="../media/image40.png"/><Relationship Id="rId10" Type="http://schemas.openxmlformats.org/officeDocument/2006/relationships/customXml" Target="../ink/ink52.xml"/><Relationship Id="rId4" Type="http://schemas.openxmlformats.org/officeDocument/2006/relationships/image" Target="../media/image39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53.xml"/><Relationship Id="rId7" Type="http://schemas.openxmlformats.org/officeDocument/2006/relationships/image" Target="../media/image44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customXml" Target="../ink/ink54.xml"/><Relationship Id="rId5" Type="http://schemas.openxmlformats.org/officeDocument/2006/relationships/image" Target="../media/image40.png"/><Relationship Id="rId10" Type="http://schemas.openxmlformats.org/officeDocument/2006/relationships/image" Target="../media/image51.png"/><Relationship Id="rId4" Type="http://schemas.openxmlformats.org/officeDocument/2006/relationships/image" Target="../media/image39.png"/><Relationship Id="rId9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customXml" Target="../ink/ink56.xml"/><Relationship Id="rId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customXml" Target="../ink/ink57.xml"/><Relationship Id="rId7" Type="http://schemas.openxmlformats.org/officeDocument/2006/relationships/customXml" Target="../ink/ink59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customXml" Target="../ink/ink58.xml"/><Relationship Id="rId4" Type="http://schemas.openxmlformats.org/officeDocument/2006/relationships/image" Target="../media/image1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customXml" Target="../ink/ink65.xml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64.xml"/><Relationship Id="rId5" Type="http://schemas.openxmlformats.org/officeDocument/2006/relationships/customXml" Target="../ink/ink61.xml"/><Relationship Id="rId15" Type="http://schemas.openxmlformats.org/officeDocument/2006/relationships/customXml" Target="../ink/ink66.xml"/><Relationship Id="rId10" Type="http://schemas.openxmlformats.org/officeDocument/2006/relationships/image" Target="../media/image220.png"/><Relationship Id="rId4" Type="http://schemas.openxmlformats.org/officeDocument/2006/relationships/image" Target="../media/image190.png"/><Relationship Id="rId9" Type="http://schemas.openxmlformats.org/officeDocument/2006/relationships/customXml" Target="../ink/ink63.xml"/><Relationship Id="rId14" Type="http://schemas.openxmlformats.org/officeDocument/2006/relationships/image" Target="../media/image2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customXml" Target="../ink/ink72.xml"/><Relationship Id="rId18" Type="http://schemas.openxmlformats.org/officeDocument/2006/relationships/image" Target="../media/image260.png"/><Relationship Id="rId3" Type="http://schemas.openxmlformats.org/officeDocument/2006/relationships/customXml" Target="../ink/ink67.xml"/><Relationship Id="rId7" Type="http://schemas.openxmlformats.org/officeDocument/2006/relationships/customXml" Target="../ink/ink69.xml"/><Relationship Id="rId12" Type="http://schemas.openxmlformats.org/officeDocument/2006/relationships/image" Target="../media/image230.png"/><Relationship Id="rId17" Type="http://schemas.openxmlformats.org/officeDocument/2006/relationships/customXml" Target="../ink/ink74.xm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71.xml"/><Relationship Id="rId5" Type="http://schemas.openxmlformats.org/officeDocument/2006/relationships/customXml" Target="../ink/ink68.xml"/><Relationship Id="rId15" Type="http://schemas.openxmlformats.org/officeDocument/2006/relationships/customXml" Target="../ink/ink73.xml"/><Relationship Id="rId10" Type="http://schemas.openxmlformats.org/officeDocument/2006/relationships/image" Target="../media/image220.png"/><Relationship Id="rId4" Type="http://schemas.openxmlformats.org/officeDocument/2006/relationships/image" Target="../media/image190.png"/><Relationship Id="rId9" Type="http://schemas.openxmlformats.org/officeDocument/2006/relationships/customXml" Target="../ink/ink70.xml"/><Relationship Id="rId14" Type="http://schemas.openxmlformats.org/officeDocument/2006/relationships/image" Target="../media/image2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customXml" Target="../ink/ink80.xml"/><Relationship Id="rId18" Type="http://schemas.openxmlformats.org/officeDocument/2006/relationships/image" Target="../media/image280.png"/><Relationship Id="rId26" Type="http://schemas.openxmlformats.org/officeDocument/2006/relationships/image" Target="../media/image320.png"/><Relationship Id="rId3" Type="http://schemas.openxmlformats.org/officeDocument/2006/relationships/customXml" Target="../ink/ink75.xml"/><Relationship Id="rId21" Type="http://schemas.openxmlformats.org/officeDocument/2006/relationships/customXml" Target="../ink/ink84.xml"/><Relationship Id="rId7" Type="http://schemas.openxmlformats.org/officeDocument/2006/relationships/customXml" Target="../ink/ink77.xml"/><Relationship Id="rId12" Type="http://schemas.openxmlformats.org/officeDocument/2006/relationships/image" Target="../media/image270.png"/><Relationship Id="rId17" Type="http://schemas.openxmlformats.org/officeDocument/2006/relationships/customXml" Target="../ink/ink82.xml"/><Relationship Id="rId25" Type="http://schemas.openxmlformats.org/officeDocument/2006/relationships/customXml" Target="../ink/ink86.xm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55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79.xml"/><Relationship Id="rId24" Type="http://schemas.openxmlformats.org/officeDocument/2006/relationships/image" Target="../media/image310.png"/><Relationship Id="rId5" Type="http://schemas.openxmlformats.org/officeDocument/2006/relationships/customXml" Target="../ink/ink76.xml"/><Relationship Id="rId15" Type="http://schemas.openxmlformats.org/officeDocument/2006/relationships/customXml" Target="../ink/ink81.xml"/><Relationship Id="rId23" Type="http://schemas.openxmlformats.org/officeDocument/2006/relationships/customXml" Target="../ink/ink85.xml"/><Relationship Id="rId28" Type="http://schemas.openxmlformats.org/officeDocument/2006/relationships/image" Target="../media/image55.png"/><Relationship Id="rId10" Type="http://schemas.openxmlformats.org/officeDocument/2006/relationships/image" Target="../media/image220.png"/><Relationship Id="rId19" Type="http://schemas.openxmlformats.org/officeDocument/2006/relationships/customXml" Target="../ink/ink83.xml"/><Relationship Id="rId4" Type="http://schemas.openxmlformats.org/officeDocument/2006/relationships/image" Target="../media/image190.png"/><Relationship Id="rId9" Type="http://schemas.openxmlformats.org/officeDocument/2006/relationships/customXml" Target="../ink/ink78.xml"/><Relationship Id="rId14" Type="http://schemas.openxmlformats.org/officeDocument/2006/relationships/image" Target="../media/image240.png"/><Relationship Id="rId22" Type="http://schemas.openxmlformats.org/officeDocument/2006/relationships/image" Target="../media/image300.png"/><Relationship Id="rId27" Type="http://schemas.openxmlformats.org/officeDocument/2006/relationships/customXml" Target="../ink/ink87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3.xml"/><Relationship Id="rId18" Type="http://schemas.openxmlformats.org/officeDocument/2006/relationships/image" Target="../media/image350.png"/><Relationship Id="rId26" Type="http://schemas.openxmlformats.org/officeDocument/2006/relationships/image" Target="../media/image380.png"/><Relationship Id="rId21" Type="http://schemas.openxmlformats.org/officeDocument/2006/relationships/customXml" Target="../ink/ink97.xml"/><Relationship Id="rId34" Type="http://schemas.openxmlformats.org/officeDocument/2006/relationships/image" Target="../media/image420.png"/><Relationship Id="rId7" Type="http://schemas.openxmlformats.org/officeDocument/2006/relationships/customXml" Target="../ink/ink90.xml"/><Relationship Id="rId12" Type="http://schemas.openxmlformats.org/officeDocument/2006/relationships/image" Target="../media/image270.png"/><Relationship Id="rId17" Type="http://schemas.openxmlformats.org/officeDocument/2006/relationships/customXml" Target="../ink/ink95.xml"/><Relationship Id="rId25" Type="http://schemas.openxmlformats.org/officeDocument/2006/relationships/customXml" Target="../ink/ink99.xml"/><Relationship Id="rId33" Type="http://schemas.openxmlformats.org/officeDocument/2006/relationships/customXml" Target="../ink/ink103.xml"/><Relationship Id="rId38" Type="http://schemas.openxmlformats.org/officeDocument/2006/relationships/image" Target="../media/image440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55.png"/><Relationship Id="rId20" Type="http://schemas.openxmlformats.org/officeDocument/2006/relationships/image" Target="../media/image360.png"/><Relationship Id="rId29" Type="http://schemas.openxmlformats.org/officeDocument/2006/relationships/customXml" Target="../ink/ink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92.xml"/><Relationship Id="rId24" Type="http://schemas.openxmlformats.org/officeDocument/2006/relationships/image" Target="../media/image290.png"/><Relationship Id="rId32" Type="http://schemas.openxmlformats.org/officeDocument/2006/relationships/image" Target="../media/image410.png"/><Relationship Id="rId37" Type="http://schemas.openxmlformats.org/officeDocument/2006/relationships/customXml" Target="../ink/ink105.xml"/><Relationship Id="rId5" Type="http://schemas.openxmlformats.org/officeDocument/2006/relationships/customXml" Target="../ink/ink89.xml"/><Relationship Id="rId15" Type="http://schemas.openxmlformats.org/officeDocument/2006/relationships/customXml" Target="../ink/ink94.xml"/><Relationship Id="rId23" Type="http://schemas.openxmlformats.org/officeDocument/2006/relationships/customXml" Target="../ink/ink98.xml"/><Relationship Id="rId28" Type="http://schemas.openxmlformats.org/officeDocument/2006/relationships/image" Target="../media/image390.png"/><Relationship Id="rId36" Type="http://schemas.openxmlformats.org/officeDocument/2006/relationships/image" Target="../media/image430.png"/><Relationship Id="rId10" Type="http://schemas.openxmlformats.org/officeDocument/2006/relationships/image" Target="../media/image340.png"/><Relationship Id="rId19" Type="http://schemas.openxmlformats.org/officeDocument/2006/relationships/customXml" Target="../ink/ink96.xml"/><Relationship Id="rId31" Type="http://schemas.openxmlformats.org/officeDocument/2006/relationships/customXml" Target="../ink/ink102.xml"/><Relationship Id="rId4" Type="http://schemas.openxmlformats.org/officeDocument/2006/relationships/image" Target="../media/image190.png"/><Relationship Id="rId9" Type="http://schemas.openxmlformats.org/officeDocument/2006/relationships/customXml" Target="../ink/ink91.xml"/><Relationship Id="rId14" Type="http://schemas.openxmlformats.org/officeDocument/2006/relationships/image" Target="../media/image240.png"/><Relationship Id="rId22" Type="http://schemas.openxmlformats.org/officeDocument/2006/relationships/image" Target="../media/image370.png"/><Relationship Id="rId27" Type="http://schemas.openxmlformats.org/officeDocument/2006/relationships/customXml" Target="../ink/ink100.xml"/><Relationship Id="rId30" Type="http://schemas.openxmlformats.org/officeDocument/2006/relationships/image" Target="../media/image400.png"/><Relationship Id="rId35" Type="http://schemas.openxmlformats.org/officeDocument/2006/relationships/customXml" Target="../ink/ink104.xml"/><Relationship Id="rId8" Type="http://schemas.openxmlformats.org/officeDocument/2006/relationships/image" Target="../media/image210.png"/><Relationship Id="rId3" Type="http://schemas.openxmlformats.org/officeDocument/2006/relationships/customXml" Target="../ink/ink88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11.xml"/><Relationship Id="rId18" Type="http://schemas.openxmlformats.org/officeDocument/2006/relationships/image" Target="../media/image460.png"/><Relationship Id="rId26" Type="http://schemas.openxmlformats.org/officeDocument/2006/relationships/image" Target="../media/image380.png"/><Relationship Id="rId39" Type="http://schemas.openxmlformats.org/officeDocument/2006/relationships/customXml" Target="../ink/ink124.xml"/><Relationship Id="rId21" Type="http://schemas.openxmlformats.org/officeDocument/2006/relationships/customXml" Target="../ink/ink115.xml"/><Relationship Id="rId34" Type="http://schemas.openxmlformats.org/officeDocument/2006/relationships/image" Target="../media/image500.png"/><Relationship Id="rId42" Type="http://schemas.openxmlformats.org/officeDocument/2006/relationships/image" Target="../media/image540.png"/><Relationship Id="rId47" Type="http://schemas.openxmlformats.org/officeDocument/2006/relationships/customXml" Target="../ink/ink128.xml"/><Relationship Id="rId7" Type="http://schemas.openxmlformats.org/officeDocument/2006/relationships/customXml" Target="../ink/ink108.xml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55.png"/><Relationship Id="rId29" Type="http://schemas.openxmlformats.org/officeDocument/2006/relationships/customXml" Target="../ink/ink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customXml" Target="../ink/ink110.xml"/><Relationship Id="rId24" Type="http://schemas.openxmlformats.org/officeDocument/2006/relationships/image" Target="../media/image470.png"/><Relationship Id="rId32" Type="http://schemas.openxmlformats.org/officeDocument/2006/relationships/image" Target="../media/image490.png"/><Relationship Id="rId37" Type="http://schemas.openxmlformats.org/officeDocument/2006/relationships/customXml" Target="../ink/ink123.xml"/><Relationship Id="rId40" Type="http://schemas.openxmlformats.org/officeDocument/2006/relationships/image" Target="../media/image530.png"/><Relationship Id="rId45" Type="http://schemas.openxmlformats.org/officeDocument/2006/relationships/customXml" Target="../ink/ink127.xml"/><Relationship Id="rId5" Type="http://schemas.openxmlformats.org/officeDocument/2006/relationships/customXml" Target="../ink/ink107.xml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../media/image480.png"/><Relationship Id="rId36" Type="http://schemas.openxmlformats.org/officeDocument/2006/relationships/image" Target="../media/image510.png"/><Relationship Id="rId10" Type="http://schemas.openxmlformats.org/officeDocument/2006/relationships/image" Target="../media/image340.png"/><Relationship Id="rId19" Type="http://schemas.openxmlformats.org/officeDocument/2006/relationships/customXml" Target="../ink/ink114.xml"/><Relationship Id="rId31" Type="http://schemas.openxmlformats.org/officeDocument/2006/relationships/customXml" Target="../ink/ink120.xml"/><Relationship Id="rId44" Type="http://schemas.openxmlformats.org/officeDocument/2006/relationships/image" Target="../media/image550.png"/><Relationship Id="rId4" Type="http://schemas.openxmlformats.org/officeDocument/2006/relationships/image" Target="../media/image190.png"/><Relationship Id="rId9" Type="http://schemas.openxmlformats.org/officeDocument/2006/relationships/customXml" Target="../ink/ink109.xml"/><Relationship Id="rId14" Type="http://schemas.openxmlformats.org/officeDocument/2006/relationships/image" Target="../media/image240.png"/><Relationship Id="rId22" Type="http://schemas.openxmlformats.org/officeDocument/2006/relationships/image" Target="../media/image370.png"/><Relationship Id="rId27" Type="http://schemas.openxmlformats.org/officeDocument/2006/relationships/customXml" Target="../ink/ink118.xml"/><Relationship Id="rId30" Type="http://schemas.openxmlformats.org/officeDocument/2006/relationships/image" Target="../media/image400.png"/><Relationship Id="rId35" Type="http://schemas.openxmlformats.org/officeDocument/2006/relationships/customXml" Target="../ink/ink122.xml"/><Relationship Id="rId43" Type="http://schemas.openxmlformats.org/officeDocument/2006/relationships/customXml" Target="../ink/ink126.xml"/><Relationship Id="rId48" Type="http://schemas.openxmlformats.org/officeDocument/2006/relationships/image" Target="../media/image57.png"/><Relationship Id="rId8" Type="http://schemas.openxmlformats.org/officeDocument/2006/relationships/image" Target="../media/image450.png"/><Relationship Id="rId3" Type="http://schemas.openxmlformats.org/officeDocument/2006/relationships/customXml" Target="../ink/ink106.xml"/><Relationship Id="rId12" Type="http://schemas.openxmlformats.org/officeDocument/2006/relationships/image" Target="../media/image270.png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33" Type="http://schemas.openxmlformats.org/officeDocument/2006/relationships/customXml" Target="../ink/ink121.xml"/><Relationship Id="rId38" Type="http://schemas.openxmlformats.org/officeDocument/2006/relationships/image" Target="../media/image520.png"/><Relationship Id="rId46" Type="http://schemas.openxmlformats.org/officeDocument/2006/relationships/image" Target="../media/image56.png"/><Relationship Id="rId20" Type="http://schemas.openxmlformats.org/officeDocument/2006/relationships/image" Target="../media/image360.png"/><Relationship Id="rId41" Type="http://schemas.openxmlformats.org/officeDocument/2006/relationships/customXml" Target="../ink/ink125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4.xml"/><Relationship Id="rId18" Type="http://schemas.openxmlformats.org/officeDocument/2006/relationships/image" Target="../media/image58.png"/><Relationship Id="rId26" Type="http://schemas.openxmlformats.org/officeDocument/2006/relationships/image" Target="../media/image380.png"/><Relationship Id="rId39" Type="http://schemas.openxmlformats.org/officeDocument/2006/relationships/customXml" Target="../ink/ink147.xml"/><Relationship Id="rId21" Type="http://schemas.openxmlformats.org/officeDocument/2006/relationships/customXml" Target="../ink/ink138.xml"/><Relationship Id="rId34" Type="http://schemas.openxmlformats.org/officeDocument/2006/relationships/image" Target="../media/image500.png"/><Relationship Id="rId42" Type="http://schemas.openxmlformats.org/officeDocument/2006/relationships/image" Target="../media/image60.png"/><Relationship Id="rId47" Type="http://schemas.openxmlformats.org/officeDocument/2006/relationships/customXml" Target="../ink/ink151.xml"/><Relationship Id="rId50" Type="http://schemas.openxmlformats.org/officeDocument/2006/relationships/image" Target="../media/image64.png"/><Relationship Id="rId7" Type="http://schemas.openxmlformats.org/officeDocument/2006/relationships/customXml" Target="../ink/ink131.xml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55.png"/><Relationship Id="rId29" Type="http://schemas.openxmlformats.org/officeDocument/2006/relationships/customXml" Target="../ink/ink142.xml"/><Relationship Id="rId11" Type="http://schemas.openxmlformats.org/officeDocument/2006/relationships/customXml" Target="../ink/ink133.xml"/><Relationship Id="rId24" Type="http://schemas.openxmlformats.org/officeDocument/2006/relationships/image" Target="../media/image470.png"/><Relationship Id="rId32" Type="http://schemas.openxmlformats.org/officeDocument/2006/relationships/image" Target="../media/image490.png"/><Relationship Id="rId37" Type="http://schemas.openxmlformats.org/officeDocument/2006/relationships/customXml" Target="../ink/ink146.xml"/><Relationship Id="rId40" Type="http://schemas.openxmlformats.org/officeDocument/2006/relationships/image" Target="../media/image520.png"/><Relationship Id="rId45" Type="http://schemas.openxmlformats.org/officeDocument/2006/relationships/customXml" Target="../ink/ink150.xml"/><Relationship Id="rId53" Type="http://schemas.openxmlformats.org/officeDocument/2006/relationships/customXml" Target="../ink/ink154.xml"/><Relationship Id="rId5" Type="http://schemas.openxmlformats.org/officeDocument/2006/relationships/customXml" Target="../ink/ink130.xml"/><Relationship Id="rId10" Type="http://schemas.openxmlformats.org/officeDocument/2006/relationships/image" Target="../media/image340.png"/><Relationship Id="rId19" Type="http://schemas.openxmlformats.org/officeDocument/2006/relationships/customXml" Target="../ink/ink137.xml"/><Relationship Id="rId31" Type="http://schemas.openxmlformats.org/officeDocument/2006/relationships/customXml" Target="../ink/ink143.xml"/><Relationship Id="rId44" Type="http://schemas.openxmlformats.org/officeDocument/2006/relationships/image" Target="../media/image61.png"/><Relationship Id="rId52" Type="http://schemas.openxmlformats.org/officeDocument/2006/relationships/image" Target="../media/image65.png"/><Relationship Id="rId4" Type="http://schemas.openxmlformats.org/officeDocument/2006/relationships/image" Target="../media/image190.png"/><Relationship Id="rId9" Type="http://schemas.openxmlformats.org/officeDocument/2006/relationships/customXml" Target="../ink/ink132.xml"/><Relationship Id="rId14" Type="http://schemas.openxmlformats.org/officeDocument/2006/relationships/image" Target="../media/image240.png"/><Relationship Id="rId22" Type="http://schemas.openxmlformats.org/officeDocument/2006/relationships/image" Target="../media/image370.png"/><Relationship Id="rId27" Type="http://schemas.openxmlformats.org/officeDocument/2006/relationships/customXml" Target="../ink/ink141.xml"/><Relationship Id="rId30" Type="http://schemas.openxmlformats.org/officeDocument/2006/relationships/image" Target="../media/image400.png"/><Relationship Id="rId35" Type="http://schemas.openxmlformats.org/officeDocument/2006/relationships/customXml" Target="../ink/ink145.xml"/><Relationship Id="rId43" Type="http://schemas.openxmlformats.org/officeDocument/2006/relationships/customXml" Target="../ink/ink149.xml"/><Relationship Id="rId48" Type="http://schemas.openxmlformats.org/officeDocument/2006/relationships/image" Target="../media/image63.png"/><Relationship Id="rId8" Type="http://schemas.openxmlformats.org/officeDocument/2006/relationships/image" Target="../media/image450.png"/><Relationship Id="rId51" Type="http://schemas.openxmlformats.org/officeDocument/2006/relationships/customXml" Target="../ink/ink153.xml"/><Relationship Id="rId3" Type="http://schemas.openxmlformats.org/officeDocument/2006/relationships/customXml" Target="../ink/ink129.xml"/><Relationship Id="rId12" Type="http://schemas.openxmlformats.org/officeDocument/2006/relationships/image" Target="../media/image270.png"/><Relationship Id="rId17" Type="http://schemas.openxmlformats.org/officeDocument/2006/relationships/customXml" Target="../ink/ink136.xml"/><Relationship Id="rId25" Type="http://schemas.openxmlformats.org/officeDocument/2006/relationships/customXml" Target="../ink/ink140.xml"/><Relationship Id="rId33" Type="http://schemas.openxmlformats.org/officeDocument/2006/relationships/customXml" Target="../ink/ink144.xml"/><Relationship Id="rId38" Type="http://schemas.openxmlformats.org/officeDocument/2006/relationships/image" Target="../media/image59.png"/><Relationship Id="rId46" Type="http://schemas.openxmlformats.org/officeDocument/2006/relationships/image" Target="../media/image62.png"/><Relationship Id="rId20" Type="http://schemas.openxmlformats.org/officeDocument/2006/relationships/image" Target="../media/image360.png"/><Relationship Id="rId41" Type="http://schemas.openxmlformats.org/officeDocument/2006/relationships/customXml" Target="../ink/ink148.xml"/><Relationship Id="rId5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5" Type="http://schemas.openxmlformats.org/officeDocument/2006/relationships/customXml" Target="../ink/ink135.xml"/><Relationship Id="rId23" Type="http://schemas.openxmlformats.org/officeDocument/2006/relationships/customXml" Target="../ink/ink139.xml"/><Relationship Id="rId28" Type="http://schemas.openxmlformats.org/officeDocument/2006/relationships/image" Target="../media/image480.png"/><Relationship Id="rId36" Type="http://schemas.openxmlformats.org/officeDocument/2006/relationships/image" Target="../media/image510.png"/><Relationship Id="rId49" Type="http://schemas.openxmlformats.org/officeDocument/2006/relationships/customXml" Target="../ink/ink15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0.xml"/><Relationship Id="rId18" Type="http://schemas.openxmlformats.org/officeDocument/2006/relationships/image" Target="../media/image58.png"/><Relationship Id="rId26" Type="http://schemas.openxmlformats.org/officeDocument/2006/relationships/image" Target="../media/image380.png"/><Relationship Id="rId39" Type="http://schemas.openxmlformats.org/officeDocument/2006/relationships/customXml" Target="../ink/ink173.xml"/><Relationship Id="rId21" Type="http://schemas.openxmlformats.org/officeDocument/2006/relationships/customXml" Target="../ink/ink164.xml"/><Relationship Id="rId34" Type="http://schemas.openxmlformats.org/officeDocument/2006/relationships/image" Target="../media/image500.png"/><Relationship Id="rId42" Type="http://schemas.openxmlformats.org/officeDocument/2006/relationships/image" Target="../media/image520.png"/><Relationship Id="rId47" Type="http://schemas.openxmlformats.org/officeDocument/2006/relationships/customXml" Target="../ink/ink177.xml"/><Relationship Id="rId50" Type="http://schemas.openxmlformats.org/officeDocument/2006/relationships/image" Target="../media/image71.png"/><Relationship Id="rId55" Type="http://schemas.openxmlformats.org/officeDocument/2006/relationships/customXml" Target="../ink/ink181.xml"/><Relationship Id="rId7" Type="http://schemas.openxmlformats.org/officeDocument/2006/relationships/customXml" Target="../ink/ink157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55.png"/><Relationship Id="rId29" Type="http://schemas.openxmlformats.org/officeDocument/2006/relationships/customXml" Target="../ink/ink168.xml"/><Relationship Id="rId11" Type="http://schemas.openxmlformats.org/officeDocument/2006/relationships/customXml" Target="../ink/ink159.xml"/><Relationship Id="rId24" Type="http://schemas.openxmlformats.org/officeDocument/2006/relationships/image" Target="../media/image470.png"/><Relationship Id="rId32" Type="http://schemas.openxmlformats.org/officeDocument/2006/relationships/image" Target="../media/image490.png"/><Relationship Id="rId37" Type="http://schemas.openxmlformats.org/officeDocument/2006/relationships/customXml" Target="../ink/ink172.xml"/><Relationship Id="rId40" Type="http://schemas.openxmlformats.org/officeDocument/2006/relationships/image" Target="../media/image59.png"/><Relationship Id="rId45" Type="http://schemas.openxmlformats.org/officeDocument/2006/relationships/customXml" Target="../ink/ink176.xml"/><Relationship Id="rId53" Type="http://schemas.openxmlformats.org/officeDocument/2006/relationships/customXml" Target="../ink/ink180.xml"/><Relationship Id="rId58" Type="http://schemas.openxmlformats.org/officeDocument/2006/relationships/image" Target="../media/image74.png"/><Relationship Id="rId5" Type="http://schemas.openxmlformats.org/officeDocument/2006/relationships/customXml" Target="../ink/ink156.xml"/><Relationship Id="rId19" Type="http://schemas.openxmlformats.org/officeDocument/2006/relationships/customXml" Target="../ink/ink163.xml"/><Relationship Id="rId4" Type="http://schemas.openxmlformats.org/officeDocument/2006/relationships/image" Target="../media/image190.png"/><Relationship Id="rId9" Type="http://schemas.openxmlformats.org/officeDocument/2006/relationships/customXml" Target="../ink/ink158.xml"/><Relationship Id="rId14" Type="http://schemas.openxmlformats.org/officeDocument/2006/relationships/image" Target="../media/image240.png"/><Relationship Id="rId22" Type="http://schemas.openxmlformats.org/officeDocument/2006/relationships/image" Target="../media/image370.png"/><Relationship Id="rId27" Type="http://schemas.openxmlformats.org/officeDocument/2006/relationships/customXml" Target="../ink/ink167.xml"/><Relationship Id="rId30" Type="http://schemas.openxmlformats.org/officeDocument/2006/relationships/image" Target="../media/image400.png"/><Relationship Id="rId35" Type="http://schemas.openxmlformats.org/officeDocument/2006/relationships/customXml" Target="../ink/ink171.xml"/><Relationship Id="rId43" Type="http://schemas.openxmlformats.org/officeDocument/2006/relationships/customXml" Target="../ink/ink175.xml"/><Relationship Id="rId48" Type="http://schemas.openxmlformats.org/officeDocument/2006/relationships/image" Target="../media/image70.png"/><Relationship Id="rId56" Type="http://schemas.openxmlformats.org/officeDocument/2006/relationships/image" Target="../media/image73.png"/><Relationship Id="rId8" Type="http://schemas.openxmlformats.org/officeDocument/2006/relationships/image" Target="../media/image67.png"/><Relationship Id="rId51" Type="http://schemas.openxmlformats.org/officeDocument/2006/relationships/customXml" Target="../ink/ink179.xml"/><Relationship Id="rId3" Type="http://schemas.openxmlformats.org/officeDocument/2006/relationships/customXml" Target="../ink/ink155.xml"/><Relationship Id="rId12" Type="http://schemas.openxmlformats.org/officeDocument/2006/relationships/image" Target="../media/image270.png"/><Relationship Id="rId17" Type="http://schemas.openxmlformats.org/officeDocument/2006/relationships/customXml" Target="../ink/ink162.xml"/><Relationship Id="rId25" Type="http://schemas.openxmlformats.org/officeDocument/2006/relationships/customXml" Target="../ink/ink166.xml"/><Relationship Id="rId33" Type="http://schemas.openxmlformats.org/officeDocument/2006/relationships/customXml" Target="../ink/ink170.xml"/><Relationship Id="rId38" Type="http://schemas.openxmlformats.org/officeDocument/2006/relationships/image" Target="../media/image510.png"/><Relationship Id="rId46" Type="http://schemas.openxmlformats.org/officeDocument/2006/relationships/image" Target="../media/image61.png"/><Relationship Id="rId20" Type="http://schemas.openxmlformats.org/officeDocument/2006/relationships/image" Target="../media/image360.png"/><Relationship Id="rId41" Type="http://schemas.openxmlformats.org/officeDocument/2006/relationships/customXml" Target="../ink/ink174.xml"/><Relationship Id="rId5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5" Type="http://schemas.openxmlformats.org/officeDocument/2006/relationships/customXml" Target="../ink/ink161.xml"/><Relationship Id="rId23" Type="http://schemas.openxmlformats.org/officeDocument/2006/relationships/customXml" Target="../ink/ink165.xml"/><Relationship Id="rId28" Type="http://schemas.openxmlformats.org/officeDocument/2006/relationships/image" Target="../media/image480.png"/><Relationship Id="rId36" Type="http://schemas.openxmlformats.org/officeDocument/2006/relationships/image" Target="../media/image68.png"/><Relationship Id="rId49" Type="http://schemas.openxmlformats.org/officeDocument/2006/relationships/customXml" Target="../ink/ink178.xml"/><Relationship Id="rId57" Type="http://schemas.openxmlformats.org/officeDocument/2006/relationships/customXml" Target="../ink/ink182.xml"/><Relationship Id="rId10" Type="http://schemas.openxmlformats.org/officeDocument/2006/relationships/image" Target="../media/image340.png"/><Relationship Id="rId31" Type="http://schemas.openxmlformats.org/officeDocument/2006/relationships/customXml" Target="../ink/ink169.xml"/><Relationship Id="rId44" Type="http://schemas.openxmlformats.org/officeDocument/2006/relationships/image" Target="../media/image69.png"/><Relationship Id="rId52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5.xml"/><Relationship Id="rId13" Type="http://schemas.openxmlformats.org/officeDocument/2006/relationships/image" Target="../media/image80.png"/><Relationship Id="rId18" Type="http://schemas.openxmlformats.org/officeDocument/2006/relationships/customXml" Target="../ink/ink189.xml"/><Relationship Id="rId3" Type="http://schemas.openxmlformats.org/officeDocument/2006/relationships/customXml" Target="../ink/ink183.xml"/><Relationship Id="rId21" Type="http://schemas.openxmlformats.org/officeDocument/2006/relationships/image" Target="../media/image84.png"/><Relationship Id="rId7" Type="http://schemas.openxmlformats.org/officeDocument/2006/relationships/image" Target="../media/image76.png"/><Relationship Id="rId12" Type="http://schemas.openxmlformats.org/officeDocument/2006/relationships/image" Target="../media/image79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6" Type="http://schemas.openxmlformats.org/officeDocument/2006/relationships/customXml" Target="../ink/ink188.xml"/><Relationship Id="rId20" Type="http://schemas.openxmlformats.org/officeDocument/2006/relationships/customXml" Target="../ink/ink19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4.xml"/><Relationship Id="rId11" Type="http://schemas.openxmlformats.org/officeDocument/2006/relationships/image" Target="../media/image78.png"/><Relationship Id="rId5" Type="http://schemas.openxmlformats.org/officeDocument/2006/relationships/image" Target="../media/image75.png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10" Type="http://schemas.openxmlformats.org/officeDocument/2006/relationships/customXml" Target="../ink/ink186.xml"/><Relationship Id="rId19" Type="http://schemas.openxmlformats.org/officeDocument/2006/relationships/image" Target="../media/image83.png"/><Relationship Id="rId4" Type="http://schemas.openxmlformats.org/officeDocument/2006/relationships/image" Target="../media/image190.png"/><Relationship Id="rId9" Type="http://schemas.openxmlformats.org/officeDocument/2006/relationships/image" Target="../media/image77.png"/><Relationship Id="rId14" Type="http://schemas.openxmlformats.org/officeDocument/2006/relationships/customXml" Target="../ink/ink187.xml"/><Relationship Id="rId22" Type="http://schemas.openxmlformats.org/officeDocument/2006/relationships/customXml" Target="../ink/ink19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6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customXml" Target="../ink/ink198.xml"/><Relationship Id="rId26" Type="http://schemas.openxmlformats.org/officeDocument/2006/relationships/customXml" Target="../ink/ink202.xml"/><Relationship Id="rId3" Type="http://schemas.openxmlformats.org/officeDocument/2006/relationships/customXml" Target="../ink/ink192.xml"/><Relationship Id="rId21" Type="http://schemas.openxmlformats.org/officeDocument/2006/relationships/image" Target="../media/image89.png"/><Relationship Id="rId7" Type="http://schemas.openxmlformats.org/officeDocument/2006/relationships/image" Target="../media/image76.png"/><Relationship Id="rId12" Type="http://schemas.openxmlformats.org/officeDocument/2006/relationships/customXml" Target="../ink/ink196.xml"/><Relationship Id="rId17" Type="http://schemas.openxmlformats.org/officeDocument/2006/relationships/image" Target="../media/image80.png"/><Relationship Id="rId25" Type="http://schemas.openxmlformats.org/officeDocument/2006/relationships/image" Target="../media/image91.png"/><Relationship Id="rId3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9.png"/><Relationship Id="rId20" Type="http://schemas.openxmlformats.org/officeDocument/2006/relationships/customXml" Target="../ink/ink199.xml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3.xml"/><Relationship Id="rId11" Type="http://schemas.openxmlformats.org/officeDocument/2006/relationships/image" Target="../media/image78.png"/><Relationship Id="rId24" Type="http://schemas.openxmlformats.org/officeDocument/2006/relationships/customXml" Target="../ink/ink201.xml"/><Relationship Id="rId32" Type="http://schemas.openxmlformats.org/officeDocument/2006/relationships/customXml" Target="../ink/ink205.xml"/><Relationship Id="rId5" Type="http://schemas.openxmlformats.org/officeDocument/2006/relationships/image" Target="../media/image75.png"/><Relationship Id="rId15" Type="http://schemas.openxmlformats.org/officeDocument/2006/relationships/image" Target="../media/image87.png"/><Relationship Id="rId23" Type="http://schemas.openxmlformats.org/officeDocument/2006/relationships/image" Target="../media/image90.png"/><Relationship Id="rId28" Type="http://schemas.openxmlformats.org/officeDocument/2006/relationships/customXml" Target="../ink/ink203.xml"/><Relationship Id="rId10" Type="http://schemas.openxmlformats.org/officeDocument/2006/relationships/customXml" Target="../ink/ink195.xml"/><Relationship Id="rId19" Type="http://schemas.openxmlformats.org/officeDocument/2006/relationships/image" Target="../media/image88.png"/><Relationship Id="rId31" Type="http://schemas.openxmlformats.org/officeDocument/2006/relationships/image" Target="../media/image94.png"/><Relationship Id="rId4" Type="http://schemas.openxmlformats.org/officeDocument/2006/relationships/image" Target="../media/image190.png"/><Relationship Id="rId9" Type="http://schemas.openxmlformats.org/officeDocument/2006/relationships/image" Target="../media/image77.png"/><Relationship Id="rId14" Type="http://schemas.openxmlformats.org/officeDocument/2006/relationships/customXml" Target="../ink/ink197.xml"/><Relationship Id="rId22" Type="http://schemas.openxmlformats.org/officeDocument/2006/relationships/customXml" Target="../ink/ink200.xml"/><Relationship Id="rId27" Type="http://schemas.openxmlformats.org/officeDocument/2006/relationships/image" Target="../media/image92.png"/><Relationship Id="rId30" Type="http://schemas.openxmlformats.org/officeDocument/2006/relationships/customXml" Target="../ink/ink204.xml"/><Relationship Id="rId8" Type="http://schemas.openxmlformats.org/officeDocument/2006/relationships/customXml" Target="../ink/ink19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6.png"/><Relationship Id="rId26" Type="http://schemas.openxmlformats.org/officeDocument/2006/relationships/customXml" Target="../ink/ink216.xml"/><Relationship Id="rId3" Type="http://schemas.openxmlformats.org/officeDocument/2006/relationships/customXml" Target="../ink/ink206.xml"/><Relationship Id="rId21" Type="http://schemas.openxmlformats.org/officeDocument/2006/relationships/image" Target="../media/image97.png"/><Relationship Id="rId7" Type="http://schemas.openxmlformats.org/officeDocument/2006/relationships/image" Target="../media/image76.png"/><Relationship Id="rId12" Type="http://schemas.openxmlformats.org/officeDocument/2006/relationships/customXml" Target="../ink/ink210.xml"/><Relationship Id="rId17" Type="http://schemas.openxmlformats.org/officeDocument/2006/relationships/customXml" Target="../ink/ink212.xml"/><Relationship Id="rId25" Type="http://schemas.openxmlformats.org/officeDocument/2006/relationships/image" Target="../media/image99.png"/><Relationship Id="rId33" Type="http://schemas.openxmlformats.org/officeDocument/2006/relationships/image" Target="../media/image103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79.png"/><Relationship Id="rId20" Type="http://schemas.openxmlformats.org/officeDocument/2006/relationships/customXml" Target="../ink/ink213.xml"/><Relationship Id="rId29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7.xml"/><Relationship Id="rId11" Type="http://schemas.openxmlformats.org/officeDocument/2006/relationships/image" Target="../media/image78.png"/><Relationship Id="rId24" Type="http://schemas.openxmlformats.org/officeDocument/2006/relationships/customXml" Target="../ink/ink215.xml"/><Relationship Id="rId32" Type="http://schemas.openxmlformats.org/officeDocument/2006/relationships/customXml" Target="../ink/ink219.xml"/><Relationship Id="rId5" Type="http://schemas.openxmlformats.org/officeDocument/2006/relationships/image" Target="../media/image75.png"/><Relationship Id="rId15" Type="http://schemas.openxmlformats.org/officeDocument/2006/relationships/image" Target="../media/image87.png"/><Relationship Id="rId23" Type="http://schemas.openxmlformats.org/officeDocument/2006/relationships/image" Target="../media/image98.png"/><Relationship Id="rId28" Type="http://schemas.openxmlformats.org/officeDocument/2006/relationships/customXml" Target="../ink/ink217.xml"/><Relationship Id="rId10" Type="http://schemas.openxmlformats.org/officeDocument/2006/relationships/customXml" Target="../ink/ink209.xml"/><Relationship Id="rId19" Type="http://schemas.openxmlformats.org/officeDocument/2006/relationships/image" Target="../media/image80.png"/><Relationship Id="rId31" Type="http://schemas.openxmlformats.org/officeDocument/2006/relationships/image" Target="../media/image102.png"/><Relationship Id="rId4" Type="http://schemas.openxmlformats.org/officeDocument/2006/relationships/image" Target="../media/image190.png"/><Relationship Id="rId9" Type="http://schemas.openxmlformats.org/officeDocument/2006/relationships/image" Target="../media/image77.png"/><Relationship Id="rId14" Type="http://schemas.openxmlformats.org/officeDocument/2006/relationships/customXml" Target="../ink/ink211.xml"/><Relationship Id="rId22" Type="http://schemas.openxmlformats.org/officeDocument/2006/relationships/customXml" Target="../ink/ink214.xml"/><Relationship Id="rId27" Type="http://schemas.openxmlformats.org/officeDocument/2006/relationships/image" Target="../media/image100.png"/><Relationship Id="rId30" Type="http://schemas.openxmlformats.org/officeDocument/2006/relationships/customXml" Target="../ink/ink218.xml"/><Relationship Id="rId8" Type="http://schemas.openxmlformats.org/officeDocument/2006/relationships/customXml" Target="../ink/ink208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96.png"/><Relationship Id="rId26" Type="http://schemas.openxmlformats.org/officeDocument/2006/relationships/customXml" Target="../ink/ink230.xml"/><Relationship Id="rId3" Type="http://schemas.openxmlformats.org/officeDocument/2006/relationships/customXml" Target="../ink/ink220.xml"/><Relationship Id="rId21" Type="http://schemas.openxmlformats.org/officeDocument/2006/relationships/image" Target="../media/image80.png"/><Relationship Id="rId34" Type="http://schemas.openxmlformats.org/officeDocument/2006/relationships/customXml" Target="../ink/ink234.xml"/><Relationship Id="rId7" Type="http://schemas.openxmlformats.org/officeDocument/2006/relationships/image" Target="../media/image76.png"/><Relationship Id="rId12" Type="http://schemas.openxmlformats.org/officeDocument/2006/relationships/customXml" Target="../ink/ink224.xml"/><Relationship Id="rId17" Type="http://schemas.openxmlformats.org/officeDocument/2006/relationships/customXml" Target="../ink/ink226.xml"/><Relationship Id="rId25" Type="http://schemas.openxmlformats.org/officeDocument/2006/relationships/image" Target="../media/image107.png"/><Relationship Id="rId3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79.png"/><Relationship Id="rId20" Type="http://schemas.openxmlformats.org/officeDocument/2006/relationships/image" Target="../media/image105.png"/><Relationship Id="rId29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1.xml"/><Relationship Id="rId11" Type="http://schemas.openxmlformats.org/officeDocument/2006/relationships/image" Target="../media/image78.png"/><Relationship Id="rId24" Type="http://schemas.openxmlformats.org/officeDocument/2006/relationships/customXml" Target="../ink/ink229.xml"/><Relationship Id="rId32" Type="http://schemas.openxmlformats.org/officeDocument/2006/relationships/customXml" Target="../ink/ink233.xml"/><Relationship Id="rId5" Type="http://schemas.openxmlformats.org/officeDocument/2006/relationships/image" Target="../media/image75.png"/><Relationship Id="rId15" Type="http://schemas.openxmlformats.org/officeDocument/2006/relationships/image" Target="../media/image87.png"/><Relationship Id="rId23" Type="http://schemas.openxmlformats.org/officeDocument/2006/relationships/image" Target="../media/image106.png"/><Relationship Id="rId28" Type="http://schemas.openxmlformats.org/officeDocument/2006/relationships/customXml" Target="../ink/ink231.xml"/><Relationship Id="rId10" Type="http://schemas.openxmlformats.org/officeDocument/2006/relationships/customXml" Target="../ink/ink223.xml"/><Relationship Id="rId19" Type="http://schemas.openxmlformats.org/officeDocument/2006/relationships/customXml" Target="../ink/ink227.xml"/><Relationship Id="rId31" Type="http://schemas.openxmlformats.org/officeDocument/2006/relationships/image" Target="../media/image110.png"/><Relationship Id="rId4" Type="http://schemas.openxmlformats.org/officeDocument/2006/relationships/image" Target="../media/image190.png"/><Relationship Id="rId9" Type="http://schemas.openxmlformats.org/officeDocument/2006/relationships/image" Target="../media/image77.png"/><Relationship Id="rId14" Type="http://schemas.openxmlformats.org/officeDocument/2006/relationships/customXml" Target="../ink/ink225.xml"/><Relationship Id="rId22" Type="http://schemas.openxmlformats.org/officeDocument/2006/relationships/customXml" Target="../ink/ink228.xml"/><Relationship Id="rId27" Type="http://schemas.openxmlformats.org/officeDocument/2006/relationships/image" Target="../media/image108.png"/><Relationship Id="rId30" Type="http://schemas.openxmlformats.org/officeDocument/2006/relationships/customXml" Target="../ink/ink232.xml"/><Relationship Id="rId35" Type="http://schemas.openxmlformats.org/officeDocument/2006/relationships/image" Target="../media/image112.png"/><Relationship Id="rId8" Type="http://schemas.openxmlformats.org/officeDocument/2006/relationships/customXml" Target="../ink/ink222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png"/><Relationship Id="rId18" Type="http://schemas.openxmlformats.org/officeDocument/2006/relationships/image" Target="../media/image96.png"/><Relationship Id="rId26" Type="http://schemas.openxmlformats.org/officeDocument/2006/relationships/customXml" Target="../ink/ink245.xml"/><Relationship Id="rId21" Type="http://schemas.openxmlformats.org/officeDocument/2006/relationships/customXml" Target="../ink/ink243.xml"/><Relationship Id="rId34" Type="http://schemas.openxmlformats.org/officeDocument/2006/relationships/customXml" Target="../ink/ink249.xml"/><Relationship Id="rId7" Type="http://schemas.openxmlformats.org/officeDocument/2006/relationships/image" Target="../media/image76.png"/><Relationship Id="rId12" Type="http://schemas.openxmlformats.org/officeDocument/2006/relationships/customXml" Target="../ink/ink239.xml"/><Relationship Id="rId17" Type="http://schemas.openxmlformats.org/officeDocument/2006/relationships/customXml" Target="../ink/ink241.xml"/><Relationship Id="rId25" Type="http://schemas.openxmlformats.org/officeDocument/2006/relationships/image" Target="../media/image115.png"/><Relationship Id="rId33" Type="http://schemas.openxmlformats.org/officeDocument/2006/relationships/image" Target="../media/image11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79.png"/><Relationship Id="rId20" Type="http://schemas.openxmlformats.org/officeDocument/2006/relationships/image" Target="../media/image105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6.xml"/><Relationship Id="rId11" Type="http://schemas.openxmlformats.org/officeDocument/2006/relationships/image" Target="../media/image78.png"/><Relationship Id="rId24" Type="http://schemas.openxmlformats.org/officeDocument/2006/relationships/customXml" Target="../ink/ink244.xml"/><Relationship Id="rId32" Type="http://schemas.openxmlformats.org/officeDocument/2006/relationships/customXml" Target="../ink/ink248.xml"/><Relationship Id="rId37" Type="http://schemas.openxmlformats.org/officeDocument/2006/relationships/image" Target="../media/image121.png"/><Relationship Id="rId5" Type="http://schemas.openxmlformats.org/officeDocument/2006/relationships/image" Target="../media/image75.png"/><Relationship Id="rId15" Type="http://schemas.openxmlformats.org/officeDocument/2006/relationships/image" Target="../media/image87.png"/><Relationship Id="rId23" Type="http://schemas.openxmlformats.org/officeDocument/2006/relationships/image" Target="../media/image80.png"/><Relationship Id="rId28" Type="http://schemas.openxmlformats.org/officeDocument/2006/relationships/customXml" Target="../ink/ink246.xml"/><Relationship Id="rId36" Type="http://schemas.openxmlformats.org/officeDocument/2006/relationships/customXml" Target="../ink/ink250.xml"/><Relationship Id="rId10" Type="http://schemas.openxmlformats.org/officeDocument/2006/relationships/customXml" Target="../ink/ink238.xml"/><Relationship Id="rId19" Type="http://schemas.openxmlformats.org/officeDocument/2006/relationships/customXml" Target="../ink/ink242.xml"/><Relationship Id="rId31" Type="http://schemas.openxmlformats.org/officeDocument/2006/relationships/image" Target="../media/image118.png"/><Relationship Id="rId4" Type="http://schemas.openxmlformats.org/officeDocument/2006/relationships/image" Target="../media/image190.png"/><Relationship Id="rId9" Type="http://schemas.openxmlformats.org/officeDocument/2006/relationships/image" Target="../media/image77.png"/><Relationship Id="rId14" Type="http://schemas.openxmlformats.org/officeDocument/2006/relationships/customXml" Target="../ink/ink240.xml"/><Relationship Id="rId22" Type="http://schemas.openxmlformats.org/officeDocument/2006/relationships/image" Target="../media/image114.png"/><Relationship Id="rId27" Type="http://schemas.openxmlformats.org/officeDocument/2006/relationships/image" Target="../media/image116.png"/><Relationship Id="rId30" Type="http://schemas.openxmlformats.org/officeDocument/2006/relationships/customXml" Target="../ink/ink247.xml"/><Relationship Id="rId35" Type="http://schemas.openxmlformats.org/officeDocument/2006/relationships/image" Target="../media/image120.png"/><Relationship Id="rId8" Type="http://schemas.openxmlformats.org/officeDocument/2006/relationships/customXml" Target="../ink/ink237.xml"/><Relationship Id="rId3" Type="http://schemas.openxmlformats.org/officeDocument/2006/relationships/customXml" Target="../ink/ink235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image" Target="../media/image96.png"/><Relationship Id="rId26" Type="http://schemas.openxmlformats.org/officeDocument/2006/relationships/customXml" Target="../ink/ink261.xml"/><Relationship Id="rId39" Type="http://schemas.openxmlformats.org/officeDocument/2006/relationships/image" Target="../media/image131.png"/><Relationship Id="rId21" Type="http://schemas.openxmlformats.org/officeDocument/2006/relationships/customXml" Target="../ink/ink259.xml"/><Relationship Id="rId34" Type="http://schemas.openxmlformats.org/officeDocument/2006/relationships/customXml" Target="../ink/ink265.xml"/><Relationship Id="rId42" Type="http://schemas.openxmlformats.org/officeDocument/2006/relationships/customXml" Target="../ink/ink269.xml"/><Relationship Id="rId47" Type="http://schemas.openxmlformats.org/officeDocument/2006/relationships/image" Target="../media/image135.png"/><Relationship Id="rId50" Type="http://schemas.openxmlformats.org/officeDocument/2006/relationships/customXml" Target="../ink/ink273.xml"/><Relationship Id="rId55" Type="http://schemas.openxmlformats.org/officeDocument/2006/relationships/image" Target="../media/image139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79.png"/><Relationship Id="rId29" Type="http://schemas.openxmlformats.org/officeDocument/2006/relationships/image" Target="../media/image126.png"/><Relationship Id="rId11" Type="http://schemas.openxmlformats.org/officeDocument/2006/relationships/image" Target="../media/image122.png"/><Relationship Id="rId24" Type="http://schemas.openxmlformats.org/officeDocument/2006/relationships/image" Target="../media/image124.png"/><Relationship Id="rId32" Type="http://schemas.openxmlformats.org/officeDocument/2006/relationships/customXml" Target="../ink/ink264.xml"/><Relationship Id="rId37" Type="http://schemas.openxmlformats.org/officeDocument/2006/relationships/image" Target="../media/image130.png"/><Relationship Id="rId40" Type="http://schemas.openxmlformats.org/officeDocument/2006/relationships/customXml" Target="../ink/ink268.xml"/><Relationship Id="rId45" Type="http://schemas.openxmlformats.org/officeDocument/2006/relationships/image" Target="../media/image134.png"/><Relationship Id="rId53" Type="http://schemas.openxmlformats.org/officeDocument/2006/relationships/image" Target="../media/image138.png"/><Relationship Id="rId58" Type="http://schemas.openxmlformats.org/officeDocument/2006/relationships/customXml" Target="../ink/ink277.xml"/><Relationship Id="rId5" Type="http://schemas.openxmlformats.org/officeDocument/2006/relationships/image" Target="../media/image75.png"/><Relationship Id="rId19" Type="http://schemas.openxmlformats.org/officeDocument/2006/relationships/customXml" Target="../ink/ink258.xml"/><Relationship Id="rId4" Type="http://schemas.openxmlformats.org/officeDocument/2006/relationships/image" Target="../media/image190.png"/><Relationship Id="rId9" Type="http://schemas.openxmlformats.org/officeDocument/2006/relationships/image" Target="../media/image77.png"/><Relationship Id="rId14" Type="http://schemas.openxmlformats.org/officeDocument/2006/relationships/customXml" Target="../ink/ink256.xml"/><Relationship Id="rId22" Type="http://schemas.openxmlformats.org/officeDocument/2006/relationships/image" Target="../media/image114.png"/><Relationship Id="rId27" Type="http://schemas.openxmlformats.org/officeDocument/2006/relationships/image" Target="../media/image125.png"/><Relationship Id="rId30" Type="http://schemas.openxmlformats.org/officeDocument/2006/relationships/customXml" Target="../ink/ink263.xml"/><Relationship Id="rId35" Type="http://schemas.openxmlformats.org/officeDocument/2006/relationships/image" Target="../media/image129.png"/><Relationship Id="rId43" Type="http://schemas.openxmlformats.org/officeDocument/2006/relationships/image" Target="../media/image133.png"/><Relationship Id="rId48" Type="http://schemas.openxmlformats.org/officeDocument/2006/relationships/customXml" Target="../ink/ink272.xml"/><Relationship Id="rId56" Type="http://schemas.openxmlformats.org/officeDocument/2006/relationships/customXml" Target="../ink/ink276.xml"/><Relationship Id="rId8" Type="http://schemas.openxmlformats.org/officeDocument/2006/relationships/customXml" Target="../ink/ink253.xml"/><Relationship Id="rId51" Type="http://schemas.openxmlformats.org/officeDocument/2006/relationships/image" Target="../media/image137.png"/><Relationship Id="rId3" Type="http://schemas.openxmlformats.org/officeDocument/2006/relationships/customXml" Target="../ink/ink251.xml"/><Relationship Id="rId12" Type="http://schemas.openxmlformats.org/officeDocument/2006/relationships/customXml" Target="../ink/ink255.xml"/><Relationship Id="rId17" Type="http://schemas.openxmlformats.org/officeDocument/2006/relationships/customXml" Target="../ink/ink257.xml"/><Relationship Id="rId25" Type="http://schemas.openxmlformats.org/officeDocument/2006/relationships/image" Target="../media/image80.png"/><Relationship Id="rId33" Type="http://schemas.openxmlformats.org/officeDocument/2006/relationships/image" Target="../media/image128.png"/><Relationship Id="rId38" Type="http://schemas.openxmlformats.org/officeDocument/2006/relationships/customXml" Target="../ink/ink267.xml"/><Relationship Id="rId46" Type="http://schemas.openxmlformats.org/officeDocument/2006/relationships/customXml" Target="../ink/ink271.xml"/><Relationship Id="rId59" Type="http://schemas.openxmlformats.org/officeDocument/2006/relationships/image" Target="../media/image141.png"/><Relationship Id="rId20" Type="http://schemas.openxmlformats.org/officeDocument/2006/relationships/image" Target="../media/image105.png"/><Relationship Id="rId41" Type="http://schemas.openxmlformats.org/officeDocument/2006/relationships/image" Target="../media/image132.png"/><Relationship Id="rId54" Type="http://schemas.openxmlformats.org/officeDocument/2006/relationships/customXml" Target="../ink/ink27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2.xml"/><Relationship Id="rId15" Type="http://schemas.openxmlformats.org/officeDocument/2006/relationships/image" Target="../media/image87.png"/><Relationship Id="rId23" Type="http://schemas.openxmlformats.org/officeDocument/2006/relationships/customXml" Target="../ink/ink260.xml"/><Relationship Id="rId28" Type="http://schemas.openxmlformats.org/officeDocument/2006/relationships/customXml" Target="../ink/ink262.xml"/><Relationship Id="rId36" Type="http://schemas.openxmlformats.org/officeDocument/2006/relationships/customXml" Target="../ink/ink266.xml"/><Relationship Id="rId49" Type="http://schemas.openxmlformats.org/officeDocument/2006/relationships/image" Target="../media/image136.png"/><Relationship Id="rId57" Type="http://schemas.openxmlformats.org/officeDocument/2006/relationships/image" Target="../media/image140.png"/><Relationship Id="rId10" Type="http://schemas.openxmlformats.org/officeDocument/2006/relationships/customXml" Target="../ink/ink254.xml"/><Relationship Id="rId31" Type="http://schemas.openxmlformats.org/officeDocument/2006/relationships/image" Target="../media/image127.png"/><Relationship Id="rId44" Type="http://schemas.openxmlformats.org/officeDocument/2006/relationships/customXml" Target="../ink/ink270.xml"/><Relationship Id="rId52" Type="http://schemas.openxmlformats.org/officeDocument/2006/relationships/customXml" Target="../ink/ink274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.png"/><Relationship Id="rId18" Type="http://schemas.openxmlformats.org/officeDocument/2006/relationships/image" Target="../media/image96.png"/><Relationship Id="rId26" Type="http://schemas.openxmlformats.org/officeDocument/2006/relationships/customXml" Target="../ink/ink288.xml"/><Relationship Id="rId39" Type="http://schemas.openxmlformats.org/officeDocument/2006/relationships/image" Target="../media/image131.png"/><Relationship Id="rId21" Type="http://schemas.openxmlformats.org/officeDocument/2006/relationships/customXml" Target="../ink/ink286.xml"/><Relationship Id="rId34" Type="http://schemas.openxmlformats.org/officeDocument/2006/relationships/customXml" Target="../ink/ink292.xml"/><Relationship Id="rId42" Type="http://schemas.openxmlformats.org/officeDocument/2006/relationships/customXml" Target="../ink/ink296.xml"/><Relationship Id="rId47" Type="http://schemas.openxmlformats.org/officeDocument/2006/relationships/image" Target="../media/image135.png"/><Relationship Id="rId50" Type="http://schemas.openxmlformats.org/officeDocument/2006/relationships/customXml" Target="../ink/ink300.xml"/><Relationship Id="rId55" Type="http://schemas.openxmlformats.org/officeDocument/2006/relationships/image" Target="../media/image139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79.png"/><Relationship Id="rId29" Type="http://schemas.openxmlformats.org/officeDocument/2006/relationships/image" Target="../media/image126.png"/><Relationship Id="rId11" Type="http://schemas.openxmlformats.org/officeDocument/2006/relationships/image" Target="../media/image122.png"/><Relationship Id="rId24" Type="http://schemas.openxmlformats.org/officeDocument/2006/relationships/image" Target="../media/image124.png"/><Relationship Id="rId32" Type="http://schemas.openxmlformats.org/officeDocument/2006/relationships/customXml" Target="../ink/ink291.xml"/><Relationship Id="rId37" Type="http://schemas.openxmlformats.org/officeDocument/2006/relationships/image" Target="../media/image130.png"/><Relationship Id="rId40" Type="http://schemas.openxmlformats.org/officeDocument/2006/relationships/customXml" Target="../ink/ink295.xml"/><Relationship Id="rId45" Type="http://schemas.openxmlformats.org/officeDocument/2006/relationships/image" Target="../media/image134.png"/><Relationship Id="rId53" Type="http://schemas.openxmlformats.org/officeDocument/2006/relationships/image" Target="../media/image138.png"/><Relationship Id="rId58" Type="http://schemas.openxmlformats.org/officeDocument/2006/relationships/customXml" Target="../ink/ink304.xml"/><Relationship Id="rId5" Type="http://schemas.openxmlformats.org/officeDocument/2006/relationships/image" Target="../media/image75.png"/><Relationship Id="rId19" Type="http://schemas.openxmlformats.org/officeDocument/2006/relationships/customXml" Target="../ink/ink285.xml"/><Relationship Id="rId4" Type="http://schemas.openxmlformats.org/officeDocument/2006/relationships/image" Target="../media/image190.png"/><Relationship Id="rId9" Type="http://schemas.openxmlformats.org/officeDocument/2006/relationships/image" Target="../media/image77.png"/><Relationship Id="rId14" Type="http://schemas.openxmlformats.org/officeDocument/2006/relationships/customXml" Target="../ink/ink283.xml"/><Relationship Id="rId22" Type="http://schemas.openxmlformats.org/officeDocument/2006/relationships/image" Target="../media/image114.png"/><Relationship Id="rId27" Type="http://schemas.openxmlformats.org/officeDocument/2006/relationships/image" Target="../media/image125.png"/><Relationship Id="rId30" Type="http://schemas.openxmlformats.org/officeDocument/2006/relationships/customXml" Target="../ink/ink290.xml"/><Relationship Id="rId35" Type="http://schemas.openxmlformats.org/officeDocument/2006/relationships/image" Target="../media/image129.png"/><Relationship Id="rId43" Type="http://schemas.openxmlformats.org/officeDocument/2006/relationships/image" Target="../media/image133.png"/><Relationship Id="rId48" Type="http://schemas.openxmlformats.org/officeDocument/2006/relationships/customXml" Target="../ink/ink299.xml"/><Relationship Id="rId56" Type="http://schemas.openxmlformats.org/officeDocument/2006/relationships/customXml" Target="../ink/ink303.xml"/><Relationship Id="rId8" Type="http://schemas.openxmlformats.org/officeDocument/2006/relationships/customXml" Target="../ink/ink280.xml"/><Relationship Id="rId51" Type="http://schemas.openxmlformats.org/officeDocument/2006/relationships/image" Target="../media/image137.png"/><Relationship Id="rId3" Type="http://schemas.openxmlformats.org/officeDocument/2006/relationships/customXml" Target="../ink/ink278.xml"/><Relationship Id="rId12" Type="http://schemas.openxmlformats.org/officeDocument/2006/relationships/customXml" Target="../ink/ink282.xml"/><Relationship Id="rId17" Type="http://schemas.openxmlformats.org/officeDocument/2006/relationships/customXml" Target="../ink/ink284.xml"/><Relationship Id="rId25" Type="http://schemas.openxmlformats.org/officeDocument/2006/relationships/image" Target="../media/image80.png"/><Relationship Id="rId33" Type="http://schemas.openxmlformats.org/officeDocument/2006/relationships/image" Target="../media/image128.png"/><Relationship Id="rId38" Type="http://schemas.openxmlformats.org/officeDocument/2006/relationships/customXml" Target="../ink/ink294.xml"/><Relationship Id="rId46" Type="http://schemas.openxmlformats.org/officeDocument/2006/relationships/customXml" Target="../ink/ink298.xml"/><Relationship Id="rId59" Type="http://schemas.openxmlformats.org/officeDocument/2006/relationships/image" Target="../media/image141.png"/><Relationship Id="rId20" Type="http://schemas.openxmlformats.org/officeDocument/2006/relationships/image" Target="../media/image105.png"/><Relationship Id="rId41" Type="http://schemas.openxmlformats.org/officeDocument/2006/relationships/image" Target="../media/image132.png"/><Relationship Id="rId54" Type="http://schemas.openxmlformats.org/officeDocument/2006/relationships/customXml" Target="../ink/ink30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9.xml"/><Relationship Id="rId15" Type="http://schemas.openxmlformats.org/officeDocument/2006/relationships/image" Target="../media/image87.png"/><Relationship Id="rId23" Type="http://schemas.openxmlformats.org/officeDocument/2006/relationships/customXml" Target="../ink/ink287.xml"/><Relationship Id="rId28" Type="http://schemas.openxmlformats.org/officeDocument/2006/relationships/customXml" Target="../ink/ink289.xml"/><Relationship Id="rId36" Type="http://schemas.openxmlformats.org/officeDocument/2006/relationships/customXml" Target="../ink/ink293.xml"/><Relationship Id="rId49" Type="http://schemas.openxmlformats.org/officeDocument/2006/relationships/image" Target="../media/image136.png"/><Relationship Id="rId57" Type="http://schemas.openxmlformats.org/officeDocument/2006/relationships/image" Target="../media/image140.png"/><Relationship Id="rId10" Type="http://schemas.openxmlformats.org/officeDocument/2006/relationships/customXml" Target="../ink/ink281.xml"/><Relationship Id="rId31" Type="http://schemas.openxmlformats.org/officeDocument/2006/relationships/image" Target="../media/image127.png"/><Relationship Id="rId44" Type="http://schemas.openxmlformats.org/officeDocument/2006/relationships/customXml" Target="../ink/ink297.xml"/><Relationship Id="rId52" Type="http://schemas.openxmlformats.org/officeDocument/2006/relationships/customXml" Target="../ink/ink30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51" Type="http://schemas.openxmlformats.org/officeDocument/2006/relationships/image" Target="../media/image137.png"/><Relationship Id="rId3" Type="http://schemas.openxmlformats.org/officeDocument/2006/relationships/customXml" Target="../ink/ink305.xml"/><Relationship Id="rId47" Type="http://schemas.openxmlformats.org/officeDocument/2006/relationships/image" Target="../media/image135.png"/><Relationship Id="rId50" Type="http://schemas.openxmlformats.org/officeDocument/2006/relationships/customXml" Target="../ink/ink310.xml"/><Relationship Id="rId55" Type="http://schemas.openxmlformats.org/officeDocument/2006/relationships/image" Target="../media/image139.png"/><Relationship Id="rId7" Type="http://schemas.openxmlformats.org/officeDocument/2006/relationships/customXml" Target="../ink/ink307.xml"/><Relationship Id="rId2" Type="http://schemas.openxmlformats.org/officeDocument/2006/relationships/notesSlide" Target="../notesSlides/notesSlide36.xml"/><Relationship Id="rId54" Type="http://schemas.openxmlformats.org/officeDocument/2006/relationships/customXml" Target="../ink/ink3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3" Type="http://schemas.openxmlformats.org/officeDocument/2006/relationships/image" Target="../media/image138.png"/><Relationship Id="rId5" Type="http://schemas.openxmlformats.org/officeDocument/2006/relationships/customXml" Target="../ink/ink306.xml"/><Relationship Id="rId49" Type="http://schemas.openxmlformats.org/officeDocument/2006/relationships/image" Target="../media/image136.png"/><Relationship Id="rId57" Type="http://schemas.openxmlformats.org/officeDocument/2006/relationships/image" Target="../media/image145.png"/><Relationship Id="rId52" Type="http://schemas.openxmlformats.org/officeDocument/2006/relationships/customXml" Target="../ink/ink311.xml"/><Relationship Id="rId4" Type="http://schemas.openxmlformats.org/officeDocument/2006/relationships/image" Target="../media/image190.png"/><Relationship Id="rId9" Type="http://schemas.openxmlformats.org/officeDocument/2006/relationships/customXml" Target="../ink/ink308.xml"/><Relationship Id="rId48" Type="http://schemas.openxmlformats.org/officeDocument/2006/relationships/customXml" Target="../ink/ink309.xml"/><Relationship Id="rId56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51" Type="http://schemas.openxmlformats.org/officeDocument/2006/relationships/image" Target="../media/image137.png"/><Relationship Id="rId3" Type="http://schemas.openxmlformats.org/officeDocument/2006/relationships/customXml" Target="../ink/ink313.xml"/><Relationship Id="rId47" Type="http://schemas.openxmlformats.org/officeDocument/2006/relationships/image" Target="../media/image135.png"/><Relationship Id="rId50" Type="http://schemas.openxmlformats.org/officeDocument/2006/relationships/customXml" Target="../ink/ink318.xml"/><Relationship Id="rId55" Type="http://schemas.openxmlformats.org/officeDocument/2006/relationships/image" Target="../media/image139.png"/><Relationship Id="rId7" Type="http://schemas.openxmlformats.org/officeDocument/2006/relationships/customXml" Target="../ink/ink315.xml"/><Relationship Id="rId59" Type="http://schemas.openxmlformats.org/officeDocument/2006/relationships/image" Target="../media/image147.png"/><Relationship Id="rId2" Type="http://schemas.openxmlformats.org/officeDocument/2006/relationships/notesSlide" Target="../notesSlides/notesSlide37.xml"/><Relationship Id="rId54" Type="http://schemas.openxmlformats.org/officeDocument/2006/relationships/customXml" Target="../ink/ink3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3" Type="http://schemas.openxmlformats.org/officeDocument/2006/relationships/image" Target="../media/image138.png"/><Relationship Id="rId58" Type="http://schemas.openxmlformats.org/officeDocument/2006/relationships/image" Target="../media/image146.png"/><Relationship Id="rId5" Type="http://schemas.openxmlformats.org/officeDocument/2006/relationships/customXml" Target="../ink/ink314.xml"/><Relationship Id="rId49" Type="http://schemas.openxmlformats.org/officeDocument/2006/relationships/image" Target="../media/image136.png"/><Relationship Id="rId57" Type="http://schemas.openxmlformats.org/officeDocument/2006/relationships/image" Target="../media/image145.png"/><Relationship Id="rId52" Type="http://schemas.openxmlformats.org/officeDocument/2006/relationships/customXml" Target="../ink/ink319.xml"/><Relationship Id="rId60" Type="http://schemas.openxmlformats.org/officeDocument/2006/relationships/image" Target="../media/image148.png"/><Relationship Id="rId4" Type="http://schemas.openxmlformats.org/officeDocument/2006/relationships/image" Target="../media/image190.png"/><Relationship Id="rId9" Type="http://schemas.openxmlformats.org/officeDocument/2006/relationships/customXml" Target="../ink/ink316.xml"/><Relationship Id="rId48" Type="http://schemas.openxmlformats.org/officeDocument/2006/relationships/customXml" Target="../ink/ink317.xml"/><Relationship Id="rId56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51" Type="http://schemas.openxmlformats.org/officeDocument/2006/relationships/image" Target="../media/image137.png"/><Relationship Id="rId3" Type="http://schemas.openxmlformats.org/officeDocument/2006/relationships/customXml" Target="../ink/ink321.xml"/><Relationship Id="rId47" Type="http://schemas.openxmlformats.org/officeDocument/2006/relationships/image" Target="../media/image135.png"/><Relationship Id="rId50" Type="http://schemas.openxmlformats.org/officeDocument/2006/relationships/customXml" Target="../ink/ink326.xml"/><Relationship Id="rId55" Type="http://schemas.openxmlformats.org/officeDocument/2006/relationships/image" Target="../media/image139.png"/><Relationship Id="rId7" Type="http://schemas.openxmlformats.org/officeDocument/2006/relationships/customXml" Target="../ink/ink323.xml"/><Relationship Id="rId59" Type="http://schemas.openxmlformats.org/officeDocument/2006/relationships/image" Target="../media/image147.png"/><Relationship Id="rId2" Type="http://schemas.openxmlformats.org/officeDocument/2006/relationships/notesSlide" Target="../notesSlides/notesSlide38.xml"/><Relationship Id="rId54" Type="http://schemas.openxmlformats.org/officeDocument/2006/relationships/customXml" Target="../ink/ink3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3" Type="http://schemas.openxmlformats.org/officeDocument/2006/relationships/image" Target="../media/image138.png"/><Relationship Id="rId58" Type="http://schemas.openxmlformats.org/officeDocument/2006/relationships/image" Target="../media/image146.png"/><Relationship Id="rId5" Type="http://schemas.openxmlformats.org/officeDocument/2006/relationships/customXml" Target="../ink/ink322.xml"/><Relationship Id="rId49" Type="http://schemas.openxmlformats.org/officeDocument/2006/relationships/image" Target="../media/image136.png"/><Relationship Id="rId57" Type="http://schemas.openxmlformats.org/officeDocument/2006/relationships/image" Target="../media/image145.png"/><Relationship Id="rId52" Type="http://schemas.openxmlformats.org/officeDocument/2006/relationships/customXml" Target="../ink/ink327.xml"/><Relationship Id="rId60" Type="http://schemas.openxmlformats.org/officeDocument/2006/relationships/image" Target="../media/image148.png"/><Relationship Id="rId4" Type="http://schemas.openxmlformats.org/officeDocument/2006/relationships/image" Target="../media/image190.png"/><Relationship Id="rId9" Type="http://schemas.openxmlformats.org/officeDocument/2006/relationships/customXml" Target="../ink/ink324.xml"/><Relationship Id="rId48" Type="http://schemas.openxmlformats.org/officeDocument/2006/relationships/customXml" Target="../ink/ink325.xml"/><Relationship Id="rId56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51" Type="http://schemas.openxmlformats.org/officeDocument/2006/relationships/image" Target="../media/image137.png"/><Relationship Id="rId3" Type="http://schemas.openxmlformats.org/officeDocument/2006/relationships/customXml" Target="../ink/ink329.xml"/><Relationship Id="rId47" Type="http://schemas.openxmlformats.org/officeDocument/2006/relationships/image" Target="../media/image135.png"/><Relationship Id="rId50" Type="http://schemas.openxmlformats.org/officeDocument/2006/relationships/customXml" Target="../ink/ink334.xml"/><Relationship Id="rId55" Type="http://schemas.openxmlformats.org/officeDocument/2006/relationships/image" Target="../media/image139.png"/><Relationship Id="rId7" Type="http://schemas.openxmlformats.org/officeDocument/2006/relationships/customXml" Target="../ink/ink331.xml"/><Relationship Id="rId59" Type="http://schemas.openxmlformats.org/officeDocument/2006/relationships/image" Target="../media/image147.png"/><Relationship Id="rId2" Type="http://schemas.openxmlformats.org/officeDocument/2006/relationships/notesSlide" Target="../notesSlides/notesSlide39.xml"/><Relationship Id="rId54" Type="http://schemas.openxmlformats.org/officeDocument/2006/relationships/customXml" Target="../ink/ink3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3" Type="http://schemas.openxmlformats.org/officeDocument/2006/relationships/image" Target="../media/image138.png"/><Relationship Id="rId58" Type="http://schemas.openxmlformats.org/officeDocument/2006/relationships/image" Target="../media/image146.png"/><Relationship Id="rId5" Type="http://schemas.openxmlformats.org/officeDocument/2006/relationships/customXml" Target="../ink/ink330.xml"/><Relationship Id="rId49" Type="http://schemas.openxmlformats.org/officeDocument/2006/relationships/image" Target="../media/image136.png"/><Relationship Id="rId57" Type="http://schemas.openxmlformats.org/officeDocument/2006/relationships/image" Target="../media/image145.png"/><Relationship Id="rId61" Type="http://schemas.openxmlformats.org/officeDocument/2006/relationships/image" Target="../media/image149.png"/><Relationship Id="rId52" Type="http://schemas.openxmlformats.org/officeDocument/2006/relationships/customXml" Target="../ink/ink335.xml"/><Relationship Id="rId60" Type="http://schemas.openxmlformats.org/officeDocument/2006/relationships/image" Target="../media/image148.png"/><Relationship Id="rId4" Type="http://schemas.openxmlformats.org/officeDocument/2006/relationships/image" Target="../media/image190.png"/><Relationship Id="rId9" Type="http://schemas.openxmlformats.org/officeDocument/2006/relationships/customXml" Target="../ink/ink332.xml"/><Relationship Id="rId48" Type="http://schemas.openxmlformats.org/officeDocument/2006/relationships/customXml" Target="../ink/ink333.xml"/><Relationship Id="rId56" Type="http://schemas.openxmlformats.org/officeDocument/2006/relationships/image" Target="../media/image1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13.xml"/><Relationship Id="rId18" Type="http://schemas.openxmlformats.org/officeDocument/2006/relationships/image" Target="../media/image8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12" Type="http://schemas.openxmlformats.org/officeDocument/2006/relationships/image" Target="../media/image5.png"/><Relationship Id="rId17" Type="http://schemas.openxmlformats.org/officeDocument/2006/relationships/customXml" Target="../ink/ink15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customXml" Target="../ink/ink12.xml"/><Relationship Id="rId5" Type="http://schemas.openxmlformats.org/officeDocument/2006/relationships/customXml" Target="../ink/ink9.xml"/><Relationship Id="rId15" Type="http://schemas.openxmlformats.org/officeDocument/2006/relationships/customXml" Target="../ink/ink14.xml"/><Relationship Id="rId10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customXml" Target="../ink/ink11.xml"/><Relationship Id="rId1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customXml" Target="../ink/ink341.xml"/><Relationship Id="rId18" Type="http://schemas.openxmlformats.org/officeDocument/2006/relationships/image" Target="../media/image161.png"/><Relationship Id="rId3" Type="http://schemas.openxmlformats.org/officeDocument/2006/relationships/image" Target="../media/image154.png"/><Relationship Id="rId21" Type="http://schemas.openxmlformats.org/officeDocument/2006/relationships/customXml" Target="../ink/ink345.xml"/><Relationship Id="rId7" Type="http://schemas.openxmlformats.org/officeDocument/2006/relationships/customXml" Target="../ink/ink338.xml"/><Relationship Id="rId12" Type="http://schemas.openxmlformats.org/officeDocument/2006/relationships/image" Target="../media/image158.png"/><Relationship Id="rId17" Type="http://schemas.openxmlformats.org/officeDocument/2006/relationships/customXml" Target="../ink/ink343.xml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60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0.png"/><Relationship Id="rId11" Type="http://schemas.openxmlformats.org/officeDocument/2006/relationships/customXml" Target="../ink/ink340.xml"/><Relationship Id="rId24" Type="http://schemas.openxmlformats.org/officeDocument/2006/relationships/image" Target="../media/image164.png"/><Relationship Id="rId5" Type="http://schemas.openxmlformats.org/officeDocument/2006/relationships/customXml" Target="../ink/ink337.xml"/><Relationship Id="rId15" Type="http://schemas.openxmlformats.org/officeDocument/2006/relationships/customXml" Target="../ink/ink342.xml"/><Relationship Id="rId23" Type="http://schemas.openxmlformats.org/officeDocument/2006/relationships/customXml" Target="../ink/ink346.xml"/><Relationship Id="rId10" Type="http://schemas.openxmlformats.org/officeDocument/2006/relationships/image" Target="../media/image157.png"/><Relationship Id="rId19" Type="http://schemas.openxmlformats.org/officeDocument/2006/relationships/customXml" Target="../ink/ink344.xml"/><Relationship Id="rId4" Type="http://schemas.openxmlformats.org/officeDocument/2006/relationships/image" Target="../media/image155.png"/><Relationship Id="rId9" Type="http://schemas.openxmlformats.org/officeDocument/2006/relationships/customXml" Target="../ink/ink339.xml"/><Relationship Id="rId14" Type="http://schemas.openxmlformats.org/officeDocument/2006/relationships/image" Target="../media/image159.png"/><Relationship Id="rId22" Type="http://schemas.openxmlformats.org/officeDocument/2006/relationships/image" Target="../media/image1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customXml" Target="../ink/ink351.xml"/><Relationship Id="rId18" Type="http://schemas.openxmlformats.org/officeDocument/2006/relationships/image" Target="../media/image161.png"/><Relationship Id="rId26" Type="http://schemas.openxmlformats.org/officeDocument/2006/relationships/image" Target="../media/image171.png"/><Relationship Id="rId3" Type="http://schemas.openxmlformats.org/officeDocument/2006/relationships/image" Target="../media/image154.png"/><Relationship Id="rId21" Type="http://schemas.openxmlformats.org/officeDocument/2006/relationships/customXml" Target="../ink/ink355.xml"/><Relationship Id="rId7" Type="http://schemas.openxmlformats.org/officeDocument/2006/relationships/customXml" Target="../ink/ink348.xml"/><Relationship Id="rId12" Type="http://schemas.openxmlformats.org/officeDocument/2006/relationships/image" Target="../media/image158.png"/><Relationship Id="rId17" Type="http://schemas.openxmlformats.org/officeDocument/2006/relationships/customXml" Target="../ink/ink353.xml"/><Relationship Id="rId25" Type="http://schemas.openxmlformats.org/officeDocument/2006/relationships/customXml" Target="../ink/ink357.xml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160.png"/><Relationship Id="rId20" Type="http://schemas.openxmlformats.org/officeDocument/2006/relationships/image" Target="../media/image167.png"/><Relationship Id="rId29" Type="http://schemas.openxmlformats.org/officeDocument/2006/relationships/customXml" Target="../ink/ink3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customXml" Target="../ink/ink350.xml"/><Relationship Id="rId24" Type="http://schemas.openxmlformats.org/officeDocument/2006/relationships/image" Target="../media/image169.png"/><Relationship Id="rId5" Type="http://schemas.openxmlformats.org/officeDocument/2006/relationships/customXml" Target="../ink/ink347.xml"/><Relationship Id="rId15" Type="http://schemas.openxmlformats.org/officeDocument/2006/relationships/customXml" Target="../ink/ink352.xml"/><Relationship Id="rId23" Type="http://schemas.openxmlformats.org/officeDocument/2006/relationships/customXml" Target="../ink/ink356.xml"/><Relationship Id="rId28" Type="http://schemas.openxmlformats.org/officeDocument/2006/relationships/image" Target="../media/image172.png"/><Relationship Id="rId10" Type="http://schemas.openxmlformats.org/officeDocument/2006/relationships/image" Target="../media/image157.png"/><Relationship Id="rId19" Type="http://schemas.openxmlformats.org/officeDocument/2006/relationships/customXml" Target="../ink/ink354.xml"/><Relationship Id="rId4" Type="http://schemas.openxmlformats.org/officeDocument/2006/relationships/image" Target="../media/image155.png"/><Relationship Id="rId9" Type="http://schemas.openxmlformats.org/officeDocument/2006/relationships/customXml" Target="../ink/ink349.xml"/><Relationship Id="rId14" Type="http://schemas.openxmlformats.org/officeDocument/2006/relationships/image" Target="../media/image166.png"/><Relationship Id="rId22" Type="http://schemas.openxmlformats.org/officeDocument/2006/relationships/image" Target="../media/image168.png"/><Relationship Id="rId27" Type="http://schemas.openxmlformats.org/officeDocument/2006/relationships/customXml" Target="../ink/ink358.xml"/><Relationship Id="rId30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2.xml"/><Relationship Id="rId13" Type="http://schemas.openxmlformats.org/officeDocument/2006/relationships/image" Target="../media/image162.png"/><Relationship Id="rId3" Type="http://schemas.openxmlformats.org/officeDocument/2006/relationships/image" Target="../media/image174.png"/><Relationship Id="rId7" Type="http://schemas.openxmlformats.org/officeDocument/2006/relationships/image" Target="../media/image156.png"/><Relationship Id="rId12" Type="http://schemas.openxmlformats.org/officeDocument/2006/relationships/customXml" Target="../ink/ink364.xml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43.xml"/><Relationship Id="rId16" Type="http://schemas.openxmlformats.org/officeDocument/2006/relationships/customXml" Target="../ink/ink36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1.xml"/><Relationship Id="rId11" Type="http://schemas.openxmlformats.org/officeDocument/2006/relationships/image" Target="../media/image159.png"/><Relationship Id="rId5" Type="http://schemas.openxmlformats.org/officeDocument/2006/relationships/image" Target="../media/image1550.png"/><Relationship Id="rId15" Type="http://schemas.openxmlformats.org/officeDocument/2006/relationships/image" Target="../media/image163.png"/><Relationship Id="rId10" Type="http://schemas.openxmlformats.org/officeDocument/2006/relationships/customXml" Target="../ink/ink363.xml"/><Relationship Id="rId4" Type="http://schemas.openxmlformats.org/officeDocument/2006/relationships/customXml" Target="../ink/ink360.xml"/><Relationship Id="rId9" Type="http://schemas.openxmlformats.org/officeDocument/2006/relationships/image" Target="../media/image157.png"/><Relationship Id="rId14" Type="http://schemas.openxmlformats.org/officeDocument/2006/relationships/customXml" Target="../ink/ink36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9.xml"/><Relationship Id="rId13" Type="http://schemas.openxmlformats.org/officeDocument/2006/relationships/image" Target="../media/image162.png"/><Relationship Id="rId18" Type="http://schemas.openxmlformats.org/officeDocument/2006/relationships/customXml" Target="../ink/ink374.xml"/><Relationship Id="rId3" Type="http://schemas.openxmlformats.org/officeDocument/2006/relationships/image" Target="../media/image174.png"/><Relationship Id="rId21" Type="http://schemas.openxmlformats.org/officeDocument/2006/relationships/image" Target="../media/image176.png"/><Relationship Id="rId7" Type="http://schemas.openxmlformats.org/officeDocument/2006/relationships/image" Target="../media/image156.png"/><Relationship Id="rId12" Type="http://schemas.openxmlformats.org/officeDocument/2006/relationships/customXml" Target="../ink/ink371.xml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44.xml"/><Relationship Id="rId16" Type="http://schemas.openxmlformats.org/officeDocument/2006/relationships/customXml" Target="../ink/ink373.xml"/><Relationship Id="rId20" Type="http://schemas.openxmlformats.org/officeDocument/2006/relationships/customXml" Target="../ink/ink37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8.xml"/><Relationship Id="rId11" Type="http://schemas.openxmlformats.org/officeDocument/2006/relationships/image" Target="../media/image159.png"/><Relationship Id="rId5" Type="http://schemas.openxmlformats.org/officeDocument/2006/relationships/image" Target="../media/image1550.png"/><Relationship Id="rId15" Type="http://schemas.openxmlformats.org/officeDocument/2006/relationships/image" Target="../media/image163.png"/><Relationship Id="rId10" Type="http://schemas.openxmlformats.org/officeDocument/2006/relationships/customXml" Target="../ink/ink370.xml"/><Relationship Id="rId19" Type="http://schemas.openxmlformats.org/officeDocument/2006/relationships/image" Target="../media/image175.png"/><Relationship Id="rId4" Type="http://schemas.openxmlformats.org/officeDocument/2006/relationships/customXml" Target="../ink/ink367.xml"/><Relationship Id="rId9" Type="http://schemas.openxmlformats.org/officeDocument/2006/relationships/image" Target="../media/image157.png"/><Relationship Id="rId14" Type="http://schemas.openxmlformats.org/officeDocument/2006/relationships/customXml" Target="../ink/ink37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8.xml"/><Relationship Id="rId13" Type="http://schemas.openxmlformats.org/officeDocument/2006/relationships/image" Target="../media/image162.png"/><Relationship Id="rId18" Type="http://schemas.openxmlformats.org/officeDocument/2006/relationships/customXml" Target="../ink/ink383.xml"/><Relationship Id="rId26" Type="http://schemas.openxmlformats.org/officeDocument/2006/relationships/customXml" Target="../ink/ink387.xml"/><Relationship Id="rId3" Type="http://schemas.openxmlformats.org/officeDocument/2006/relationships/image" Target="../media/image174.png"/><Relationship Id="rId21" Type="http://schemas.openxmlformats.org/officeDocument/2006/relationships/image" Target="../media/image176.png"/><Relationship Id="rId7" Type="http://schemas.openxmlformats.org/officeDocument/2006/relationships/image" Target="../media/image156.png"/><Relationship Id="rId12" Type="http://schemas.openxmlformats.org/officeDocument/2006/relationships/customXml" Target="../ink/ink380.xml"/><Relationship Id="rId17" Type="http://schemas.openxmlformats.org/officeDocument/2006/relationships/image" Target="../media/image164.png"/><Relationship Id="rId25" Type="http://schemas.openxmlformats.org/officeDocument/2006/relationships/image" Target="../media/image178.png"/><Relationship Id="rId2" Type="http://schemas.openxmlformats.org/officeDocument/2006/relationships/notesSlide" Target="../notesSlides/notesSlide45.xml"/><Relationship Id="rId16" Type="http://schemas.openxmlformats.org/officeDocument/2006/relationships/customXml" Target="../ink/ink382.xml"/><Relationship Id="rId20" Type="http://schemas.openxmlformats.org/officeDocument/2006/relationships/customXml" Target="../ink/ink384.xml"/><Relationship Id="rId29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7.xml"/><Relationship Id="rId11" Type="http://schemas.openxmlformats.org/officeDocument/2006/relationships/image" Target="../media/image159.png"/><Relationship Id="rId24" Type="http://schemas.openxmlformats.org/officeDocument/2006/relationships/customXml" Target="../ink/ink386.xml"/><Relationship Id="rId5" Type="http://schemas.openxmlformats.org/officeDocument/2006/relationships/image" Target="../media/image1550.png"/><Relationship Id="rId15" Type="http://schemas.openxmlformats.org/officeDocument/2006/relationships/image" Target="../media/image163.png"/><Relationship Id="rId23" Type="http://schemas.openxmlformats.org/officeDocument/2006/relationships/image" Target="../media/image177.png"/><Relationship Id="rId28" Type="http://schemas.openxmlformats.org/officeDocument/2006/relationships/customXml" Target="../ink/ink388.xml"/><Relationship Id="rId10" Type="http://schemas.openxmlformats.org/officeDocument/2006/relationships/customXml" Target="../ink/ink379.xml"/><Relationship Id="rId19" Type="http://schemas.openxmlformats.org/officeDocument/2006/relationships/image" Target="../media/image175.png"/><Relationship Id="rId4" Type="http://schemas.openxmlformats.org/officeDocument/2006/relationships/customXml" Target="../ink/ink376.xml"/><Relationship Id="rId9" Type="http://schemas.openxmlformats.org/officeDocument/2006/relationships/image" Target="../media/image157.png"/><Relationship Id="rId14" Type="http://schemas.openxmlformats.org/officeDocument/2006/relationships/customXml" Target="../ink/ink381.xml"/><Relationship Id="rId22" Type="http://schemas.openxmlformats.org/officeDocument/2006/relationships/customXml" Target="../ink/ink385.xml"/><Relationship Id="rId27" Type="http://schemas.openxmlformats.org/officeDocument/2006/relationships/image" Target="../media/image179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customXml" Target="../ink/ink396.xml"/><Relationship Id="rId26" Type="http://schemas.openxmlformats.org/officeDocument/2006/relationships/customXml" Target="../ink/ink400.xml"/><Relationship Id="rId21" Type="http://schemas.openxmlformats.org/officeDocument/2006/relationships/image" Target="../media/image188.png"/><Relationship Id="rId34" Type="http://schemas.openxmlformats.org/officeDocument/2006/relationships/customXml" Target="../ink/ink404.xml"/><Relationship Id="rId7" Type="http://schemas.openxmlformats.org/officeDocument/2006/relationships/image" Target="../media/image156.png"/><Relationship Id="rId12" Type="http://schemas.openxmlformats.org/officeDocument/2006/relationships/customXml" Target="../ink/ink393.xml"/><Relationship Id="rId17" Type="http://schemas.openxmlformats.org/officeDocument/2006/relationships/image" Target="../media/image186.png"/><Relationship Id="rId25" Type="http://schemas.openxmlformats.org/officeDocument/2006/relationships/image" Target="../media/image191.png"/><Relationship Id="rId33" Type="http://schemas.openxmlformats.org/officeDocument/2006/relationships/image" Target="../media/image195.png"/><Relationship Id="rId2" Type="http://schemas.openxmlformats.org/officeDocument/2006/relationships/notesSlide" Target="../notesSlides/notesSlide46.xml"/><Relationship Id="rId16" Type="http://schemas.openxmlformats.org/officeDocument/2006/relationships/customXml" Target="../ink/ink395.xml"/><Relationship Id="rId20" Type="http://schemas.openxmlformats.org/officeDocument/2006/relationships/customXml" Target="../ink/ink397.xml"/><Relationship Id="rId29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0.xml"/><Relationship Id="rId11" Type="http://schemas.openxmlformats.org/officeDocument/2006/relationships/image" Target="../media/image183.png"/><Relationship Id="rId24" Type="http://schemas.openxmlformats.org/officeDocument/2006/relationships/customXml" Target="../ink/ink399.xml"/><Relationship Id="rId32" Type="http://schemas.openxmlformats.org/officeDocument/2006/relationships/customXml" Target="../ink/ink403.xml"/><Relationship Id="rId37" Type="http://schemas.openxmlformats.org/officeDocument/2006/relationships/image" Target="../media/image197.png"/><Relationship Id="rId5" Type="http://schemas.openxmlformats.org/officeDocument/2006/relationships/image" Target="../media/image181.png"/><Relationship Id="rId15" Type="http://schemas.openxmlformats.org/officeDocument/2006/relationships/image" Target="../media/image185.png"/><Relationship Id="rId23" Type="http://schemas.openxmlformats.org/officeDocument/2006/relationships/image" Target="../media/image189.png"/><Relationship Id="rId28" Type="http://schemas.openxmlformats.org/officeDocument/2006/relationships/customXml" Target="../ink/ink401.xml"/><Relationship Id="rId36" Type="http://schemas.openxmlformats.org/officeDocument/2006/relationships/customXml" Target="../ink/ink405.xml"/><Relationship Id="rId10" Type="http://schemas.openxmlformats.org/officeDocument/2006/relationships/customXml" Target="../ink/ink392.xml"/><Relationship Id="rId19" Type="http://schemas.openxmlformats.org/officeDocument/2006/relationships/image" Target="../media/image187.png"/><Relationship Id="rId31" Type="http://schemas.openxmlformats.org/officeDocument/2006/relationships/image" Target="../media/image194.png"/><Relationship Id="rId4" Type="http://schemas.openxmlformats.org/officeDocument/2006/relationships/customXml" Target="../ink/ink389.xml"/><Relationship Id="rId9" Type="http://schemas.openxmlformats.org/officeDocument/2006/relationships/image" Target="../media/image182.png"/><Relationship Id="rId14" Type="http://schemas.openxmlformats.org/officeDocument/2006/relationships/customXml" Target="../ink/ink394.xml"/><Relationship Id="rId22" Type="http://schemas.openxmlformats.org/officeDocument/2006/relationships/customXml" Target="../ink/ink398.xml"/><Relationship Id="rId27" Type="http://schemas.openxmlformats.org/officeDocument/2006/relationships/image" Target="../media/image192.png"/><Relationship Id="rId30" Type="http://schemas.openxmlformats.org/officeDocument/2006/relationships/customXml" Target="../ink/ink402.xml"/><Relationship Id="rId35" Type="http://schemas.openxmlformats.org/officeDocument/2006/relationships/image" Target="../media/image196.png"/><Relationship Id="rId8" Type="http://schemas.openxmlformats.org/officeDocument/2006/relationships/customXml" Target="../ink/ink391.xml"/><Relationship Id="rId3" Type="http://schemas.openxmlformats.org/officeDocument/2006/relationships/image" Target="../media/image174.png"/></Relationships>
</file>

<file path=ppt/slides/_rels/slide4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customXml" Target="../ink/ink413.xml"/><Relationship Id="rId26" Type="http://schemas.openxmlformats.org/officeDocument/2006/relationships/customXml" Target="../ink/ink417.xml"/><Relationship Id="rId39" Type="http://schemas.openxmlformats.org/officeDocument/2006/relationships/image" Target="../media/image205.png"/><Relationship Id="rId21" Type="http://schemas.openxmlformats.org/officeDocument/2006/relationships/image" Target="../media/image189.png"/><Relationship Id="rId34" Type="http://schemas.openxmlformats.org/officeDocument/2006/relationships/customXml" Target="../ink/ink421.xml"/><Relationship Id="rId42" Type="http://schemas.openxmlformats.org/officeDocument/2006/relationships/customXml" Target="../ink/ink425.xml"/><Relationship Id="rId47" Type="http://schemas.openxmlformats.org/officeDocument/2006/relationships/image" Target="../media/image209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7.xml"/><Relationship Id="rId16" Type="http://schemas.openxmlformats.org/officeDocument/2006/relationships/customXml" Target="../ink/ink412.xml"/><Relationship Id="rId29" Type="http://schemas.openxmlformats.org/officeDocument/2006/relationships/image" Target="../media/image194.png"/><Relationship Id="rId11" Type="http://schemas.openxmlformats.org/officeDocument/2006/relationships/image" Target="../media/image199.png"/><Relationship Id="rId24" Type="http://schemas.openxmlformats.org/officeDocument/2006/relationships/customXml" Target="../ink/ink416.xml"/><Relationship Id="rId32" Type="http://schemas.openxmlformats.org/officeDocument/2006/relationships/customXml" Target="../ink/ink420.xml"/><Relationship Id="rId37" Type="http://schemas.openxmlformats.org/officeDocument/2006/relationships/image" Target="../media/image204.png"/><Relationship Id="rId40" Type="http://schemas.openxmlformats.org/officeDocument/2006/relationships/customXml" Target="../ink/ink424.xml"/><Relationship Id="rId45" Type="http://schemas.openxmlformats.org/officeDocument/2006/relationships/image" Target="../media/image208.png"/><Relationship Id="rId5" Type="http://schemas.openxmlformats.org/officeDocument/2006/relationships/image" Target="../media/image181.png"/><Relationship Id="rId15" Type="http://schemas.openxmlformats.org/officeDocument/2006/relationships/image" Target="../media/image186.png"/><Relationship Id="rId23" Type="http://schemas.openxmlformats.org/officeDocument/2006/relationships/image" Target="../media/image191.png"/><Relationship Id="rId28" Type="http://schemas.openxmlformats.org/officeDocument/2006/relationships/customXml" Target="../ink/ink418.xml"/><Relationship Id="rId36" Type="http://schemas.openxmlformats.org/officeDocument/2006/relationships/customXml" Target="../ink/ink422.xml"/><Relationship Id="rId49" Type="http://schemas.openxmlformats.org/officeDocument/2006/relationships/image" Target="../media/image211.png"/><Relationship Id="rId10" Type="http://schemas.openxmlformats.org/officeDocument/2006/relationships/customXml" Target="../ink/ink409.xml"/><Relationship Id="rId19" Type="http://schemas.openxmlformats.org/officeDocument/2006/relationships/image" Target="../media/image188.png"/><Relationship Id="rId31" Type="http://schemas.openxmlformats.org/officeDocument/2006/relationships/image" Target="../media/image202.png"/><Relationship Id="rId44" Type="http://schemas.openxmlformats.org/officeDocument/2006/relationships/customXml" Target="../ink/ink426.xml"/><Relationship Id="rId4" Type="http://schemas.openxmlformats.org/officeDocument/2006/relationships/customXml" Target="../ink/ink406.xml"/><Relationship Id="rId9" Type="http://schemas.openxmlformats.org/officeDocument/2006/relationships/image" Target="../media/image198.png"/><Relationship Id="rId14" Type="http://schemas.openxmlformats.org/officeDocument/2006/relationships/customXml" Target="../ink/ink411.xml"/><Relationship Id="rId22" Type="http://schemas.openxmlformats.org/officeDocument/2006/relationships/customXml" Target="../ink/ink415.xml"/><Relationship Id="rId27" Type="http://schemas.openxmlformats.org/officeDocument/2006/relationships/image" Target="../media/image201.png"/><Relationship Id="rId30" Type="http://schemas.openxmlformats.org/officeDocument/2006/relationships/customXml" Target="../ink/ink419.xml"/><Relationship Id="rId35" Type="http://schemas.openxmlformats.org/officeDocument/2006/relationships/image" Target="../media/image196.png"/><Relationship Id="rId43" Type="http://schemas.openxmlformats.org/officeDocument/2006/relationships/image" Target="../media/image207.png"/><Relationship Id="rId48" Type="http://schemas.openxmlformats.org/officeDocument/2006/relationships/customXml" Target="../ink/ink428.xml"/><Relationship Id="rId8" Type="http://schemas.openxmlformats.org/officeDocument/2006/relationships/customXml" Target="../ink/ink408.xml"/><Relationship Id="rId3" Type="http://schemas.openxmlformats.org/officeDocument/2006/relationships/image" Target="../media/image174.png"/><Relationship Id="rId12" Type="http://schemas.openxmlformats.org/officeDocument/2006/relationships/customXml" Target="../ink/ink410.xml"/><Relationship Id="rId17" Type="http://schemas.openxmlformats.org/officeDocument/2006/relationships/image" Target="../media/image187.png"/><Relationship Id="rId25" Type="http://schemas.openxmlformats.org/officeDocument/2006/relationships/image" Target="../media/image192.png"/><Relationship Id="rId33" Type="http://schemas.openxmlformats.org/officeDocument/2006/relationships/image" Target="../media/image203.png"/><Relationship Id="rId38" Type="http://schemas.openxmlformats.org/officeDocument/2006/relationships/customXml" Target="../ink/ink423.xml"/><Relationship Id="rId46" Type="http://schemas.openxmlformats.org/officeDocument/2006/relationships/customXml" Target="../ink/ink427.xml"/><Relationship Id="rId20" Type="http://schemas.openxmlformats.org/officeDocument/2006/relationships/customXml" Target="../ink/ink414.xml"/><Relationship Id="rId41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7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4.png"/><Relationship Id="rId18" Type="http://schemas.openxmlformats.org/officeDocument/2006/relationships/customXml" Target="../ink/ink436.xml"/><Relationship Id="rId26" Type="http://schemas.openxmlformats.org/officeDocument/2006/relationships/customXml" Target="../ink/ink440.xml"/><Relationship Id="rId39" Type="http://schemas.openxmlformats.org/officeDocument/2006/relationships/image" Target="../media/image205.png"/><Relationship Id="rId21" Type="http://schemas.openxmlformats.org/officeDocument/2006/relationships/image" Target="../media/image189.png"/><Relationship Id="rId34" Type="http://schemas.openxmlformats.org/officeDocument/2006/relationships/customXml" Target="../ink/ink444.xml"/><Relationship Id="rId42" Type="http://schemas.openxmlformats.org/officeDocument/2006/relationships/customXml" Target="../ink/ink448.xml"/><Relationship Id="rId47" Type="http://schemas.openxmlformats.org/officeDocument/2006/relationships/image" Target="../media/image209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48.xml"/><Relationship Id="rId16" Type="http://schemas.openxmlformats.org/officeDocument/2006/relationships/customXml" Target="../ink/ink435.xml"/><Relationship Id="rId29" Type="http://schemas.openxmlformats.org/officeDocument/2006/relationships/image" Target="../media/image194.png"/><Relationship Id="rId11" Type="http://schemas.openxmlformats.org/officeDocument/2006/relationships/image" Target="../media/image199.png"/><Relationship Id="rId24" Type="http://schemas.openxmlformats.org/officeDocument/2006/relationships/customXml" Target="../ink/ink439.xml"/><Relationship Id="rId32" Type="http://schemas.openxmlformats.org/officeDocument/2006/relationships/customXml" Target="../ink/ink443.xml"/><Relationship Id="rId37" Type="http://schemas.openxmlformats.org/officeDocument/2006/relationships/image" Target="../media/image204.png"/><Relationship Id="rId40" Type="http://schemas.openxmlformats.org/officeDocument/2006/relationships/customXml" Target="../ink/ink447.xml"/><Relationship Id="rId45" Type="http://schemas.openxmlformats.org/officeDocument/2006/relationships/image" Target="../media/image208.png"/><Relationship Id="rId5" Type="http://schemas.openxmlformats.org/officeDocument/2006/relationships/image" Target="../media/image181.png"/><Relationship Id="rId15" Type="http://schemas.openxmlformats.org/officeDocument/2006/relationships/image" Target="../media/image186.png"/><Relationship Id="rId23" Type="http://schemas.openxmlformats.org/officeDocument/2006/relationships/image" Target="../media/image191.png"/><Relationship Id="rId28" Type="http://schemas.openxmlformats.org/officeDocument/2006/relationships/customXml" Target="../ink/ink441.xml"/><Relationship Id="rId36" Type="http://schemas.openxmlformats.org/officeDocument/2006/relationships/customXml" Target="../ink/ink445.xml"/><Relationship Id="rId49" Type="http://schemas.openxmlformats.org/officeDocument/2006/relationships/image" Target="../media/image211.png"/><Relationship Id="rId10" Type="http://schemas.openxmlformats.org/officeDocument/2006/relationships/customXml" Target="../ink/ink432.xml"/><Relationship Id="rId19" Type="http://schemas.openxmlformats.org/officeDocument/2006/relationships/image" Target="../media/image188.png"/><Relationship Id="rId31" Type="http://schemas.openxmlformats.org/officeDocument/2006/relationships/image" Target="../media/image202.png"/><Relationship Id="rId44" Type="http://schemas.openxmlformats.org/officeDocument/2006/relationships/customXml" Target="../ink/ink449.xml"/><Relationship Id="rId4" Type="http://schemas.openxmlformats.org/officeDocument/2006/relationships/customXml" Target="../ink/ink429.xml"/><Relationship Id="rId9" Type="http://schemas.openxmlformats.org/officeDocument/2006/relationships/image" Target="../media/image198.png"/><Relationship Id="rId14" Type="http://schemas.openxmlformats.org/officeDocument/2006/relationships/customXml" Target="../ink/ink434.xml"/><Relationship Id="rId22" Type="http://schemas.openxmlformats.org/officeDocument/2006/relationships/customXml" Target="../ink/ink438.xml"/><Relationship Id="rId27" Type="http://schemas.openxmlformats.org/officeDocument/2006/relationships/image" Target="../media/image201.png"/><Relationship Id="rId30" Type="http://schemas.openxmlformats.org/officeDocument/2006/relationships/customXml" Target="../ink/ink442.xml"/><Relationship Id="rId35" Type="http://schemas.openxmlformats.org/officeDocument/2006/relationships/image" Target="../media/image196.png"/><Relationship Id="rId43" Type="http://schemas.openxmlformats.org/officeDocument/2006/relationships/image" Target="../media/image207.png"/><Relationship Id="rId48" Type="http://schemas.openxmlformats.org/officeDocument/2006/relationships/customXml" Target="../ink/ink451.xml"/><Relationship Id="rId8" Type="http://schemas.openxmlformats.org/officeDocument/2006/relationships/customXml" Target="../ink/ink431.xml"/><Relationship Id="rId3" Type="http://schemas.openxmlformats.org/officeDocument/2006/relationships/image" Target="../media/image174.png"/><Relationship Id="rId12" Type="http://schemas.openxmlformats.org/officeDocument/2006/relationships/customXml" Target="../ink/ink433.xml"/><Relationship Id="rId17" Type="http://schemas.openxmlformats.org/officeDocument/2006/relationships/image" Target="../media/image187.png"/><Relationship Id="rId25" Type="http://schemas.openxmlformats.org/officeDocument/2006/relationships/image" Target="../media/image192.png"/><Relationship Id="rId33" Type="http://schemas.openxmlformats.org/officeDocument/2006/relationships/image" Target="../media/image203.png"/><Relationship Id="rId38" Type="http://schemas.openxmlformats.org/officeDocument/2006/relationships/customXml" Target="../ink/ink446.xml"/><Relationship Id="rId46" Type="http://schemas.openxmlformats.org/officeDocument/2006/relationships/customXml" Target="../ink/ink450.xml"/><Relationship Id="rId20" Type="http://schemas.openxmlformats.org/officeDocument/2006/relationships/customXml" Target="../ink/ink437.xml"/><Relationship Id="rId41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customXml" Target="../ink/ink457.xml"/><Relationship Id="rId18" Type="http://schemas.openxmlformats.org/officeDocument/2006/relationships/image" Target="../media/image213.png"/><Relationship Id="rId3" Type="http://schemas.openxmlformats.org/officeDocument/2006/relationships/customXml" Target="../ink/ink452.xml"/><Relationship Id="rId7" Type="http://schemas.openxmlformats.org/officeDocument/2006/relationships/customXml" Target="../ink/ink454.xml"/><Relationship Id="rId12" Type="http://schemas.openxmlformats.org/officeDocument/2006/relationships/image" Target="../media/image162.png"/><Relationship Id="rId17" Type="http://schemas.openxmlformats.org/officeDocument/2006/relationships/image" Target="../media/image212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4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customXml" Target="../ink/ink456.xml"/><Relationship Id="rId5" Type="http://schemas.openxmlformats.org/officeDocument/2006/relationships/customXml" Target="../ink/ink453.xml"/><Relationship Id="rId15" Type="http://schemas.openxmlformats.org/officeDocument/2006/relationships/customXml" Target="../ink/ink458.xml"/><Relationship Id="rId10" Type="http://schemas.openxmlformats.org/officeDocument/2006/relationships/image" Target="../media/image159.png"/><Relationship Id="rId19" Type="http://schemas.openxmlformats.org/officeDocument/2006/relationships/image" Target="../media/image214.png"/><Relationship Id="rId4" Type="http://schemas.openxmlformats.org/officeDocument/2006/relationships/image" Target="../media/image1550.png"/><Relationship Id="rId9" Type="http://schemas.openxmlformats.org/officeDocument/2006/relationships/customXml" Target="../ink/ink455.xml"/><Relationship Id="rId14" Type="http://schemas.openxmlformats.org/officeDocument/2006/relationships/image" Target="../media/image16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20.xml"/><Relationship Id="rId3" Type="http://schemas.openxmlformats.org/officeDocument/2006/relationships/customXml" Target="../ink/ink16.xml"/><Relationship Id="rId7" Type="http://schemas.openxmlformats.org/officeDocument/2006/relationships/customXml" Target="../ink/ink17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customXml" Target="../ink/ink19.xml"/><Relationship Id="rId5" Type="http://schemas.openxmlformats.org/officeDocument/2006/relationships/image" Target="../media/image9.png"/><Relationship Id="rId15" Type="http://schemas.openxmlformats.org/officeDocument/2006/relationships/image" Target="../media/image15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customXml" Target="../ink/ink18.xml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customXml" Target="../ink/ink464.xml"/><Relationship Id="rId18" Type="http://schemas.openxmlformats.org/officeDocument/2006/relationships/image" Target="../media/image213.png"/><Relationship Id="rId3" Type="http://schemas.openxmlformats.org/officeDocument/2006/relationships/customXml" Target="../ink/ink459.xml"/><Relationship Id="rId21" Type="http://schemas.openxmlformats.org/officeDocument/2006/relationships/customXml" Target="../ink/ink466.xml"/><Relationship Id="rId7" Type="http://schemas.openxmlformats.org/officeDocument/2006/relationships/customXml" Target="../ink/ink461.xml"/><Relationship Id="rId12" Type="http://schemas.openxmlformats.org/officeDocument/2006/relationships/image" Target="../media/image162.png"/><Relationship Id="rId17" Type="http://schemas.openxmlformats.org/officeDocument/2006/relationships/image" Target="../media/image212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4.png"/><Relationship Id="rId20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customXml" Target="../ink/ink463.xml"/><Relationship Id="rId24" Type="http://schemas.openxmlformats.org/officeDocument/2006/relationships/image" Target="../media/image217.png"/><Relationship Id="rId5" Type="http://schemas.openxmlformats.org/officeDocument/2006/relationships/customXml" Target="../ink/ink460.xml"/><Relationship Id="rId15" Type="http://schemas.openxmlformats.org/officeDocument/2006/relationships/customXml" Target="../ink/ink465.xml"/><Relationship Id="rId23" Type="http://schemas.openxmlformats.org/officeDocument/2006/relationships/customXml" Target="../ink/ink467.xml"/><Relationship Id="rId10" Type="http://schemas.openxmlformats.org/officeDocument/2006/relationships/image" Target="../media/image159.png"/><Relationship Id="rId19" Type="http://schemas.openxmlformats.org/officeDocument/2006/relationships/image" Target="../media/image214.png"/><Relationship Id="rId4" Type="http://schemas.openxmlformats.org/officeDocument/2006/relationships/image" Target="../media/image1550.png"/><Relationship Id="rId9" Type="http://schemas.openxmlformats.org/officeDocument/2006/relationships/customXml" Target="../ink/ink462.xml"/><Relationship Id="rId14" Type="http://schemas.openxmlformats.org/officeDocument/2006/relationships/image" Target="../media/image163.png"/><Relationship Id="rId22" Type="http://schemas.openxmlformats.org/officeDocument/2006/relationships/image" Target="../media/image21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customXml" Target="../ink/ink473.xml"/><Relationship Id="rId18" Type="http://schemas.openxmlformats.org/officeDocument/2006/relationships/image" Target="../media/image213.png"/><Relationship Id="rId26" Type="http://schemas.openxmlformats.org/officeDocument/2006/relationships/image" Target="../media/image219.png"/><Relationship Id="rId3" Type="http://schemas.openxmlformats.org/officeDocument/2006/relationships/customXml" Target="../ink/ink468.xml"/><Relationship Id="rId21" Type="http://schemas.openxmlformats.org/officeDocument/2006/relationships/customXml" Target="../ink/ink475.xml"/><Relationship Id="rId7" Type="http://schemas.openxmlformats.org/officeDocument/2006/relationships/customXml" Target="../ink/ink470.xml"/><Relationship Id="rId12" Type="http://schemas.openxmlformats.org/officeDocument/2006/relationships/image" Target="../media/image162.png"/><Relationship Id="rId17" Type="http://schemas.openxmlformats.org/officeDocument/2006/relationships/image" Target="../media/image212.png"/><Relationship Id="rId25" Type="http://schemas.openxmlformats.org/officeDocument/2006/relationships/customXml" Target="../ink/ink477.xml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4.png"/><Relationship Id="rId20" Type="http://schemas.openxmlformats.org/officeDocument/2006/relationships/image" Target="../media/image215.png"/><Relationship Id="rId29" Type="http://schemas.openxmlformats.org/officeDocument/2006/relationships/customXml" Target="../ink/ink47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customXml" Target="../ink/ink472.xml"/><Relationship Id="rId24" Type="http://schemas.openxmlformats.org/officeDocument/2006/relationships/image" Target="../media/image218.png"/><Relationship Id="rId32" Type="http://schemas.openxmlformats.org/officeDocument/2006/relationships/image" Target="../media/image223.png"/><Relationship Id="rId5" Type="http://schemas.openxmlformats.org/officeDocument/2006/relationships/customXml" Target="../ink/ink469.xml"/><Relationship Id="rId15" Type="http://schemas.openxmlformats.org/officeDocument/2006/relationships/customXml" Target="../ink/ink474.xml"/><Relationship Id="rId23" Type="http://schemas.openxmlformats.org/officeDocument/2006/relationships/customXml" Target="../ink/ink476.xml"/><Relationship Id="rId28" Type="http://schemas.openxmlformats.org/officeDocument/2006/relationships/image" Target="../media/image221.png"/><Relationship Id="rId10" Type="http://schemas.openxmlformats.org/officeDocument/2006/relationships/image" Target="../media/image159.png"/><Relationship Id="rId19" Type="http://schemas.openxmlformats.org/officeDocument/2006/relationships/image" Target="../media/image214.png"/><Relationship Id="rId31" Type="http://schemas.openxmlformats.org/officeDocument/2006/relationships/customXml" Target="../ink/ink480.xml"/><Relationship Id="rId4" Type="http://schemas.openxmlformats.org/officeDocument/2006/relationships/image" Target="../media/image1550.png"/><Relationship Id="rId9" Type="http://schemas.openxmlformats.org/officeDocument/2006/relationships/customXml" Target="../ink/ink471.xml"/><Relationship Id="rId14" Type="http://schemas.openxmlformats.org/officeDocument/2006/relationships/image" Target="../media/image163.png"/><Relationship Id="rId22" Type="http://schemas.openxmlformats.org/officeDocument/2006/relationships/image" Target="../media/image217.png"/><Relationship Id="rId27" Type="http://schemas.openxmlformats.org/officeDocument/2006/relationships/customXml" Target="../ink/ink478.xml"/><Relationship Id="rId30" Type="http://schemas.openxmlformats.org/officeDocument/2006/relationships/image" Target="../media/image222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86.xml"/><Relationship Id="rId18" Type="http://schemas.openxmlformats.org/officeDocument/2006/relationships/image" Target="../media/image215.png"/><Relationship Id="rId26" Type="http://schemas.openxmlformats.org/officeDocument/2006/relationships/image" Target="../media/image222.png"/><Relationship Id="rId39" Type="http://schemas.openxmlformats.org/officeDocument/2006/relationships/customXml" Target="../ink/ink497.xml"/><Relationship Id="rId21" Type="http://schemas.openxmlformats.org/officeDocument/2006/relationships/customXml" Target="../ink/ink488.xml"/><Relationship Id="rId34" Type="http://schemas.openxmlformats.org/officeDocument/2006/relationships/image" Target="../media/image232.png"/><Relationship Id="rId42" Type="http://schemas.openxmlformats.org/officeDocument/2006/relationships/image" Target="../media/image236.png"/><Relationship Id="rId7" Type="http://schemas.openxmlformats.org/officeDocument/2006/relationships/customXml" Target="../ink/ink483.xml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213.png"/><Relationship Id="rId29" Type="http://schemas.openxmlformats.org/officeDocument/2006/relationships/customXml" Target="../ink/ink4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customXml" Target="../ink/ink485.xml"/><Relationship Id="rId24" Type="http://schemas.openxmlformats.org/officeDocument/2006/relationships/image" Target="../media/image221.png"/><Relationship Id="rId32" Type="http://schemas.openxmlformats.org/officeDocument/2006/relationships/image" Target="../media/image231.png"/><Relationship Id="rId37" Type="http://schemas.openxmlformats.org/officeDocument/2006/relationships/customXml" Target="../ink/ink496.xml"/><Relationship Id="rId40" Type="http://schemas.openxmlformats.org/officeDocument/2006/relationships/image" Target="../media/image235.png"/><Relationship Id="rId45" Type="http://schemas.openxmlformats.org/officeDocument/2006/relationships/customXml" Target="../ink/ink500.xml"/><Relationship Id="rId5" Type="http://schemas.openxmlformats.org/officeDocument/2006/relationships/customXml" Target="../ink/ink482.xml"/><Relationship Id="rId15" Type="http://schemas.openxmlformats.org/officeDocument/2006/relationships/image" Target="../media/image212.png"/><Relationship Id="rId23" Type="http://schemas.openxmlformats.org/officeDocument/2006/relationships/customXml" Target="../ink/ink489.xml"/><Relationship Id="rId28" Type="http://schemas.openxmlformats.org/officeDocument/2006/relationships/image" Target="../media/image228.png"/><Relationship Id="rId36" Type="http://schemas.openxmlformats.org/officeDocument/2006/relationships/image" Target="../media/image233.png"/><Relationship Id="rId10" Type="http://schemas.openxmlformats.org/officeDocument/2006/relationships/image" Target="../media/image226.png"/><Relationship Id="rId19" Type="http://schemas.openxmlformats.org/officeDocument/2006/relationships/customXml" Target="../ink/ink487.xml"/><Relationship Id="rId31" Type="http://schemas.openxmlformats.org/officeDocument/2006/relationships/customXml" Target="../ink/ink493.xml"/><Relationship Id="rId44" Type="http://schemas.openxmlformats.org/officeDocument/2006/relationships/image" Target="../media/image237.png"/><Relationship Id="rId4" Type="http://schemas.openxmlformats.org/officeDocument/2006/relationships/image" Target="../media/image224.png"/><Relationship Id="rId9" Type="http://schemas.openxmlformats.org/officeDocument/2006/relationships/customXml" Target="../ink/ink484.xml"/><Relationship Id="rId14" Type="http://schemas.openxmlformats.org/officeDocument/2006/relationships/image" Target="../media/image164.png"/><Relationship Id="rId22" Type="http://schemas.openxmlformats.org/officeDocument/2006/relationships/image" Target="../media/image219.png"/><Relationship Id="rId27" Type="http://schemas.openxmlformats.org/officeDocument/2006/relationships/customXml" Target="../ink/ink491.xml"/><Relationship Id="rId30" Type="http://schemas.openxmlformats.org/officeDocument/2006/relationships/image" Target="../media/image229.png"/><Relationship Id="rId35" Type="http://schemas.openxmlformats.org/officeDocument/2006/relationships/customXml" Target="../ink/ink495.xml"/><Relationship Id="rId43" Type="http://schemas.openxmlformats.org/officeDocument/2006/relationships/customXml" Target="../ink/ink499.xml"/><Relationship Id="rId8" Type="http://schemas.openxmlformats.org/officeDocument/2006/relationships/image" Target="../media/image225.png"/><Relationship Id="rId3" Type="http://schemas.openxmlformats.org/officeDocument/2006/relationships/customXml" Target="../ink/ink481.xml"/><Relationship Id="rId12" Type="http://schemas.openxmlformats.org/officeDocument/2006/relationships/image" Target="../media/image227.png"/><Relationship Id="rId17" Type="http://schemas.openxmlformats.org/officeDocument/2006/relationships/image" Target="../media/image214.png"/><Relationship Id="rId25" Type="http://schemas.openxmlformats.org/officeDocument/2006/relationships/customXml" Target="../ink/ink490.xml"/><Relationship Id="rId33" Type="http://schemas.openxmlformats.org/officeDocument/2006/relationships/customXml" Target="../ink/ink494.xml"/><Relationship Id="rId38" Type="http://schemas.openxmlformats.org/officeDocument/2006/relationships/image" Target="../media/image234.png"/><Relationship Id="rId46" Type="http://schemas.openxmlformats.org/officeDocument/2006/relationships/image" Target="../media/image223.png"/><Relationship Id="rId20" Type="http://schemas.openxmlformats.org/officeDocument/2006/relationships/image" Target="../media/image218.png"/><Relationship Id="rId41" Type="http://schemas.openxmlformats.org/officeDocument/2006/relationships/customXml" Target="../ink/ink498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.png"/><Relationship Id="rId18" Type="http://schemas.openxmlformats.org/officeDocument/2006/relationships/image" Target="../media/image218.png"/><Relationship Id="rId26" Type="http://schemas.openxmlformats.org/officeDocument/2006/relationships/image" Target="../media/image228.png"/><Relationship Id="rId39" Type="http://schemas.openxmlformats.org/officeDocument/2006/relationships/customXml" Target="../ink/ink517.xml"/><Relationship Id="rId21" Type="http://schemas.openxmlformats.org/officeDocument/2006/relationships/customXml" Target="../ink/ink508.xml"/><Relationship Id="rId34" Type="http://schemas.openxmlformats.org/officeDocument/2006/relationships/image" Target="../media/image233.png"/><Relationship Id="rId42" Type="http://schemas.openxmlformats.org/officeDocument/2006/relationships/image" Target="../media/image242.png"/><Relationship Id="rId47" Type="http://schemas.openxmlformats.org/officeDocument/2006/relationships/customXml" Target="../ink/ink521.xml"/><Relationship Id="rId7" Type="http://schemas.openxmlformats.org/officeDocument/2006/relationships/customXml" Target="../ink/ink503.xml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215.png"/><Relationship Id="rId29" Type="http://schemas.openxmlformats.org/officeDocument/2006/relationships/customXml" Target="../ink/ink5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customXml" Target="../ink/ink505.xml"/><Relationship Id="rId24" Type="http://schemas.openxmlformats.org/officeDocument/2006/relationships/image" Target="../media/image222.png"/><Relationship Id="rId32" Type="http://schemas.openxmlformats.org/officeDocument/2006/relationships/image" Target="../media/image232.png"/><Relationship Id="rId37" Type="http://schemas.openxmlformats.org/officeDocument/2006/relationships/customXml" Target="../ink/ink516.xml"/><Relationship Id="rId40" Type="http://schemas.openxmlformats.org/officeDocument/2006/relationships/image" Target="../media/image235.png"/><Relationship Id="rId45" Type="http://schemas.openxmlformats.org/officeDocument/2006/relationships/customXml" Target="../ink/ink520.xml"/><Relationship Id="rId5" Type="http://schemas.openxmlformats.org/officeDocument/2006/relationships/customXml" Target="../ink/ink502.xml"/><Relationship Id="rId15" Type="http://schemas.openxmlformats.org/officeDocument/2006/relationships/image" Target="../media/image214.png"/><Relationship Id="rId23" Type="http://schemas.openxmlformats.org/officeDocument/2006/relationships/customXml" Target="../ink/ink509.xml"/><Relationship Id="rId28" Type="http://schemas.openxmlformats.org/officeDocument/2006/relationships/image" Target="../media/image229.png"/><Relationship Id="rId36" Type="http://schemas.openxmlformats.org/officeDocument/2006/relationships/image" Target="../media/image239.png"/><Relationship Id="rId10" Type="http://schemas.openxmlformats.org/officeDocument/2006/relationships/image" Target="../media/image238.png"/><Relationship Id="rId19" Type="http://schemas.openxmlformats.org/officeDocument/2006/relationships/customXml" Target="../ink/ink507.xml"/><Relationship Id="rId31" Type="http://schemas.openxmlformats.org/officeDocument/2006/relationships/customXml" Target="../ink/ink513.xml"/><Relationship Id="rId44" Type="http://schemas.openxmlformats.org/officeDocument/2006/relationships/image" Target="../media/image243.png"/><Relationship Id="rId4" Type="http://schemas.openxmlformats.org/officeDocument/2006/relationships/image" Target="../media/image224.png"/><Relationship Id="rId9" Type="http://schemas.openxmlformats.org/officeDocument/2006/relationships/customXml" Target="../ink/ink504.xml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Relationship Id="rId27" Type="http://schemas.openxmlformats.org/officeDocument/2006/relationships/customXml" Target="../ink/ink511.xml"/><Relationship Id="rId30" Type="http://schemas.openxmlformats.org/officeDocument/2006/relationships/image" Target="../media/image231.png"/><Relationship Id="rId35" Type="http://schemas.openxmlformats.org/officeDocument/2006/relationships/customXml" Target="../ink/ink515.xml"/><Relationship Id="rId43" Type="http://schemas.openxmlformats.org/officeDocument/2006/relationships/customXml" Target="../ink/ink519.xml"/><Relationship Id="rId48" Type="http://schemas.openxmlformats.org/officeDocument/2006/relationships/image" Target="../media/image223.png"/><Relationship Id="rId8" Type="http://schemas.openxmlformats.org/officeDocument/2006/relationships/image" Target="../media/image225.png"/><Relationship Id="rId3" Type="http://schemas.openxmlformats.org/officeDocument/2006/relationships/customXml" Target="../ink/ink501.xml"/><Relationship Id="rId12" Type="http://schemas.openxmlformats.org/officeDocument/2006/relationships/image" Target="../media/image227.png"/><Relationship Id="rId17" Type="http://schemas.openxmlformats.org/officeDocument/2006/relationships/customXml" Target="../ink/ink506.xml"/><Relationship Id="rId25" Type="http://schemas.openxmlformats.org/officeDocument/2006/relationships/customXml" Target="../ink/ink510.xml"/><Relationship Id="rId33" Type="http://schemas.openxmlformats.org/officeDocument/2006/relationships/customXml" Target="../ink/ink514.xml"/><Relationship Id="rId38" Type="http://schemas.openxmlformats.org/officeDocument/2006/relationships/image" Target="../media/image241.png"/><Relationship Id="rId46" Type="http://schemas.openxmlformats.org/officeDocument/2006/relationships/image" Target="../media/image244.png"/><Relationship Id="rId20" Type="http://schemas.openxmlformats.org/officeDocument/2006/relationships/image" Target="../media/image219.png"/><Relationship Id="rId41" Type="http://schemas.openxmlformats.org/officeDocument/2006/relationships/customXml" Target="../ink/ink518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.png"/><Relationship Id="rId18" Type="http://schemas.openxmlformats.org/officeDocument/2006/relationships/image" Target="../media/image218.png"/><Relationship Id="rId26" Type="http://schemas.openxmlformats.org/officeDocument/2006/relationships/image" Target="../media/image228.png"/><Relationship Id="rId39" Type="http://schemas.openxmlformats.org/officeDocument/2006/relationships/customXml" Target="../ink/ink538.xml"/><Relationship Id="rId21" Type="http://schemas.openxmlformats.org/officeDocument/2006/relationships/customXml" Target="../ink/ink529.xml"/><Relationship Id="rId34" Type="http://schemas.openxmlformats.org/officeDocument/2006/relationships/image" Target="../media/image233.png"/><Relationship Id="rId42" Type="http://schemas.openxmlformats.org/officeDocument/2006/relationships/image" Target="../media/image242.png"/><Relationship Id="rId47" Type="http://schemas.openxmlformats.org/officeDocument/2006/relationships/customXml" Target="../ink/ink542.xml"/><Relationship Id="rId50" Type="http://schemas.openxmlformats.org/officeDocument/2006/relationships/image" Target="../media/image250.png"/><Relationship Id="rId7" Type="http://schemas.openxmlformats.org/officeDocument/2006/relationships/customXml" Target="../ink/ink524.xml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215.png"/><Relationship Id="rId29" Type="http://schemas.openxmlformats.org/officeDocument/2006/relationships/customXml" Target="../ink/ink533.xml"/><Relationship Id="rId11" Type="http://schemas.openxmlformats.org/officeDocument/2006/relationships/customXml" Target="../ink/ink526.xml"/><Relationship Id="rId24" Type="http://schemas.openxmlformats.org/officeDocument/2006/relationships/image" Target="../media/image222.png"/><Relationship Id="rId32" Type="http://schemas.openxmlformats.org/officeDocument/2006/relationships/image" Target="../media/image232.png"/><Relationship Id="rId37" Type="http://schemas.openxmlformats.org/officeDocument/2006/relationships/customXml" Target="../ink/ink537.xml"/><Relationship Id="rId40" Type="http://schemas.openxmlformats.org/officeDocument/2006/relationships/image" Target="../media/image235.png"/><Relationship Id="rId45" Type="http://schemas.openxmlformats.org/officeDocument/2006/relationships/customXml" Target="../ink/ink541.xml"/><Relationship Id="rId5" Type="http://schemas.openxmlformats.org/officeDocument/2006/relationships/customXml" Target="../ink/ink523.xml"/><Relationship Id="rId15" Type="http://schemas.openxmlformats.org/officeDocument/2006/relationships/image" Target="../media/image214.png"/><Relationship Id="rId23" Type="http://schemas.openxmlformats.org/officeDocument/2006/relationships/customXml" Target="../ink/ink530.xml"/><Relationship Id="rId28" Type="http://schemas.openxmlformats.org/officeDocument/2006/relationships/image" Target="../media/image229.png"/><Relationship Id="rId36" Type="http://schemas.openxmlformats.org/officeDocument/2006/relationships/image" Target="../media/image246.png"/><Relationship Id="rId49" Type="http://schemas.openxmlformats.org/officeDocument/2006/relationships/customXml" Target="../ink/ink543.xml"/><Relationship Id="rId10" Type="http://schemas.openxmlformats.org/officeDocument/2006/relationships/image" Target="../media/image245.png"/><Relationship Id="rId19" Type="http://schemas.openxmlformats.org/officeDocument/2006/relationships/customXml" Target="../ink/ink528.xml"/><Relationship Id="rId31" Type="http://schemas.openxmlformats.org/officeDocument/2006/relationships/customXml" Target="../ink/ink534.xml"/><Relationship Id="rId44" Type="http://schemas.openxmlformats.org/officeDocument/2006/relationships/image" Target="../media/image247.png"/><Relationship Id="rId52" Type="http://schemas.openxmlformats.org/officeDocument/2006/relationships/image" Target="../media/image223.png"/><Relationship Id="rId4" Type="http://schemas.openxmlformats.org/officeDocument/2006/relationships/image" Target="../media/image224.png"/><Relationship Id="rId9" Type="http://schemas.openxmlformats.org/officeDocument/2006/relationships/customXml" Target="../ink/ink525.xml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Relationship Id="rId27" Type="http://schemas.openxmlformats.org/officeDocument/2006/relationships/customXml" Target="../ink/ink532.xml"/><Relationship Id="rId30" Type="http://schemas.openxmlformats.org/officeDocument/2006/relationships/image" Target="../media/image231.png"/><Relationship Id="rId35" Type="http://schemas.openxmlformats.org/officeDocument/2006/relationships/customXml" Target="../ink/ink536.xml"/><Relationship Id="rId43" Type="http://schemas.openxmlformats.org/officeDocument/2006/relationships/customXml" Target="../ink/ink540.xml"/><Relationship Id="rId48" Type="http://schemas.openxmlformats.org/officeDocument/2006/relationships/image" Target="../media/image249.png"/><Relationship Id="rId8" Type="http://schemas.openxmlformats.org/officeDocument/2006/relationships/image" Target="../media/image225.png"/><Relationship Id="rId51" Type="http://schemas.openxmlformats.org/officeDocument/2006/relationships/customXml" Target="../ink/ink544.xml"/><Relationship Id="rId3" Type="http://schemas.openxmlformats.org/officeDocument/2006/relationships/customXml" Target="../ink/ink522.xml"/><Relationship Id="rId12" Type="http://schemas.openxmlformats.org/officeDocument/2006/relationships/image" Target="../media/image227.png"/><Relationship Id="rId17" Type="http://schemas.openxmlformats.org/officeDocument/2006/relationships/customXml" Target="../ink/ink527.xml"/><Relationship Id="rId25" Type="http://schemas.openxmlformats.org/officeDocument/2006/relationships/customXml" Target="../ink/ink531.xml"/><Relationship Id="rId33" Type="http://schemas.openxmlformats.org/officeDocument/2006/relationships/customXml" Target="../ink/ink535.xml"/><Relationship Id="rId38" Type="http://schemas.openxmlformats.org/officeDocument/2006/relationships/image" Target="../media/image241.png"/><Relationship Id="rId46" Type="http://schemas.openxmlformats.org/officeDocument/2006/relationships/image" Target="../media/image248.png"/><Relationship Id="rId20" Type="http://schemas.openxmlformats.org/officeDocument/2006/relationships/image" Target="../media/image219.png"/><Relationship Id="rId41" Type="http://schemas.openxmlformats.org/officeDocument/2006/relationships/customXml" Target="../ink/ink5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.png"/><Relationship Id="rId18" Type="http://schemas.openxmlformats.org/officeDocument/2006/relationships/image" Target="../media/image218.png"/><Relationship Id="rId26" Type="http://schemas.openxmlformats.org/officeDocument/2006/relationships/image" Target="../media/image228.png"/><Relationship Id="rId39" Type="http://schemas.openxmlformats.org/officeDocument/2006/relationships/customXml" Target="../ink/ink561.xml"/><Relationship Id="rId21" Type="http://schemas.openxmlformats.org/officeDocument/2006/relationships/customXml" Target="../ink/ink552.xml"/><Relationship Id="rId34" Type="http://schemas.openxmlformats.org/officeDocument/2006/relationships/image" Target="../media/image233.png"/><Relationship Id="rId42" Type="http://schemas.openxmlformats.org/officeDocument/2006/relationships/image" Target="../media/image242.png"/><Relationship Id="rId47" Type="http://schemas.openxmlformats.org/officeDocument/2006/relationships/customXml" Target="../ink/ink565.xml"/><Relationship Id="rId50" Type="http://schemas.openxmlformats.org/officeDocument/2006/relationships/image" Target="../media/image252.png"/><Relationship Id="rId55" Type="http://schemas.openxmlformats.org/officeDocument/2006/relationships/customXml" Target="../ink/ink569.xml"/><Relationship Id="rId63" Type="http://schemas.openxmlformats.org/officeDocument/2006/relationships/customXml" Target="../ink/ink573.xml"/><Relationship Id="rId7" Type="http://schemas.openxmlformats.org/officeDocument/2006/relationships/customXml" Target="../ink/ink547.xml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215.png"/><Relationship Id="rId29" Type="http://schemas.openxmlformats.org/officeDocument/2006/relationships/customXml" Target="../ink/ink556.xml"/><Relationship Id="rId11" Type="http://schemas.openxmlformats.org/officeDocument/2006/relationships/customXml" Target="../ink/ink549.xml"/><Relationship Id="rId24" Type="http://schemas.openxmlformats.org/officeDocument/2006/relationships/image" Target="../media/image222.png"/><Relationship Id="rId32" Type="http://schemas.openxmlformats.org/officeDocument/2006/relationships/image" Target="../media/image232.png"/><Relationship Id="rId37" Type="http://schemas.openxmlformats.org/officeDocument/2006/relationships/customXml" Target="../ink/ink560.xml"/><Relationship Id="rId40" Type="http://schemas.openxmlformats.org/officeDocument/2006/relationships/image" Target="../media/image235.png"/><Relationship Id="rId45" Type="http://schemas.openxmlformats.org/officeDocument/2006/relationships/customXml" Target="../ink/ink564.xml"/><Relationship Id="rId53" Type="http://schemas.openxmlformats.org/officeDocument/2006/relationships/customXml" Target="../ink/ink568.xml"/><Relationship Id="rId58" Type="http://schemas.openxmlformats.org/officeDocument/2006/relationships/image" Target="../media/image257.png"/><Relationship Id="rId5" Type="http://schemas.openxmlformats.org/officeDocument/2006/relationships/customXml" Target="../ink/ink546.xml"/><Relationship Id="rId61" Type="http://schemas.openxmlformats.org/officeDocument/2006/relationships/customXml" Target="../ink/ink572.xml"/><Relationship Id="rId19" Type="http://schemas.openxmlformats.org/officeDocument/2006/relationships/customXml" Target="../ink/ink551.xml"/><Relationship Id="rId14" Type="http://schemas.openxmlformats.org/officeDocument/2006/relationships/image" Target="../media/image213.png"/><Relationship Id="rId22" Type="http://schemas.openxmlformats.org/officeDocument/2006/relationships/image" Target="../media/image221.png"/><Relationship Id="rId27" Type="http://schemas.openxmlformats.org/officeDocument/2006/relationships/customXml" Target="../ink/ink555.xml"/><Relationship Id="rId30" Type="http://schemas.openxmlformats.org/officeDocument/2006/relationships/image" Target="../media/image231.png"/><Relationship Id="rId35" Type="http://schemas.openxmlformats.org/officeDocument/2006/relationships/customXml" Target="../ink/ink559.xml"/><Relationship Id="rId43" Type="http://schemas.openxmlformats.org/officeDocument/2006/relationships/customXml" Target="../ink/ink563.xml"/><Relationship Id="rId48" Type="http://schemas.openxmlformats.org/officeDocument/2006/relationships/image" Target="../media/image251.png"/><Relationship Id="rId56" Type="http://schemas.openxmlformats.org/officeDocument/2006/relationships/image" Target="../media/image256.png"/><Relationship Id="rId64" Type="http://schemas.openxmlformats.org/officeDocument/2006/relationships/image" Target="../media/image223.png"/><Relationship Id="rId8" Type="http://schemas.openxmlformats.org/officeDocument/2006/relationships/image" Target="../media/image225.png"/><Relationship Id="rId51" Type="http://schemas.openxmlformats.org/officeDocument/2006/relationships/customXml" Target="../ink/ink567.xml"/><Relationship Id="rId3" Type="http://schemas.openxmlformats.org/officeDocument/2006/relationships/customXml" Target="../ink/ink545.xml"/><Relationship Id="rId12" Type="http://schemas.openxmlformats.org/officeDocument/2006/relationships/image" Target="../media/image227.png"/><Relationship Id="rId17" Type="http://schemas.openxmlformats.org/officeDocument/2006/relationships/customXml" Target="../ink/ink550.xml"/><Relationship Id="rId25" Type="http://schemas.openxmlformats.org/officeDocument/2006/relationships/customXml" Target="../ink/ink554.xml"/><Relationship Id="rId33" Type="http://schemas.openxmlformats.org/officeDocument/2006/relationships/customXml" Target="../ink/ink558.xml"/><Relationship Id="rId38" Type="http://schemas.openxmlformats.org/officeDocument/2006/relationships/image" Target="../media/image241.png"/><Relationship Id="rId46" Type="http://schemas.openxmlformats.org/officeDocument/2006/relationships/image" Target="../media/image248.png"/><Relationship Id="rId59" Type="http://schemas.openxmlformats.org/officeDocument/2006/relationships/customXml" Target="../ink/ink571.xml"/><Relationship Id="rId20" Type="http://schemas.openxmlformats.org/officeDocument/2006/relationships/image" Target="../media/image219.png"/><Relationship Id="rId41" Type="http://schemas.openxmlformats.org/officeDocument/2006/relationships/customXml" Target="../ink/ink562.xml"/><Relationship Id="rId54" Type="http://schemas.openxmlformats.org/officeDocument/2006/relationships/image" Target="../media/image254.png"/><Relationship Id="rId62" Type="http://schemas.openxmlformats.org/officeDocument/2006/relationships/image" Target="../media/image2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5" Type="http://schemas.openxmlformats.org/officeDocument/2006/relationships/image" Target="../media/image214.png"/><Relationship Id="rId23" Type="http://schemas.openxmlformats.org/officeDocument/2006/relationships/customXml" Target="../ink/ink553.xml"/><Relationship Id="rId28" Type="http://schemas.openxmlformats.org/officeDocument/2006/relationships/image" Target="../media/image229.png"/><Relationship Id="rId36" Type="http://schemas.openxmlformats.org/officeDocument/2006/relationships/image" Target="../media/image246.png"/><Relationship Id="rId49" Type="http://schemas.openxmlformats.org/officeDocument/2006/relationships/customXml" Target="../ink/ink566.xml"/><Relationship Id="rId57" Type="http://schemas.openxmlformats.org/officeDocument/2006/relationships/customXml" Target="../ink/ink570.xml"/><Relationship Id="rId10" Type="http://schemas.openxmlformats.org/officeDocument/2006/relationships/image" Target="../media/image245.png"/><Relationship Id="rId31" Type="http://schemas.openxmlformats.org/officeDocument/2006/relationships/customXml" Target="../ink/ink557.xml"/><Relationship Id="rId44" Type="http://schemas.openxmlformats.org/officeDocument/2006/relationships/image" Target="../media/image247.png"/><Relationship Id="rId52" Type="http://schemas.openxmlformats.org/officeDocument/2006/relationships/image" Target="../media/image253.png"/><Relationship Id="rId60" Type="http://schemas.openxmlformats.org/officeDocument/2006/relationships/image" Target="../media/image258.png"/><Relationship Id="rId4" Type="http://schemas.openxmlformats.org/officeDocument/2006/relationships/image" Target="../media/image224.png"/><Relationship Id="rId9" Type="http://schemas.openxmlformats.org/officeDocument/2006/relationships/customXml" Target="../ink/ink548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78.xml"/><Relationship Id="rId18" Type="http://schemas.openxmlformats.org/officeDocument/2006/relationships/image" Target="../media/image279.png"/><Relationship Id="rId26" Type="http://schemas.openxmlformats.org/officeDocument/2006/relationships/image" Target="../media/image284.png"/><Relationship Id="rId3" Type="http://schemas.openxmlformats.org/officeDocument/2006/relationships/image" Target="../media/image269.png"/><Relationship Id="rId21" Type="http://schemas.openxmlformats.org/officeDocument/2006/relationships/customXml" Target="../ink/ink582.xml"/><Relationship Id="rId34" Type="http://schemas.openxmlformats.org/officeDocument/2006/relationships/image" Target="../media/image288.png"/><Relationship Id="rId7" Type="http://schemas.openxmlformats.org/officeDocument/2006/relationships/customXml" Target="../ink/ink575.xml"/><Relationship Id="rId12" Type="http://schemas.openxmlformats.org/officeDocument/2006/relationships/image" Target="../media/image276.png"/><Relationship Id="rId17" Type="http://schemas.openxmlformats.org/officeDocument/2006/relationships/customXml" Target="../ink/ink580.xml"/><Relationship Id="rId25" Type="http://schemas.openxmlformats.org/officeDocument/2006/relationships/customXml" Target="../ink/ink584.xml"/><Relationship Id="rId33" Type="http://schemas.openxmlformats.org/officeDocument/2006/relationships/customXml" Target="../ink/ink588.xml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78.png"/><Relationship Id="rId20" Type="http://schemas.openxmlformats.org/officeDocument/2006/relationships/image" Target="../media/image281.png"/><Relationship Id="rId29" Type="http://schemas.openxmlformats.org/officeDocument/2006/relationships/customXml" Target="../ink/ink5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customXml" Target="../ink/ink577.xml"/><Relationship Id="rId24" Type="http://schemas.openxmlformats.org/officeDocument/2006/relationships/image" Target="../media/image283.png"/><Relationship Id="rId32" Type="http://schemas.openxmlformats.org/officeDocument/2006/relationships/image" Target="../media/image287.png"/><Relationship Id="rId5" Type="http://schemas.openxmlformats.org/officeDocument/2006/relationships/customXml" Target="../ink/ink574.xml"/><Relationship Id="rId15" Type="http://schemas.openxmlformats.org/officeDocument/2006/relationships/customXml" Target="../ink/ink579.xml"/><Relationship Id="rId23" Type="http://schemas.openxmlformats.org/officeDocument/2006/relationships/customXml" Target="../ink/ink583.xml"/><Relationship Id="rId28" Type="http://schemas.openxmlformats.org/officeDocument/2006/relationships/image" Target="../media/image285.png"/><Relationship Id="rId36" Type="http://schemas.openxmlformats.org/officeDocument/2006/relationships/image" Target="../media/image289.png"/><Relationship Id="rId10" Type="http://schemas.openxmlformats.org/officeDocument/2006/relationships/image" Target="../media/image275.png"/><Relationship Id="rId19" Type="http://schemas.openxmlformats.org/officeDocument/2006/relationships/customXml" Target="../ink/ink581.xml"/><Relationship Id="rId31" Type="http://schemas.openxmlformats.org/officeDocument/2006/relationships/customXml" Target="../ink/ink587.xml"/><Relationship Id="rId4" Type="http://schemas.openxmlformats.org/officeDocument/2006/relationships/image" Target="../media/image271.png"/><Relationship Id="rId9" Type="http://schemas.openxmlformats.org/officeDocument/2006/relationships/customXml" Target="../ink/ink576.xml"/><Relationship Id="rId14" Type="http://schemas.openxmlformats.org/officeDocument/2006/relationships/image" Target="../media/image277.png"/><Relationship Id="rId22" Type="http://schemas.openxmlformats.org/officeDocument/2006/relationships/image" Target="../media/image282.png"/><Relationship Id="rId27" Type="http://schemas.openxmlformats.org/officeDocument/2006/relationships/customXml" Target="../ink/ink585.xml"/><Relationship Id="rId30" Type="http://schemas.openxmlformats.org/officeDocument/2006/relationships/image" Target="../media/image286.png"/><Relationship Id="rId35" Type="http://schemas.openxmlformats.org/officeDocument/2006/relationships/customXml" Target="../ink/ink589.xml"/><Relationship Id="rId8" Type="http://schemas.openxmlformats.org/officeDocument/2006/relationships/image" Target="../media/image2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94.xml"/><Relationship Id="rId18" Type="http://schemas.openxmlformats.org/officeDocument/2006/relationships/image" Target="../media/image291.png"/><Relationship Id="rId26" Type="http://schemas.openxmlformats.org/officeDocument/2006/relationships/image" Target="../media/image288.png"/><Relationship Id="rId39" Type="http://schemas.openxmlformats.org/officeDocument/2006/relationships/customXml" Target="../ink/ink607.xml"/><Relationship Id="rId21" Type="http://schemas.openxmlformats.org/officeDocument/2006/relationships/customXml" Target="../ink/ink598.xml"/><Relationship Id="rId34" Type="http://schemas.openxmlformats.org/officeDocument/2006/relationships/image" Target="../media/image295.png"/><Relationship Id="rId7" Type="http://schemas.openxmlformats.org/officeDocument/2006/relationships/customXml" Target="../ink/ink591.xml"/><Relationship Id="rId12" Type="http://schemas.openxmlformats.org/officeDocument/2006/relationships/image" Target="../media/image276.png"/><Relationship Id="rId17" Type="http://schemas.openxmlformats.org/officeDocument/2006/relationships/customXml" Target="../ink/ink596.xml"/><Relationship Id="rId25" Type="http://schemas.openxmlformats.org/officeDocument/2006/relationships/customXml" Target="../ink/ink600.xml"/><Relationship Id="rId33" Type="http://schemas.openxmlformats.org/officeDocument/2006/relationships/customXml" Target="../ink/ink604.xml"/><Relationship Id="rId38" Type="http://schemas.openxmlformats.org/officeDocument/2006/relationships/image" Target="../media/image297.pn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278.png"/><Relationship Id="rId20" Type="http://schemas.openxmlformats.org/officeDocument/2006/relationships/image" Target="../media/image281.png"/><Relationship Id="rId29" Type="http://schemas.openxmlformats.org/officeDocument/2006/relationships/customXml" Target="../ink/ink6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customXml" Target="../ink/ink593.xml"/><Relationship Id="rId24" Type="http://schemas.openxmlformats.org/officeDocument/2006/relationships/image" Target="../media/image284.png"/><Relationship Id="rId32" Type="http://schemas.openxmlformats.org/officeDocument/2006/relationships/image" Target="../media/image294.png"/><Relationship Id="rId37" Type="http://schemas.openxmlformats.org/officeDocument/2006/relationships/customXml" Target="../ink/ink606.xml"/><Relationship Id="rId40" Type="http://schemas.openxmlformats.org/officeDocument/2006/relationships/image" Target="../media/image298.png"/><Relationship Id="rId5" Type="http://schemas.openxmlformats.org/officeDocument/2006/relationships/customXml" Target="../ink/ink590.xml"/><Relationship Id="rId15" Type="http://schemas.openxmlformats.org/officeDocument/2006/relationships/customXml" Target="../ink/ink595.xml"/><Relationship Id="rId23" Type="http://schemas.openxmlformats.org/officeDocument/2006/relationships/customXml" Target="../ink/ink599.xml"/><Relationship Id="rId28" Type="http://schemas.openxmlformats.org/officeDocument/2006/relationships/image" Target="../media/image292.png"/><Relationship Id="rId36" Type="http://schemas.openxmlformats.org/officeDocument/2006/relationships/image" Target="../media/image296.png"/><Relationship Id="rId10" Type="http://schemas.openxmlformats.org/officeDocument/2006/relationships/image" Target="../media/image275.png"/><Relationship Id="rId19" Type="http://schemas.openxmlformats.org/officeDocument/2006/relationships/customXml" Target="../ink/ink597.xml"/><Relationship Id="rId31" Type="http://schemas.openxmlformats.org/officeDocument/2006/relationships/customXml" Target="../ink/ink603.xml"/><Relationship Id="rId4" Type="http://schemas.openxmlformats.org/officeDocument/2006/relationships/image" Target="../media/image271.png"/><Relationship Id="rId9" Type="http://schemas.openxmlformats.org/officeDocument/2006/relationships/customXml" Target="../ink/ink592.xml"/><Relationship Id="rId14" Type="http://schemas.openxmlformats.org/officeDocument/2006/relationships/image" Target="../media/image277.png"/><Relationship Id="rId22" Type="http://schemas.openxmlformats.org/officeDocument/2006/relationships/image" Target="../media/image283.png"/><Relationship Id="rId27" Type="http://schemas.openxmlformats.org/officeDocument/2006/relationships/customXml" Target="../ink/ink601.xml"/><Relationship Id="rId30" Type="http://schemas.openxmlformats.org/officeDocument/2006/relationships/image" Target="../media/image293.png"/><Relationship Id="rId35" Type="http://schemas.openxmlformats.org/officeDocument/2006/relationships/customXml" Target="../ink/ink605.xml"/><Relationship Id="rId8" Type="http://schemas.openxmlformats.org/officeDocument/2006/relationships/image" Target="../media/image274.png"/><Relationship Id="rId3" Type="http://schemas.openxmlformats.org/officeDocument/2006/relationships/image" Target="../media/image269.png"/></Relationships>
</file>

<file path=ppt/slides/_rels/slide6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12.xml"/><Relationship Id="rId18" Type="http://schemas.openxmlformats.org/officeDocument/2006/relationships/image" Target="../media/image291.png"/><Relationship Id="rId26" Type="http://schemas.openxmlformats.org/officeDocument/2006/relationships/image" Target="../media/image288.png"/><Relationship Id="rId39" Type="http://schemas.openxmlformats.org/officeDocument/2006/relationships/customXml" Target="../ink/ink625.xml"/><Relationship Id="rId21" Type="http://schemas.openxmlformats.org/officeDocument/2006/relationships/customXml" Target="../ink/ink616.xml"/><Relationship Id="rId34" Type="http://schemas.openxmlformats.org/officeDocument/2006/relationships/image" Target="../media/image298.png"/><Relationship Id="rId42" Type="http://schemas.openxmlformats.org/officeDocument/2006/relationships/image" Target="../media/image303.png"/><Relationship Id="rId7" Type="http://schemas.openxmlformats.org/officeDocument/2006/relationships/customXml" Target="../ink/ink609.xml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278.png"/><Relationship Id="rId29" Type="http://schemas.openxmlformats.org/officeDocument/2006/relationships/customXml" Target="../ink/ink6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customXml" Target="../ink/ink611.xml"/><Relationship Id="rId24" Type="http://schemas.openxmlformats.org/officeDocument/2006/relationships/image" Target="../media/image284.png"/><Relationship Id="rId32" Type="http://schemas.openxmlformats.org/officeDocument/2006/relationships/image" Target="../media/image294.png"/><Relationship Id="rId37" Type="http://schemas.openxmlformats.org/officeDocument/2006/relationships/customXml" Target="../ink/ink624.xml"/><Relationship Id="rId40" Type="http://schemas.openxmlformats.org/officeDocument/2006/relationships/image" Target="../media/image302.png"/><Relationship Id="rId45" Type="http://schemas.openxmlformats.org/officeDocument/2006/relationships/customXml" Target="../ink/ink628.xml"/><Relationship Id="rId5" Type="http://schemas.openxmlformats.org/officeDocument/2006/relationships/customXml" Target="../ink/ink608.xml"/><Relationship Id="rId15" Type="http://schemas.openxmlformats.org/officeDocument/2006/relationships/customXml" Target="../ink/ink613.xml"/><Relationship Id="rId23" Type="http://schemas.openxmlformats.org/officeDocument/2006/relationships/customXml" Target="../ink/ink617.xml"/><Relationship Id="rId28" Type="http://schemas.openxmlformats.org/officeDocument/2006/relationships/image" Target="../media/image292.png"/><Relationship Id="rId36" Type="http://schemas.openxmlformats.org/officeDocument/2006/relationships/image" Target="../media/image299.png"/><Relationship Id="rId10" Type="http://schemas.openxmlformats.org/officeDocument/2006/relationships/image" Target="../media/image275.png"/><Relationship Id="rId19" Type="http://schemas.openxmlformats.org/officeDocument/2006/relationships/customXml" Target="../ink/ink615.xml"/><Relationship Id="rId31" Type="http://schemas.openxmlformats.org/officeDocument/2006/relationships/customXml" Target="../ink/ink621.xml"/><Relationship Id="rId44" Type="http://schemas.openxmlformats.org/officeDocument/2006/relationships/image" Target="../media/image304.png"/><Relationship Id="rId4" Type="http://schemas.openxmlformats.org/officeDocument/2006/relationships/image" Target="../media/image271.png"/><Relationship Id="rId9" Type="http://schemas.openxmlformats.org/officeDocument/2006/relationships/customXml" Target="../ink/ink610.xml"/><Relationship Id="rId14" Type="http://schemas.openxmlformats.org/officeDocument/2006/relationships/image" Target="../media/image277.png"/><Relationship Id="rId22" Type="http://schemas.openxmlformats.org/officeDocument/2006/relationships/image" Target="../media/image283.png"/><Relationship Id="rId27" Type="http://schemas.openxmlformats.org/officeDocument/2006/relationships/customXml" Target="../ink/ink619.xml"/><Relationship Id="rId30" Type="http://schemas.openxmlformats.org/officeDocument/2006/relationships/image" Target="../media/image293.png"/><Relationship Id="rId35" Type="http://schemas.openxmlformats.org/officeDocument/2006/relationships/customXml" Target="../ink/ink623.xml"/><Relationship Id="rId43" Type="http://schemas.openxmlformats.org/officeDocument/2006/relationships/customXml" Target="../ink/ink627.xml"/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12" Type="http://schemas.openxmlformats.org/officeDocument/2006/relationships/image" Target="../media/image276.png"/><Relationship Id="rId17" Type="http://schemas.openxmlformats.org/officeDocument/2006/relationships/customXml" Target="../ink/ink614.xml"/><Relationship Id="rId25" Type="http://schemas.openxmlformats.org/officeDocument/2006/relationships/customXml" Target="../ink/ink618.xml"/><Relationship Id="rId33" Type="http://schemas.openxmlformats.org/officeDocument/2006/relationships/customXml" Target="../ink/ink622.xml"/><Relationship Id="rId38" Type="http://schemas.openxmlformats.org/officeDocument/2006/relationships/image" Target="../media/image301.png"/><Relationship Id="rId46" Type="http://schemas.openxmlformats.org/officeDocument/2006/relationships/image" Target="../media/image305.png"/><Relationship Id="rId20" Type="http://schemas.openxmlformats.org/officeDocument/2006/relationships/image" Target="../media/image281.png"/><Relationship Id="rId41" Type="http://schemas.openxmlformats.org/officeDocument/2006/relationships/customXml" Target="../ink/ink626.xml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3.xml"/><Relationship Id="rId18" Type="http://schemas.openxmlformats.org/officeDocument/2006/relationships/image" Target="../media/image291.png"/><Relationship Id="rId26" Type="http://schemas.openxmlformats.org/officeDocument/2006/relationships/image" Target="../media/image288.png"/><Relationship Id="rId21" Type="http://schemas.openxmlformats.org/officeDocument/2006/relationships/customXml" Target="../ink/ink637.xml"/><Relationship Id="rId34" Type="http://schemas.openxmlformats.org/officeDocument/2006/relationships/image" Target="../media/image298.png"/><Relationship Id="rId7" Type="http://schemas.openxmlformats.org/officeDocument/2006/relationships/customXml" Target="../ink/ink630.xml"/><Relationship Id="rId12" Type="http://schemas.openxmlformats.org/officeDocument/2006/relationships/image" Target="../media/image276.png"/><Relationship Id="rId17" Type="http://schemas.openxmlformats.org/officeDocument/2006/relationships/customXml" Target="../ink/ink635.xml"/><Relationship Id="rId25" Type="http://schemas.openxmlformats.org/officeDocument/2006/relationships/customXml" Target="../ink/ink639.xml"/><Relationship Id="rId33" Type="http://schemas.openxmlformats.org/officeDocument/2006/relationships/customXml" Target="../ink/ink643.xml"/><Relationship Id="rId38" Type="http://schemas.openxmlformats.org/officeDocument/2006/relationships/image" Target="../media/image301.png"/><Relationship Id="rId2" Type="http://schemas.openxmlformats.org/officeDocument/2006/relationships/notesSlide" Target="../notesSlides/notesSlide62.xml"/><Relationship Id="rId16" Type="http://schemas.openxmlformats.org/officeDocument/2006/relationships/image" Target="../media/image278.png"/><Relationship Id="rId20" Type="http://schemas.openxmlformats.org/officeDocument/2006/relationships/image" Target="../media/image306.png"/><Relationship Id="rId29" Type="http://schemas.openxmlformats.org/officeDocument/2006/relationships/customXml" Target="../ink/ink6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customXml" Target="../ink/ink632.xml"/><Relationship Id="rId24" Type="http://schemas.openxmlformats.org/officeDocument/2006/relationships/image" Target="../media/image284.png"/><Relationship Id="rId32" Type="http://schemas.openxmlformats.org/officeDocument/2006/relationships/image" Target="../media/image294.png"/><Relationship Id="rId37" Type="http://schemas.openxmlformats.org/officeDocument/2006/relationships/customXml" Target="../ink/ink645.xml"/><Relationship Id="rId5" Type="http://schemas.openxmlformats.org/officeDocument/2006/relationships/customXml" Target="../ink/ink629.xml"/><Relationship Id="rId15" Type="http://schemas.openxmlformats.org/officeDocument/2006/relationships/customXml" Target="../ink/ink634.xml"/><Relationship Id="rId23" Type="http://schemas.openxmlformats.org/officeDocument/2006/relationships/customXml" Target="../ink/ink638.xml"/><Relationship Id="rId28" Type="http://schemas.openxmlformats.org/officeDocument/2006/relationships/image" Target="../media/image292.png"/><Relationship Id="rId36" Type="http://schemas.openxmlformats.org/officeDocument/2006/relationships/image" Target="../media/image299.png"/><Relationship Id="rId10" Type="http://schemas.openxmlformats.org/officeDocument/2006/relationships/image" Target="../media/image275.png"/><Relationship Id="rId19" Type="http://schemas.openxmlformats.org/officeDocument/2006/relationships/customXml" Target="../ink/ink636.xml"/><Relationship Id="rId31" Type="http://schemas.openxmlformats.org/officeDocument/2006/relationships/customXml" Target="../ink/ink642.xml"/><Relationship Id="rId4" Type="http://schemas.openxmlformats.org/officeDocument/2006/relationships/image" Target="../media/image271.png"/><Relationship Id="rId9" Type="http://schemas.openxmlformats.org/officeDocument/2006/relationships/customXml" Target="../ink/ink631.xml"/><Relationship Id="rId14" Type="http://schemas.openxmlformats.org/officeDocument/2006/relationships/image" Target="../media/image277.png"/><Relationship Id="rId22" Type="http://schemas.openxmlformats.org/officeDocument/2006/relationships/image" Target="../media/image283.png"/><Relationship Id="rId27" Type="http://schemas.openxmlformats.org/officeDocument/2006/relationships/customXml" Target="../ink/ink640.xml"/><Relationship Id="rId30" Type="http://schemas.openxmlformats.org/officeDocument/2006/relationships/image" Target="../media/image293.png"/><Relationship Id="rId35" Type="http://schemas.openxmlformats.org/officeDocument/2006/relationships/customXml" Target="../ink/ink644.xml"/><Relationship Id="rId8" Type="http://schemas.openxmlformats.org/officeDocument/2006/relationships/image" Target="../media/image274.png"/><Relationship Id="rId3" Type="http://schemas.openxmlformats.org/officeDocument/2006/relationships/image" Target="../media/image269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50.xml"/><Relationship Id="rId18" Type="http://schemas.openxmlformats.org/officeDocument/2006/relationships/image" Target="../media/image307.png"/><Relationship Id="rId26" Type="http://schemas.openxmlformats.org/officeDocument/2006/relationships/image" Target="../media/image288.png"/><Relationship Id="rId39" Type="http://schemas.openxmlformats.org/officeDocument/2006/relationships/customXml" Target="../ink/ink663.xml"/><Relationship Id="rId21" Type="http://schemas.openxmlformats.org/officeDocument/2006/relationships/customXml" Target="../ink/ink654.xml"/><Relationship Id="rId34" Type="http://schemas.openxmlformats.org/officeDocument/2006/relationships/image" Target="../media/image298.png"/><Relationship Id="rId42" Type="http://schemas.openxmlformats.org/officeDocument/2006/relationships/image" Target="../media/image312.png"/><Relationship Id="rId7" Type="http://schemas.openxmlformats.org/officeDocument/2006/relationships/customXml" Target="../ink/ink647.xml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278.png"/><Relationship Id="rId20" Type="http://schemas.openxmlformats.org/officeDocument/2006/relationships/image" Target="../media/image308.png"/><Relationship Id="rId29" Type="http://schemas.openxmlformats.org/officeDocument/2006/relationships/customXml" Target="../ink/ink658.xml"/><Relationship Id="rId41" Type="http://schemas.openxmlformats.org/officeDocument/2006/relationships/customXml" Target="../ink/ink6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customXml" Target="../ink/ink649.xml"/><Relationship Id="rId24" Type="http://schemas.openxmlformats.org/officeDocument/2006/relationships/image" Target="../media/image284.png"/><Relationship Id="rId32" Type="http://schemas.openxmlformats.org/officeDocument/2006/relationships/image" Target="../media/image294.png"/><Relationship Id="rId37" Type="http://schemas.openxmlformats.org/officeDocument/2006/relationships/customXml" Target="../ink/ink662.xml"/><Relationship Id="rId40" Type="http://schemas.openxmlformats.org/officeDocument/2006/relationships/image" Target="../media/image311.png"/><Relationship Id="rId5" Type="http://schemas.openxmlformats.org/officeDocument/2006/relationships/customXml" Target="../ink/ink646.xml"/><Relationship Id="rId15" Type="http://schemas.openxmlformats.org/officeDocument/2006/relationships/customXml" Target="../ink/ink651.xml"/><Relationship Id="rId23" Type="http://schemas.openxmlformats.org/officeDocument/2006/relationships/customXml" Target="../ink/ink655.xml"/><Relationship Id="rId28" Type="http://schemas.openxmlformats.org/officeDocument/2006/relationships/image" Target="../media/image292.png"/><Relationship Id="rId36" Type="http://schemas.openxmlformats.org/officeDocument/2006/relationships/image" Target="../media/image299.png"/><Relationship Id="rId10" Type="http://schemas.openxmlformats.org/officeDocument/2006/relationships/image" Target="../media/image275.png"/><Relationship Id="rId19" Type="http://schemas.openxmlformats.org/officeDocument/2006/relationships/customXml" Target="../ink/ink653.xml"/><Relationship Id="rId31" Type="http://schemas.openxmlformats.org/officeDocument/2006/relationships/customXml" Target="../ink/ink659.xml"/><Relationship Id="rId4" Type="http://schemas.openxmlformats.org/officeDocument/2006/relationships/image" Target="../media/image271.png"/><Relationship Id="rId9" Type="http://schemas.openxmlformats.org/officeDocument/2006/relationships/customXml" Target="../ink/ink648.xml"/><Relationship Id="rId14" Type="http://schemas.openxmlformats.org/officeDocument/2006/relationships/image" Target="../media/image277.png"/><Relationship Id="rId22" Type="http://schemas.openxmlformats.org/officeDocument/2006/relationships/image" Target="../media/image283.png"/><Relationship Id="rId27" Type="http://schemas.openxmlformats.org/officeDocument/2006/relationships/customXml" Target="../ink/ink657.xml"/><Relationship Id="rId30" Type="http://schemas.openxmlformats.org/officeDocument/2006/relationships/image" Target="../media/image309.png"/><Relationship Id="rId35" Type="http://schemas.openxmlformats.org/officeDocument/2006/relationships/customXml" Target="../ink/ink661.xml"/><Relationship Id="rId8" Type="http://schemas.openxmlformats.org/officeDocument/2006/relationships/image" Target="../media/image274.png"/><Relationship Id="rId3" Type="http://schemas.openxmlformats.org/officeDocument/2006/relationships/image" Target="../media/image269.png"/><Relationship Id="rId12" Type="http://schemas.openxmlformats.org/officeDocument/2006/relationships/image" Target="../media/image276.png"/><Relationship Id="rId17" Type="http://schemas.openxmlformats.org/officeDocument/2006/relationships/customXml" Target="../ink/ink652.xml"/><Relationship Id="rId25" Type="http://schemas.openxmlformats.org/officeDocument/2006/relationships/customXml" Target="../ink/ink656.xml"/><Relationship Id="rId33" Type="http://schemas.openxmlformats.org/officeDocument/2006/relationships/customXml" Target="../ink/ink660.xml"/><Relationship Id="rId38" Type="http://schemas.openxmlformats.org/officeDocument/2006/relationships/image" Target="../media/image30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7.png"/><Relationship Id="rId18" Type="http://schemas.openxmlformats.org/officeDocument/2006/relationships/image" Target="../media/image1650.png"/><Relationship Id="rId26" Type="http://schemas.openxmlformats.org/officeDocument/2006/relationships/image" Target="../media/image1690.png"/><Relationship Id="rId3" Type="http://schemas.openxmlformats.org/officeDocument/2006/relationships/customXml" Target="../ink/ink665.xml"/><Relationship Id="rId21" Type="http://schemas.openxmlformats.org/officeDocument/2006/relationships/customXml" Target="../ink/ink672.xml"/><Relationship Id="rId34" Type="http://schemas.openxmlformats.org/officeDocument/2006/relationships/image" Target="../media/image321.png"/><Relationship Id="rId7" Type="http://schemas.openxmlformats.org/officeDocument/2006/relationships/image" Target="../media/image1580.png"/><Relationship Id="rId12" Type="http://schemas.openxmlformats.org/officeDocument/2006/relationships/image" Target="../media/image316.png"/><Relationship Id="rId17" Type="http://schemas.openxmlformats.org/officeDocument/2006/relationships/customXml" Target="../ink/ink670.xml"/><Relationship Id="rId25" Type="http://schemas.openxmlformats.org/officeDocument/2006/relationships/customXml" Target="../ink/ink674.xml"/><Relationship Id="rId33" Type="http://schemas.openxmlformats.org/officeDocument/2006/relationships/image" Target="../media/image1740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1640.png"/><Relationship Id="rId20" Type="http://schemas.openxmlformats.org/officeDocument/2006/relationships/image" Target="../media/image1660.png"/><Relationship Id="rId29" Type="http://schemas.openxmlformats.org/officeDocument/2006/relationships/image" Target="../media/image17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6.xml"/><Relationship Id="rId11" Type="http://schemas.openxmlformats.org/officeDocument/2006/relationships/image" Target="../media/image1600.png"/><Relationship Id="rId24" Type="http://schemas.openxmlformats.org/officeDocument/2006/relationships/image" Target="../media/image1680.png"/><Relationship Id="rId32" Type="http://schemas.openxmlformats.org/officeDocument/2006/relationships/customXml" Target="../ink/ink677.xml"/><Relationship Id="rId5" Type="http://schemas.openxmlformats.org/officeDocument/2006/relationships/image" Target="../media/image315.png"/><Relationship Id="rId15" Type="http://schemas.openxmlformats.org/officeDocument/2006/relationships/customXml" Target="../ink/ink669.xml"/><Relationship Id="rId23" Type="http://schemas.openxmlformats.org/officeDocument/2006/relationships/customXml" Target="../ink/ink673.xml"/><Relationship Id="rId28" Type="http://schemas.openxmlformats.org/officeDocument/2006/relationships/customXml" Target="../ink/ink675.xml"/><Relationship Id="rId10" Type="http://schemas.openxmlformats.org/officeDocument/2006/relationships/customXml" Target="../ink/ink668.xml"/><Relationship Id="rId19" Type="http://schemas.openxmlformats.org/officeDocument/2006/relationships/customXml" Target="../ink/ink671.xml"/><Relationship Id="rId31" Type="http://schemas.openxmlformats.org/officeDocument/2006/relationships/image" Target="../media/image1730.png"/><Relationship Id="rId4" Type="http://schemas.openxmlformats.org/officeDocument/2006/relationships/image" Target="../media/image1560.png"/><Relationship Id="rId9" Type="http://schemas.openxmlformats.org/officeDocument/2006/relationships/image" Target="../media/image1590.png"/><Relationship Id="rId14" Type="http://schemas.openxmlformats.org/officeDocument/2006/relationships/image" Target="../media/image318.png"/><Relationship Id="rId22" Type="http://schemas.openxmlformats.org/officeDocument/2006/relationships/image" Target="../media/image1670.png"/><Relationship Id="rId27" Type="http://schemas.openxmlformats.org/officeDocument/2006/relationships/image" Target="../media/image319.png"/><Relationship Id="rId30" Type="http://schemas.openxmlformats.org/officeDocument/2006/relationships/customXml" Target="../ink/ink676.xml"/><Relationship Id="rId8" Type="http://schemas.openxmlformats.org/officeDocument/2006/relationships/customXml" Target="../ink/ink66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8.xml"/><Relationship Id="rId13" Type="http://schemas.openxmlformats.org/officeDocument/2006/relationships/image" Target="../media/image1820.png"/><Relationship Id="rId18" Type="http://schemas.openxmlformats.org/officeDocument/2006/relationships/customXml" Target="../ink/ink683.xml"/><Relationship Id="rId26" Type="http://schemas.openxmlformats.org/officeDocument/2006/relationships/image" Target="../media/image1890.png"/><Relationship Id="rId3" Type="http://schemas.openxmlformats.org/officeDocument/2006/relationships/image" Target="../media/image315.png"/><Relationship Id="rId21" Type="http://schemas.openxmlformats.org/officeDocument/2006/relationships/image" Target="../media/image1860.png"/><Relationship Id="rId7" Type="http://schemas.openxmlformats.org/officeDocument/2006/relationships/image" Target="../media/image325.png"/><Relationship Id="rId12" Type="http://schemas.openxmlformats.org/officeDocument/2006/relationships/customXml" Target="../ink/ink680.xml"/><Relationship Id="rId17" Type="http://schemas.openxmlformats.org/officeDocument/2006/relationships/image" Target="../media/image1840.png"/><Relationship Id="rId25" Type="http://schemas.openxmlformats.org/officeDocument/2006/relationships/customXml" Target="../ink/ink686.xml"/><Relationship Id="rId2" Type="http://schemas.openxmlformats.org/officeDocument/2006/relationships/notesSlide" Target="../notesSlides/notesSlide68.xml"/><Relationship Id="rId16" Type="http://schemas.openxmlformats.org/officeDocument/2006/relationships/customXml" Target="../ink/ink682.xml"/><Relationship Id="rId20" Type="http://schemas.openxmlformats.org/officeDocument/2006/relationships/customXml" Target="../ink/ink6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1" Type="http://schemas.openxmlformats.org/officeDocument/2006/relationships/image" Target="../media/image1810.png"/><Relationship Id="rId24" Type="http://schemas.openxmlformats.org/officeDocument/2006/relationships/image" Target="../media/image326.png"/><Relationship Id="rId5" Type="http://schemas.openxmlformats.org/officeDocument/2006/relationships/image" Target="../media/image323.png"/><Relationship Id="rId15" Type="http://schemas.openxmlformats.org/officeDocument/2006/relationships/image" Target="../media/image1830.png"/><Relationship Id="rId23" Type="http://schemas.openxmlformats.org/officeDocument/2006/relationships/image" Target="../media/image1870.png"/><Relationship Id="rId28" Type="http://schemas.openxmlformats.org/officeDocument/2006/relationships/image" Target="../media/image1910.png"/><Relationship Id="rId10" Type="http://schemas.openxmlformats.org/officeDocument/2006/relationships/customXml" Target="../ink/ink679.xml"/><Relationship Id="rId19" Type="http://schemas.openxmlformats.org/officeDocument/2006/relationships/image" Target="../media/image1850.png"/><Relationship Id="rId4" Type="http://schemas.openxmlformats.org/officeDocument/2006/relationships/image" Target="../media/image322.png"/><Relationship Id="rId9" Type="http://schemas.openxmlformats.org/officeDocument/2006/relationships/image" Target="../media/image1801.png"/><Relationship Id="rId14" Type="http://schemas.openxmlformats.org/officeDocument/2006/relationships/customXml" Target="../ink/ink681.xml"/><Relationship Id="rId22" Type="http://schemas.openxmlformats.org/officeDocument/2006/relationships/customXml" Target="../ink/ink685.xml"/><Relationship Id="rId27" Type="http://schemas.openxmlformats.org/officeDocument/2006/relationships/customXml" Target="../ink/ink68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22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3.png"/><Relationship Id="rId18" Type="http://schemas.openxmlformats.org/officeDocument/2006/relationships/customXml" Target="../ink/ink689.xml"/><Relationship Id="rId26" Type="http://schemas.openxmlformats.org/officeDocument/2006/relationships/customXml" Target="../ink/ink693.xml"/><Relationship Id="rId39" Type="http://schemas.openxmlformats.org/officeDocument/2006/relationships/image" Target="../media/image2140.png"/><Relationship Id="rId21" Type="http://schemas.openxmlformats.org/officeDocument/2006/relationships/image" Target="../media/image2040.png"/><Relationship Id="rId34" Type="http://schemas.openxmlformats.org/officeDocument/2006/relationships/customXml" Target="../ink/ink697.xml"/><Relationship Id="rId42" Type="http://schemas.openxmlformats.org/officeDocument/2006/relationships/customXml" Target="../ink/ink701.xml"/><Relationship Id="rId47" Type="http://schemas.openxmlformats.org/officeDocument/2006/relationships/image" Target="../media/image2180.png"/><Relationship Id="rId50" Type="http://schemas.openxmlformats.org/officeDocument/2006/relationships/image" Target="../media/image2210.png"/><Relationship Id="rId55" Type="http://schemas.openxmlformats.org/officeDocument/2006/relationships/customXml" Target="../ink/ink707.xml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70.xml"/><Relationship Id="rId16" Type="http://schemas.openxmlformats.org/officeDocument/2006/relationships/customXml" Target="../ink/ink688.xml"/><Relationship Id="rId29" Type="http://schemas.openxmlformats.org/officeDocument/2006/relationships/image" Target="../media/image2080.png"/><Relationship Id="rId11" Type="http://schemas.openxmlformats.org/officeDocument/2006/relationships/image" Target="../media/image331.png"/><Relationship Id="rId24" Type="http://schemas.openxmlformats.org/officeDocument/2006/relationships/customXml" Target="../ink/ink692.xml"/><Relationship Id="rId32" Type="http://schemas.openxmlformats.org/officeDocument/2006/relationships/customXml" Target="../ink/ink696.xml"/><Relationship Id="rId37" Type="http://schemas.openxmlformats.org/officeDocument/2006/relationships/image" Target="../media/image2130.png"/><Relationship Id="rId40" Type="http://schemas.openxmlformats.org/officeDocument/2006/relationships/customXml" Target="../ink/ink700.xml"/><Relationship Id="rId45" Type="http://schemas.openxmlformats.org/officeDocument/2006/relationships/image" Target="../media/image2170.png"/><Relationship Id="rId53" Type="http://schemas.openxmlformats.org/officeDocument/2006/relationships/customXml" Target="../ink/ink706.xml"/><Relationship Id="rId58" Type="http://schemas.openxmlformats.org/officeDocument/2006/relationships/image" Target="../media/image2250.png"/><Relationship Id="rId5" Type="http://schemas.openxmlformats.org/officeDocument/2006/relationships/image" Target="../media/image323.png"/><Relationship Id="rId19" Type="http://schemas.openxmlformats.org/officeDocument/2006/relationships/image" Target="../media/image2030.png"/><Relationship Id="rId4" Type="http://schemas.openxmlformats.org/officeDocument/2006/relationships/image" Target="../media/image322.png"/><Relationship Id="rId9" Type="http://schemas.openxmlformats.org/officeDocument/2006/relationships/image" Target="../media/image329.png"/><Relationship Id="rId14" Type="http://schemas.openxmlformats.org/officeDocument/2006/relationships/image" Target="../media/image334.png"/><Relationship Id="rId22" Type="http://schemas.openxmlformats.org/officeDocument/2006/relationships/customXml" Target="../ink/ink691.xml"/><Relationship Id="rId27" Type="http://schemas.openxmlformats.org/officeDocument/2006/relationships/image" Target="../media/image2070.png"/><Relationship Id="rId30" Type="http://schemas.openxmlformats.org/officeDocument/2006/relationships/customXml" Target="../ink/ink695.xml"/><Relationship Id="rId35" Type="http://schemas.openxmlformats.org/officeDocument/2006/relationships/image" Target="../media/image2120.png"/><Relationship Id="rId43" Type="http://schemas.openxmlformats.org/officeDocument/2006/relationships/image" Target="../media/image2160.png"/><Relationship Id="rId48" Type="http://schemas.openxmlformats.org/officeDocument/2006/relationships/image" Target="../media/image336.png"/><Relationship Id="rId56" Type="http://schemas.openxmlformats.org/officeDocument/2006/relationships/image" Target="../media/image2240.png"/><Relationship Id="rId8" Type="http://schemas.openxmlformats.org/officeDocument/2006/relationships/image" Target="../media/image328.png"/><Relationship Id="rId51" Type="http://schemas.openxmlformats.org/officeDocument/2006/relationships/customXml" Target="../ink/ink705.xml"/><Relationship Id="rId3" Type="http://schemas.openxmlformats.org/officeDocument/2006/relationships/image" Target="../media/image315.png"/><Relationship Id="rId12" Type="http://schemas.openxmlformats.org/officeDocument/2006/relationships/image" Target="../media/image332.png"/><Relationship Id="rId17" Type="http://schemas.openxmlformats.org/officeDocument/2006/relationships/image" Target="../media/image2020.png"/><Relationship Id="rId25" Type="http://schemas.openxmlformats.org/officeDocument/2006/relationships/image" Target="../media/image2060.png"/><Relationship Id="rId33" Type="http://schemas.openxmlformats.org/officeDocument/2006/relationships/image" Target="../media/image2110.png"/><Relationship Id="rId38" Type="http://schemas.openxmlformats.org/officeDocument/2006/relationships/customXml" Target="../ink/ink699.xml"/><Relationship Id="rId46" Type="http://schemas.openxmlformats.org/officeDocument/2006/relationships/customXml" Target="../ink/ink703.xml"/><Relationship Id="rId20" Type="http://schemas.openxmlformats.org/officeDocument/2006/relationships/customXml" Target="../ink/ink690.xml"/><Relationship Id="rId41" Type="http://schemas.openxmlformats.org/officeDocument/2006/relationships/image" Target="../media/image2150.png"/><Relationship Id="rId54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15" Type="http://schemas.openxmlformats.org/officeDocument/2006/relationships/image" Target="../media/image335.png"/><Relationship Id="rId23" Type="http://schemas.openxmlformats.org/officeDocument/2006/relationships/image" Target="../media/image2050.png"/><Relationship Id="rId28" Type="http://schemas.openxmlformats.org/officeDocument/2006/relationships/customXml" Target="../ink/ink694.xml"/><Relationship Id="rId36" Type="http://schemas.openxmlformats.org/officeDocument/2006/relationships/customXml" Target="../ink/ink698.xml"/><Relationship Id="rId49" Type="http://schemas.openxmlformats.org/officeDocument/2006/relationships/customXml" Target="../ink/ink704.xml"/><Relationship Id="rId57" Type="http://schemas.openxmlformats.org/officeDocument/2006/relationships/customXml" Target="../ink/ink708.xml"/><Relationship Id="rId10" Type="http://schemas.openxmlformats.org/officeDocument/2006/relationships/image" Target="../media/image330.png"/><Relationship Id="rId31" Type="http://schemas.openxmlformats.org/officeDocument/2006/relationships/image" Target="../media/image2090.png"/><Relationship Id="rId44" Type="http://schemas.openxmlformats.org/officeDocument/2006/relationships/customXml" Target="../ink/ink702.xml"/><Relationship Id="rId52" Type="http://schemas.openxmlformats.org/officeDocument/2006/relationships/image" Target="../media/image222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7.png"/><Relationship Id="rId7" Type="http://schemas.openxmlformats.org/officeDocument/2006/relationships/image" Target="../media/image342.png"/><Relationship Id="rId12" Type="http://schemas.openxmlformats.org/officeDocument/2006/relationships/image" Target="../media/image3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11" Type="http://schemas.openxmlformats.org/officeDocument/2006/relationships/image" Target="../media/image346.png"/><Relationship Id="rId5" Type="http://schemas.openxmlformats.org/officeDocument/2006/relationships/image" Target="../media/image339.png"/><Relationship Id="rId10" Type="http://schemas.openxmlformats.org/officeDocument/2006/relationships/image" Target="../media/image345.png"/><Relationship Id="rId4" Type="http://schemas.openxmlformats.org/officeDocument/2006/relationships/image" Target="../media/image338.png"/><Relationship Id="rId9" Type="http://schemas.openxmlformats.org/officeDocument/2006/relationships/image" Target="../media/image34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9.xml"/><Relationship Id="rId3" Type="http://schemas.openxmlformats.org/officeDocument/2006/relationships/image" Target="../media/image348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4" Type="http://schemas.openxmlformats.org/officeDocument/2006/relationships/image" Target="../media/image349.png"/><Relationship Id="rId9" Type="http://schemas.openxmlformats.org/officeDocument/2006/relationships/image" Target="../media/image243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5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12" Type="http://schemas.openxmlformats.org/officeDocument/2006/relationships/image" Target="../media/image364.png"/><Relationship Id="rId2" Type="http://schemas.openxmlformats.org/officeDocument/2006/relationships/notesSlide" Target="../notesSlides/notesSlide73.xml"/><Relationship Id="rId16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11" Type="http://schemas.openxmlformats.org/officeDocument/2006/relationships/image" Target="../media/image363.png"/><Relationship Id="rId5" Type="http://schemas.openxmlformats.org/officeDocument/2006/relationships/image" Target="../media/image356.png"/><Relationship Id="rId15" Type="http://schemas.openxmlformats.org/officeDocument/2006/relationships/image" Target="../media/image367.png"/><Relationship Id="rId10" Type="http://schemas.openxmlformats.org/officeDocument/2006/relationships/image" Target="../media/image362.png"/><Relationship Id="rId4" Type="http://schemas.openxmlformats.org/officeDocument/2006/relationships/image" Target="../media/image355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63.png"/><Relationship Id="rId7" Type="http://schemas.openxmlformats.org/officeDocument/2006/relationships/image" Target="../media/image36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10" Type="http://schemas.openxmlformats.org/officeDocument/2006/relationships/image" Target="../media/image373.png"/><Relationship Id="rId4" Type="http://schemas.openxmlformats.org/officeDocument/2006/relationships/image" Target="../media/image364.png"/><Relationship Id="rId9" Type="http://schemas.openxmlformats.org/officeDocument/2006/relationships/image" Target="../media/image37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5.png"/><Relationship Id="rId3" Type="http://schemas.openxmlformats.org/officeDocument/2006/relationships/image" Target="../media/image354.png"/><Relationship Id="rId7" Type="http://schemas.openxmlformats.org/officeDocument/2006/relationships/image" Target="../media/image358.png"/><Relationship Id="rId12" Type="http://schemas.openxmlformats.org/officeDocument/2006/relationships/image" Target="../media/image364.png"/><Relationship Id="rId17" Type="http://schemas.openxmlformats.org/officeDocument/2006/relationships/image" Target="../media/image375.png"/><Relationship Id="rId2" Type="http://schemas.openxmlformats.org/officeDocument/2006/relationships/notesSlide" Target="../notesSlides/notesSlide75.xml"/><Relationship Id="rId16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png"/><Relationship Id="rId11" Type="http://schemas.openxmlformats.org/officeDocument/2006/relationships/image" Target="../media/image363.png"/><Relationship Id="rId5" Type="http://schemas.openxmlformats.org/officeDocument/2006/relationships/image" Target="../media/image356.png"/><Relationship Id="rId15" Type="http://schemas.openxmlformats.org/officeDocument/2006/relationships/image" Target="../media/image367.png"/><Relationship Id="rId10" Type="http://schemas.openxmlformats.org/officeDocument/2006/relationships/image" Target="../media/image362.png"/><Relationship Id="rId4" Type="http://schemas.openxmlformats.org/officeDocument/2006/relationships/image" Target="../media/image355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3" Type="http://schemas.openxmlformats.org/officeDocument/2006/relationships/image" Target="../media/image363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11" Type="http://schemas.openxmlformats.org/officeDocument/2006/relationships/image" Target="../media/image378.png"/><Relationship Id="rId5" Type="http://schemas.openxmlformats.org/officeDocument/2006/relationships/image" Target="../media/image366.png"/><Relationship Id="rId10" Type="http://schemas.openxmlformats.org/officeDocument/2006/relationships/image" Target="../media/image377.png"/><Relationship Id="rId4" Type="http://schemas.openxmlformats.org/officeDocument/2006/relationships/image" Target="../media/image364.png"/><Relationship Id="rId9" Type="http://schemas.openxmlformats.org/officeDocument/2006/relationships/image" Target="../media/image37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13" Type="http://schemas.openxmlformats.org/officeDocument/2006/relationships/image" Target="../media/image391.png"/><Relationship Id="rId3" Type="http://schemas.openxmlformats.org/officeDocument/2006/relationships/image" Target="../media/image379.png"/><Relationship Id="rId7" Type="http://schemas.openxmlformats.org/officeDocument/2006/relationships/image" Target="../media/image384.png"/><Relationship Id="rId12" Type="http://schemas.openxmlformats.org/officeDocument/2006/relationships/image" Target="../media/image3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5" Type="http://schemas.openxmlformats.org/officeDocument/2006/relationships/image" Target="../media/image382.png"/><Relationship Id="rId10" Type="http://schemas.openxmlformats.org/officeDocument/2006/relationships/image" Target="../media/image387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381.png"/><Relationship Id="rId7" Type="http://schemas.openxmlformats.org/officeDocument/2006/relationships/image" Target="../media/image386.png"/><Relationship Id="rId12" Type="http://schemas.openxmlformats.org/officeDocument/2006/relationships/image" Target="../media/image39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5.png"/><Relationship Id="rId11" Type="http://schemas.openxmlformats.org/officeDocument/2006/relationships/image" Target="../media/image392.png"/><Relationship Id="rId5" Type="http://schemas.openxmlformats.org/officeDocument/2006/relationships/image" Target="../media/image384.png"/><Relationship Id="rId10" Type="http://schemas.openxmlformats.org/officeDocument/2006/relationships/image" Target="../media/image389.png"/><Relationship Id="rId4" Type="http://schemas.openxmlformats.org/officeDocument/2006/relationships/image" Target="../media/image383.png"/><Relationship Id="rId9" Type="http://schemas.openxmlformats.org/officeDocument/2006/relationships/image" Target="../media/image3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customXml" Target="../ink/ink23.xm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9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johnwickerson.github.io/memalloy" TargetMode="External"/><Relationship Id="rId2" Type="http://schemas.openxmlformats.org/officeDocument/2006/relationships/hyperlink" Target="https://www.cl.cam.ac.uk/~pes20/arm-supplemental/arm00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lloytools.org/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customXml" Target="../ink/ink24.xm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5AC34C-BA2B-4D3C-94BA-4D12D95C7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</a:t>
            </a:r>
            <a:r>
              <a:rPr lang="it-IT" dirty="0" err="1"/>
              <a:t>Shared</a:t>
            </a:r>
            <a:r>
              <a:rPr lang="it-IT" dirty="0"/>
              <a:t> Memory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801184-A794-416D-BF8B-0B4B3F7D39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Sketches</a:t>
            </a:r>
          </a:p>
        </p:txBody>
      </p:sp>
    </p:spTree>
    <p:extLst>
      <p:ext uri="{BB962C8B-B14F-4D97-AF65-F5344CB8AC3E}">
        <p14:creationId xmlns:p14="http://schemas.microsoft.com/office/powerpoint/2010/main" val="210373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C9BEC345-6DF9-4B30-9418-584801833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27" y="1690688"/>
            <a:ext cx="2696611" cy="132556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1E1D607-77DB-412F-92E7-799D50CAB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27" y="3049361"/>
            <a:ext cx="3002949" cy="35164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06960BE-0A5A-4BCA-89DA-82C86E0A4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8809" y="2171251"/>
            <a:ext cx="3002409" cy="2280553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83CA7AC-9188-4439-9465-3715BF920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5051" y="3311527"/>
            <a:ext cx="3520750" cy="26918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0A9C7ECF-D24E-4F2F-9475-F556BE540A84}"/>
                  </a:ext>
                </a:extLst>
              </p14:cNvPr>
              <p14:cNvContentPartPr/>
              <p14:nvPr/>
            </p14:nvContentPartPr>
            <p14:xfrm>
              <a:off x="3338514" y="4592897"/>
              <a:ext cx="779400" cy="38340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0A9C7ECF-D24E-4F2F-9475-F556BE540A8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29514" y="4584257"/>
                <a:ext cx="7970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199A9A0E-4297-4078-BDA6-A16EFE32CB44}"/>
                  </a:ext>
                </a:extLst>
              </p14:cNvPr>
              <p14:cNvContentPartPr/>
              <p14:nvPr/>
            </p14:nvContentPartPr>
            <p14:xfrm>
              <a:off x="3338514" y="4975330"/>
              <a:ext cx="4253040" cy="56520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199A9A0E-4297-4078-BDA6-A16EFE32CB4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29515" y="4966336"/>
                <a:ext cx="4270679" cy="582829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54B9458-E91A-40A6-87DF-01DE8F7AA46C}"/>
              </a:ext>
            </a:extLst>
          </p:cNvPr>
          <p:cNvSpPr txBox="1"/>
          <p:nvPr/>
        </p:nvSpPr>
        <p:spPr>
          <a:xfrm>
            <a:off x="687088" y="3626049"/>
            <a:ext cx="2666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</a:t>
            </a:r>
            <a:r>
              <a:rPr lang="it-IT" dirty="0" err="1"/>
              <a:t>weak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models the </a:t>
            </a:r>
            <a:r>
              <a:rPr lang="it-IT" b="1" dirty="0" err="1"/>
              <a:t>shared</a:t>
            </a:r>
            <a:r>
              <a:rPr lang="it-IT" b="1" dirty="0"/>
              <a:t> </a:t>
            </a:r>
            <a:r>
              <a:rPr lang="it-IT" b="1" dirty="0" err="1"/>
              <a:t>memory</a:t>
            </a:r>
            <a:r>
              <a:rPr lang="it-IT" b="1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seen</a:t>
            </a:r>
            <a:r>
              <a:rPr lang="it-IT" b="1" dirty="0"/>
              <a:t> </a:t>
            </a:r>
            <a:r>
              <a:rPr lang="it-IT" b="1" dirty="0" err="1"/>
              <a:t>directly</a:t>
            </a:r>
            <a:r>
              <a:rPr lang="it-IT" dirty="0"/>
              <a:t> by the </a:t>
            </a:r>
            <a:r>
              <a:rPr lang="it-IT" dirty="0" err="1"/>
              <a:t>CPUs</a:t>
            </a:r>
            <a:r>
              <a:rPr lang="it-IT" dirty="0"/>
              <a:t> – </a:t>
            </a:r>
            <a:r>
              <a:rPr lang="it-IT" dirty="0" err="1"/>
              <a:t>there</a:t>
            </a:r>
            <a:r>
              <a:rPr lang="it-IT" dirty="0"/>
              <a:t> are buffers in the middle… and more, to </a:t>
            </a:r>
            <a:r>
              <a:rPr lang="it-IT" dirty="0" err="1"/>
              <a:t>enhance</a:t>
            </a:r>
            <a:r>
              <a:rPr lang="it-IT" dirty="0"/>
              <a:t> </a:t>
            </a:r>
            <a:r>
              <a:rPr lang="it-IT" dirty="0" err="1"/>
              <a:t>locality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C4185B-CF04-491D-8222-16C1E29CB75F}"/>
              </a:ext>
            </a:extLst>
          </p:cNvPr>
          <p:cNvSpPr txBox="1"/>
          <p:nvPr/>
        </p:nvSpPr>
        <p:spPr>
          <a:xfrm>
            <a:off x="687088" y="5539563"/>
            <a:ext cx="10878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b="1" dirty="0"/>
              <a:t>CPU=</a:t>
            </a:r>
            <a:r>
              <a:rPr lang="it-IT" b="1" dirty="0" err="1"/>
              <a:t>observer</a:t>
            </a:r>
            <a:r>
              <a:rPr lang="it-IT" b="1" dirty="0"/>
              <a:t>,</a:t>
            </a:r>
            <a:r>
              <a:rPr lang="it-IT" dirty="0"/>
              <a:t> to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reason</a:t>
            </a:r>
            <a:r>
              <a:rPr lang="it-IT" dirty="0"/>
              <a:t> </a:t>
            </a:r>
            <a:r>
              <a:rPr lang="it-IT" dirty="0" err="1"/>
              <a:t>intuitively</a:t>
            </a:r>
            <a:r>
              <a:rPr lang="it-IT" dirty="0"/>
              <a:t> </a:t>
            </a:r>
            <a:r>
              <a:rPr lang="it-IT" dirty="0" err="1"/>
              <a:t>about</a:t>
            </a:r>
            <a:endParaRPr lang="it-IT" dirty="0"/>
          </a:p>
          <a:p>
            <a:r>
              <a:rPr lang="it-IT" dirty="0" err="1"/>
              <a:t>programs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seems</a:t>
            </a:r>
            <a:r>
              <a:rPr lang="it-IT" dirty="0"/>
              <a:t> </a:t>
            </a:r>
            <a:r>
              <a:rPr lang="it-IT" dirty="0" err="1"/>
              <a:t>useful</a:t>
            </a:r>
            <a:r>
              <a:rPr lang="it-IT" dirty="0"/>
              <a:t> to derive a </a:t>
            </a:r>
            <a:r>
              <a:rPr lang="it-IT" dirty="0" err="1"/>
              <a:t>description</a:t>
            </a:r>
            <a:r>
              <a:rPr lang="it-IT" dirty="0"/>
              <a:t> of an </a:t>
            </a:r>
            <a:r>
              <a:rPr lang="it-IT" dirty="0" err="1"/>
              <a:t>idealised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</a:p>
          <a:p>
            <a:r>
              <a:rPr lang="it-IT" dirty="0" err="1"/>
              <a:t>which</a:t>
            </a:r>
            <a:r>
              <a:rPr lang="it-IT" dirty="0"/>
              <a:t>, </a:t>
            </a:r>
            <a:r>
              <a:rPr lang="it-IT" dirty="0" err="1"/>
              <a:t>beholding</a:t>
            </a:r>
            <a:r>
              <a:rPr lang="it-IT" dirty="0"/>
              <a:t> some </a:t>
            </a:r>
            <a:r>
              <a:rPr lang="it-IT" dirty="0" err="1"/>
              <a:t>prescription</a:t>
            </a:r>
            <a:r>
              <a:rPr lang="it-IT" dirty="0"/>
              <a:t>, </a:t>
            </a:r>
            <a:r>
              <a:rPr lang="it-IT" dirty="0" err="1"/>
              <a:t>enable</a:t>
            </a:r>
            <a:r>
              <a:rPr lang="it-IT" dirty="0"/>
              <a:t> </a:t>
            </a:r>
            <a:r>
              <a:rPr lang="it-IT" dirty="0" err="1"/>
              <a:t>us</a:t>
            </a:r>
            <a:r>
              <a:rPr lang="it-IT" dirty="0"/>
              <a:t> to model </a:t>
            </a:r>
            <a:r>
              <a:rPr lang="it-IT" dirty="0" err="1"/>
              <a:t>what</a:t>
            </a:r>
            <a:r>
              <a:rPr lang="it-IT" dirty="0"/>
              <a:t> can be </a:t>
            </a:r>
            <a:r>
              <a:rPr lang="it-IT" dirty="0" err="1"/>
              <a:t>seen</a:t>
            </a:r>
            <a:r>
              <a:rPr lang="it-IT" dirty="0"/>
              <a:t> by the </a:t>
            </a:r>
            <a:r>
              <a:rPr lang="it-IT" dirty="0" err="1"/>
              <a:t>observers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keeping track of the </a:t>
            </a:r>
            <a:r>
              <a:rPr lang="it-IT" dirty="0" err="1"/>
              <a:t>particular</a:t>
            </a:r>
            <a:r>
              <a:rPr lang="it-IT" dirty="0"/>
              <a:t> hardware layout. </a:t>
            </a:r>
            <a:r>
              <a:rPr lang="it-IT" dirty="0" err="1"/>
              <a:t>Indeed</a:t>
            </a:r>
            <a:r>
              <a:rPr lang="it-IT" dirty="0"/>
              <a:t>, </a:t>
            </a:r>
            <a:r>
              <a:rPr lang="it-IT" dirty="0" err="1"/>
              <a:t>vendors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giving a </a:t>
            </a:r>
            <a:r>
              <a:rPr lang="it-IT" dirty="0" err="1"/>
              <a:t>detailed</a:t>
            </a:r>
            <a:r>
              <a:rPr lang="it-IT" dirty="0"/>
              <a:t> </a:t>
            </a:r>
            <a:r>
              <a:rPr lang="it-IT" dirty="0" err="1"/>
              <a:t>description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hardware…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3BD0274-5C75-4C37-8D49-4937CF62AF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0635" y="138241"/>
            <a:ext cx="3252563" cy="311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14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C4185B-CF04-491D-8222-16C1E29CB75F}"/>
              </a:ext>
            </a:extLst>
          </p:cNvPr>
          <p:cNvSpPr txBox="1"/>
          <p:nvPr/>
        </p:nvSpPr>
        <p:spPr>
          <a:xfrm>
            <a:off x="687088" y="5539563"/>
            <a:ext cx="10878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Since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CPU=</a:t>
            </a:r>
            <a:r>
              <a:rPr lang="it-IT" b="1" dirty="0" err="1">
                <a:solidFill>
                  <a:schemeClr val="bg1"/>
                </a:solidFill>
              </a:rPr>
              <a:t>observer</a:t>
            </a:r>
            <a:r>
              <a:rPr lang="it-IT" b="1" dirty="0">
                <a:solidFill>
                  <a:schemeClr val="bg1"/>
                </a:solidFill>
              </a:rPr>
              <a:t>,</a:t>
            </a:r>
            <a:r>
              <a:rPr lang="it-IT" dirty="0">
                <a:solidFill>
                  <a:schemeClr val="bg1"/>
                </a:solidFill>
              </a:rPr>
              <a:t> to be </a:t>
            </a:r>
            <a:r>
              <a:rPr lang="it-IT" dirty="0" err="1">
                <a:solidFill>
                  <a:schemeClr val="bg1"/>
                </a:solidFill>
              </a:rPr>
              <a:t>able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reason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intuitively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about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 err="1">
                <a:solidFill>
                  <a:schemeClr val="bg1"/>
                </a:solidFill>
              </a:rPr>
              <a:t>programs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seems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useful</a:t>
            </a:r>
            <a:r>
              <a:rPr lang="it-IT" dirty="0">
                <a:solidFill>
                  <a:schemeClr val="bg1"/>
                </a:solidFill>
              </a:rPr>
              <a:t> to derive a </a:t>
            </a:r>
            <a:r>
              <a:rPr lang="it-IT" dirty="0" err="1">
                <a:solidFill>
                  <a:schemeClr val="bg1"/>
                </a:solidFill>
              </a:rPr>
              <a:t>description</a:t>
            </a:r>
            <a:r>
              <a:rPr lang="it-IT" dirty="0">
                <a:solidFill>
                  <a:schemeClr val="bg1"/>
                </a:solidFill>
              </a:rPr>
              <a:t> of an </a:t>
            </a:r>
            <a:r>
              <a:rPr lang="it-IT" dirty="0" err="1">
                <a:solidFill>
                  <a:schemeClr val="bg1"/>
                </a:solidFill>
              </a:rPr>
              <a:t>idealised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memory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r>
              <a:rPr lang="it-IT" dirty="0" err="1">
                <a:solidFill>
                  <a:schemeClr val="bg1"/>
                </a:solidFill>
              </a:rPr>
              <a:t>which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beholding</a:t>
            </a:r>
            <a:r>
              <a:rPr lang="it-IT" dirty="0">
                <a:solidFill>
                  <a:schemeClr val="bg1"/>
                </a:solidFill>
              </a:rPr>
              <a:t> some </a:t>
            </a:r>
            <a:r>
              <a:rPr lang="it-IT" dirty="0" err="1">
                <a:solidFill>
                  <a:schemeClr val="bg1"/>
                </a:solidFill>
              </a:rPr>
              <a:t>prescription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enable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</a:t>
            </a:r>
            <a:r>
              <a:rPr lang="it-IT" dirty="0">
                <a:solidFill>
                  <a:schemeClr val="bg1"/>
                </a:solidFill>
              </a:rPr>
              <a:t> to model </a:t>
            </a:r>
            <a:r>
              <a:rPr lang="it-IT" dirty="0" err="1">
                <a:solidFill>
                  <a:schemeClr val="bg1"/>
                </a:solidFill>
              </a:rPr>
              <a:t>what</a:t>
            </a:r>
            <a:r>
              <a:rPr lang="it-IT" dirty="0">
                <a:solidFill>
                  <a:schemeClr val="bg1"/>
                </a:solidFill>
              </a:rPr>
              <a:t> can be </a:t>
            </a:r>
            <a:r>
              <a:rPr lang="it-IT" dirty="0" err="1">
                <a:solidFill>
                  <a:schemeClr val="bg1"/>
                </a:solidFill>
              </a:rPr>
              <a:t>seen</a:t>
            </a:r>
            <a:r>
              <a:rPr lang="it-IT" dirty="0">
                <a:solidFill>
                  <a:schemeClr val="bg1"/>
                </a:solidFill>
              </a:rPr>
              <a:t> by the </a:t>
            </a:r>
            <a:r>
              <a:rPr lang="it-IT" dirty="0" err="1">
                <a:solidFill>
                  <a:schemeClr val="bg1"/>
                </a:solidFill>
              </a:rPr>
              <a:t>observers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without</a:t>
            </a:r>
            <a:r>
              <a:rPr lang="it-IT" dirty="0">
                <a:solidFill>
                  <a:schemeClr val="bg1"/>
                </a:solidFill>
              </a:rPr>
              <a:t> keeping track of the </a:t>
            </a:r>
            <a:r>
              <a:rPr lang="it-IT" dirty="0" err="1">
                <a:solidFill>
                  <a:schemeClr val="bg1"/>
                </a:solidFill>
              </a:rPr>
              <a:t>particular</a:t>
            </a:r>
            <a:r>
              <a:rPr lang="it-IT" dirty="0">
                <a:solidFill>
                  <a:schemeClr val="bg1"/>
                </a:solidFill>
              </a:rPr>
              <a:t> hardware layout. </a:t>
            </a:r>
            <a:r>
              <a:rPr lang="it-IT" dirty="0" err="1"/>
              <a:t>Indeed</a:t>
            </a:r>
            <a:r>
              <a:rPr lang="it-IT" dirty="0"/>
              <a:t>, </a:t>
            </a:r>
            <a:r>
              <a:rPr lang="it-IT" dirty="0" err="1"/>
              <a:t>vendors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giving a </a:t>
            </a:r>
            <a:r>
              <a:rPr lang="it-IT" dirty="0" err="1"/>
              <a:t>detailed</a:t>
            </a:r>
            <a:r>
              <a:rPr lang="it-IT" dirty="0"/>
              <a:t> </a:t>
            </a:r>
            <a:r>
              <a:rPr lang="it-IT" dirty="0" err="1"/>
              <a:t>description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hardware…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38FFF72-F91A-443F-AF3D-6B2355F43D32}"/>
                  </a:ext>
                </a:extLst>
              </p14:cNvPr>
              <p14:cNvContentPartPr/>
              <p14:nvPr/>
            </p14:nvContentPartPr>
            <p14:xfrm>
              <a:off x="6790813" y="5726918"/>
              <a:ext cx="222120" cy="6429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38FFF72-F91A-443F-AF3D-6B2355F43D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1828" y="5717918"/>
                <a:ext cx="239731" cy="6606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C4D6EA9-7934-4C3C-B76D-D6E77362AF94}"/>
              </a:ext>
            </a:extLst>
          </p:cNvPr>
          <p:cNvSpPr txBox="1"/>
          <p:nvPr/>
        </p:nvSpPr>
        <p:spPr>
          <a:xfrm>
            <a:off x="3094150" y="4887246"/>
            <a:ext cx="818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/>
              <a:t>Empirical</a:t>
            </a:r>
            <a:r>
              <a:rPr lang="it-IT" i="1" dirty="0"/>
              <a:t> </a:t>
            </a:r>
            <a:r>
              <a:rPr lang="it-IT" i="1" dirty="0" err="1"/>
              <a:t>approach</a:t>
            </a:r>
            <a:r>
              <a:rPr lang="it-IT" dirty="0"/>
              <a:t>: hardware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extrapolated</a:t>
            </a:r>
            <a:r>
              <a:rPr lang="it-IT" dirty="0"/>
              <a:t> and </a:t>
            </a:r>
            <a:r>
              <a:rPr lang="it-IT" dirty="0" err="1"/>
              <a:t>checked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the </a:t>
            </a:r>
            <a:r>
              <a:rPr lang="it-IT" dirty="0" err="1"/>
              <a:t>available</a:t>
            </a:r>
            <a:r>
              <a:rPr lang="it-IT" dirty="0"/>
              <a:t> hardware model (in prose)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b="1" dirty="0" err="1"/>
              <a:t>litmus</a:t>
            </a:r>
            <a:r>
              <a:rPr lang="it-IT" b="1" dirty="0"/>
              <a:t> test</a:t>
            </a:r>
            <a:r>
              <a:rPr lang="it-IT" dirty="0"/>
              <a:t> </a:t>
            </a:r>
            <a:r>
              <a:rPr lang="it-IT" dirty="0" err="1"/>
              <a:t>generators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6860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C4185B-CF04-491D-8222-16C1E29CB75F}"/>
              </a:ext>
            </a:extLst>
          </p:cNvPr>
          <p:cNvSpPr txBox="1"/>
          <p:nvPr/>
        </p:nvSpPr>
        <p:spPr>
          <a:xfrm>
            <a:off x="687088" y="5539563"/>
            <a:ext cx="10878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Since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CPU=</a:t>
            </a:r>
            <a:r>
              <a:rPr lang="it-IT" b="1" dirty="0" err="1">
                <a:solidFill>
                  <a:schemeClr val="bg1"/>
                </a:solidFill>
              </a:rPr>
              <a:t>observer</a:t>
            </a:r>
            <a:r>
              <a:rPr lang="it-IT" b="1" dirty="0">
                <a:solidFill>
                  <a:schemeClr val="bg1"/>
                </a:solidFill>
              </a:rPr>
              <a:t>,</a:t>
            </a:r>
            <a:r>
              <a:rPr lang="it-IT" dirty="0">
                <a:solidFill>
                  <a:schemeClr val="bg1"/>
                </a:solidFill>
              </a:rPr>
              <a:t> to be </a:t>
            </a:r>
            <a:r>
              <a:rPr lang="it-IT" dirty="0" err="1">
                <a:solidFill>
                  <a:schemeClr val="bg1"/>
                </a:solidFill>
              </a:rPr>
              <a:t>able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reason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intuitively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about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 err="1">
                <a:solidFill>
                  <a:schemeClr val="bg1"/>
                </a:solidFill>
              </a:rPr>
              <a:t>programs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seems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useful</a:t>
            </a:r>
            <a:r>
              <a:rPr lang="it-IT" dirty="0">
                <a:solidFill>
                  <a:schemeClr val="bg1"/>
                </a:solidFill>
              </a:rPr>
              <a:t> to derive a </a:t>
            </a:r>
            <a:r>
              <a:rPr lang="it-IT" dirty="0" err="1">
                <a:solidFill>
                  <a:schemeClr val="bg1"/>
                </a:solidFill>
              </a:rPr>
              <a:t>description</a:t>
            </a:r>
            <a:r>
              <a:rPr lang="it-IT" dirty="0">
                <a:solidFill>
                  <a:schemeClr val="bg1"/>
                </a:solidFill>
              </a:rPr>
              <a:t> of an </a:t>
            </a:r>
            <a:r>
              <a:rPr lang="it-IT" dirty="0" err="1">
                <a:solidFill>
                  <a:schemeClr val="bg1"/>
                </a:solidFill>
              </a:rPr>
              <a:t>idealised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memory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r>
              <a:rPr lang="it-IT" dirty="0" err="1">
                <a:solidFill>
                  <a:schemeClr val="bg1"/>
                </a:solidFill>
              </a:rPr>
              <a:t>which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beholding</a:t>
            </a:r>
            <a:r>
              <a:rPr lang="it-IT" dirty="0">
                <a:solidFill>
                  <a:schemeClr val="bg1"/>
                </a:solidFill>
              </a:rPr>
              <a:t> some </a:t>
            </a:r>
            <a:r>
              <a:rPr lang="it-IT" dirty="0" err="1">
                <a:solidFill>
                  <a:schemeClr val="bg1"/>
                </a:solidFill>
              </a:rPr>
              <a:t>prescription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enable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</a:t>
            </a:r>
            <a:r>
              <a:rPr lang="it-IT" dirty="0">
                <a:solidFill>
                  <a:schemeClr val="bg1"/>
                </a:solidFill>
              </a:rPr>
              <a:t> to model </a:t>
            </a:r>
            <a:r>
              <a:rPr lang="it-IT" dirty="0" err="1">
                <a:solidFill>
                  <a:schemeClr val="bg1"/>
                </a:solidFill>
              </a:rPr>
              <a:t>what</a:t>
            </a:r>
            <a:r>
              <a:rPr lang="it-IT" dirty="0">
                <a:solidFill>
                  <a:schemeClr val="bg1"/>
                </a:solidFill>
              </a:rPr>
              <a:t> can be </a:t>
            </a:r>
            <a:r>
              <a:rPr lang="it-IT" dirty="0" err="1">
                <a:solidFill>
                  <a:schemeClr val="bg1"/>
                </a:solidFill>
              </a:rPr>
              <a:t>seen</a:t>
            </a:r>
            <a:r>
              <a:rPr lang="it-IT" dirty="0">
                <a:solidFill>
                  <a:schemeClr val="bg1"/>
                </a:solidFill>
              </a:rPr>
              <a:t> by the </a:t>
            </a:r>
            <a:r>
              <a:rPr lang="it-IT" dirty="0" err="1">
                <a:solidFill>
                  <a:schemeClr val="bg1"/>
                </a:solidFill>
              </a:rPr>
              <a:t>observers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without</a:t>
            </a:r>
            <a:r>
              <a:rPr lang="it-IT" dirty="0">
                <a:solidFill>
                  <a:schemeClr val="bg1"/>
                </a:solidFill>
              </a:rPr>
              <a:t> keeping track of the </a:t>
            </a:r>
            <a:r>
              <a:rPr lang="it-IT" dirty="0" err="1">
                <a:solidFill>
                  <a:schemeClr val="bg1"/>
                </a:solidFill>
              </a:rPr>
              <a:t>particular</a:t>
            </a:r>
            <a:r>
              <a:rPr lang="it-IT" dirty="0">
                <a:solidFill>
                  <a:schemeClr val="bg1"/>
                </a:solidFill>
              </a:rPr>
              <a:t> hardware layout. </a:t>
            </a:r>
            <a:r>
              <a:rPr lang="it-IT" dirty="0" err="1"/>
              <a:t>Indeed</a:t>
            </a:r>
            <a:r>
              <a:rPr lang="it-IT" dirty="0"/>
              <a:t>, </a:t>
            </a:r>
            <a:r>
              <a:rPr lang="it-IT" dirty="0" err="1"/>
              <a:t>vendors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giving a </a:t>
            </a:r>
            <a:r>
              <a:rPr lang="it-IT" dirty="0" err="1"/>
              <a:t>detailed</a:t>
            </a:r>
            <a:r>
              <a:rPr lang="it-IT" dirty="0"/>
              <a:t> </a:t>
            </a:r>
            <a:r>
              <a:rPr lang="it-IT" dirty="0" err="1"/>
              <a:t>description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hardware…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38FFF72-F91A-443F-AF3D-6B2355F43D32}"/>
                  </a:ext>
                </a:extLst>
              </p14:cNvPr>
              <p14:cNvContentPartPr/>
              <p14:nvPr/>
            </p14:nvContentPartPr>
            <p14:xfrm>
              <a:off x="6790813" y="5726918"/>
              <a:ext cx="222120" cy="6429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38FFF72-F91A-443F-AF3D-6B2355F43D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1828" y="5717918"/>
                <a:ext cx="239731" cy="6606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C4D6EA9-7934-4C3C-B76D-D6E77362AF94}"/>
              </a:ext>
            </a:extLst>
          </p:cNvPr>
          <p:cNvSpPr txBox="1"/>
          <p:nvPr/>
        </p:nvSpPr>
        <p:spPr>
          <a:xfrm>
            <a:off x="3094150" y="4887246"/>
            <a:ext cx="818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/>
              <a:t>Empirical</a:t>
            </a:r>
            <a:r>
              <a:rPr lang="it-IT" i="1" dirty="0"/>
              <a:t> </a:t>
            </a:r>
            <a:r>
              <a:rPr lang="it-IT" i="1" dirty="0" err="1"/>
              <a:t>approach</a:t>
            </a:r>
            <a:r>
              <a:rPr lang="it-IT" dirty="0"/>
              <a:t>: hardware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extrapolated</a:t>
            </a:r>
            <a:r>
              <a:rPr lang="it-IT" dirty="0"/>
              <a:t> and </a:t>
            </a:r>
            <a:r>
              <a:rPr lang="it-IT" dirty="0" err="1"/>
              <a:t>checked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the </a:t>
            </a:r>
            <a:r>
              <a:rPr lang="it-IT" dirty="0" err="1"/>
              <a:t>available</a:t>
            </a:r>
            <a:r>
              <a:rPr lang="it-IT" dirty="0"/>
              <a:t> hardware model (in prose)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b="1" dirty="0" err="1"/>
              <a:t>litmus</a:t>
            </a:r>
            <a:r>
              <a:rPr lang="it-IT" b="1" dirty="0"/>
              <a:t> test</a:t>
            </a:r>
            <a:r>
              <a:rPr lang="it-IT" dirty="0"/>
              <a:t> </a:t>
            </a:r>
            <a:r>
              <a:rPr lang="it-IT" dirty="0" err="1"/>
              <a:t>generators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970FC3F3-DD21-4307-9236-BD1FF12CA2F0}"/>
                  </a:ext>
                </a:extLst>
              </p14:cNvPr>
              <p14:cNvContentPartPr/>
              <p14:nvPr/>
            </p14:nvContentPartPr>
            <p14:xfrm>
              <a:off x="6441973" y="4270718"/>
              <a:ext cx="266400" cy="5778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970FC3F3-DD21-4307-9236-BD1FF12CA2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32973" y="4262073"/>
                <a:ext cx="284040" cy="595451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4C01D1-7707-426A-AA73-3E15D34CAF6B}"/>
              </a:ext>
            </a:extLst>
          </p:cNvPr>
          <p:cNvSpPr txBox="1"/>
          <p:nvPr/>
        </p:nvSpPr>
        <p:spPr>
          <a:xfrm>
            <a:off x="2136373" y="375690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Interplay</a:t>
            </a:r>
            <a:r>
              <a:rPr lang="it-IT" dirty="0"/>
              <a:t> of Hardware </a:t>
            </a:r>
            <a:r>
              <a:rPr lang="it-IT" dirty="0" err="1"/>
              <a:t>Architects</a:t>
            </a:r>
            <a:r>
              <a:rPr lang="it-IT" dirty="0"/>
              <a:t> and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researchers</a:t>
            </a:r>
            <a:r>
              <a:rPr lang="it-IT" dirty="0"/>
              <a:t> =&gt; good </a:t>
            </a:r>
            <a:r>
              <a:rPr lang="it-IT" dirty="0" err="1"/>
              <a:t>stuff</a:t>
            </a:r>
            <a:r>
              <a:rPr lang="it-IT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27479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DC4185B-CF04-491D-8222-16C1E29CB75F}"/>
              </a:ext>
            </a:extLst>
          </p:cNvPr>
          <p:cNvSpPr txBox="1"/>
          <p:nvPr/>
        </p:nvSpPr>
        <p:spPr>
          <a:xfrm>
            <a:off x="687088" y="5539563"/>
            <a:ext cx="10878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Since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CPU=</a:t>
            </a:r>
            <a:r>
              <a:rPr lang="it-IT" b="1" dirty="0" err="1">
                <a:solidFill>
                  <a:schemeClr val="bg1"/>
                </a:solidFill>
              </a:rPr>
              <a:t>observer</a:t>
            </a:r>
            <a:r>
              <a:rPr lang="it-IT" b="1" dirty="0">
                <a:solidFill>
                  <a:schemeClr val="bg1"/>
                </a:solidFill>
              </a:rPr>
              <a:t>,</a:t>
            </a:r>
            <a:r>
              <a:rPr lang="it-IT" dirty="0">
                <a:solidFill>
                  <a:schemeClr val="bg1"/>
                </a:solidFill>
              </a:rPr>
              <a:t> to be </a:t>
            </a:r>
            <a:r>
              <a:rPr lang="it-IT" dirty="0" err="1">
                <a:solidFill>
                  <a:schemeClr val="bg1"/>
                </a:solidFill>
              </a:rPr>
              <a:t>able</a:t>
            </a:r>
            <a:r>
              <a:rPr lang="it-IT" dirty="0">
                <a:solidFill>
                  <a:schemeClr val="bg1"/>
                </a:solidFill>
              </a:rPr>
              <a:t> to </a:t>
            </a:r>
            <a:r>
              <a:rPr lang="it-IT" dirty="0" err="1">
                <a:solidFill>
                  <a:schemeClr val="bg1"/>
                </a:solidFill>
              </a:rPr>
              <a:t>reason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intuitively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about</a:t>
            </a:r>
            <a:endParaRPr lang="it-IT" dirty="0">
              <a:solidFill>
                <a:schemeClr val="bg1"/>
              </a:solidFill>
            </a:endParaRPr>
          </a:p>
          <a:p>
            <a:r>
              <a:rPr lang="it-IT" dirty="0" err="1">
                <a:solidFill>
                  <a:schemeClr val="bg1"/>
                </a:solidFill>
              </a:rPr>
              <a:t>programs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it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seems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useful</a:t>
            </a:r>
            <a:r>
              <a:rPr lang="it-IT" dirty="0">
                <a:solidFill>
                  <a:schemeClr val="bg1"/>
                </a:solidFill>
              </a:rPr>
              <a:t> to derive a </a:t>
            </a:r>
            <a:r>
              <a:rPr lang="it-IT" dirty="0" err="1">
                <a:solidFill>
                  <a:schemeClr val="bg1"/>
                </a:solidFill>
              </a:rPr>
              <a:t>description</a:t>
            </a:r>
            <a:r>
              <a:rPr lang="it-IT" dirty="0">
                <a:solidFill>
                  <a:schemeClr val="bg1"/>
                </a:solidFill>
              </a:rPr>
              <a:t> of an </a:t>
            </a:r>
            <a:r>
              <a:rPr lang="it-IT" dirty="0" err="1">
                <a:solidFill>
                  <a:schemeClr val="bg1"/>
                </a:solidFill>
              </a:rPr>
              <a:t>idealised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memory</a:t>
            </a:r>
            <a:r>
              <a:rPr lang="it-IT" dirty="0">
                <a:solidFill>
                  <a:schemeClr val="bg1"/>
                </a:solidFill>
              </a:rPr>
              <a:t> </a:t>
            </a:r>
          </a:p>
          <a:p>
            <a:r>
              <a:rPr lang="it-IT" dirty="0" err="1">
                <a:solidFill>
                  <a:schemeClr val="bg1"/>
                </a:solidFill>
              </a:rPr>
              <a:t>which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beholding</a:t>
            </a:r>
            <a:r>
              <a:rPr lang="it-IT" dirty="0">
                <a:solidFill>
                  <a:schemeClr val="bg1"/>
                </a:solidFill>
              </a:rPr>
              <a:t> some </a:t>
            </a:r>
            <a:r>
              <a:rPr lang="it-IT" dirty="0" err="1">
                <a:solidFill>
                  <a:schemeClr val="bg1"/>
                </a:solidFill>
              </a:rPr>
              <a:t>prescription</a:t>
            </a:r>
            <a:r>
              <a:rPr lang="it-IT" dirty="0">
                <a:solidFill>
                  <a:schemeClr val="bg1"/>
                </a:solidFill>
              </a:rPr>
              <a:t>, </a:t>
            </a:r>
            <a:r>
              <a:rPr lang="it-IT" dirty="0" err="1">
                <a:solidFill>
                  <a:schemeClr val="bg1"/>
                </a:solidFill>
              </a:rPr>
              <a:t>enable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us</a:t>
            </a:r>
            <a:r>
              <a:rPr lang="it-IT" dirty="0">
                <a:solidFill>
                  <a:schemeClr val="bg1"/>
                </a:solidFill>
              </a:rPr>
              <a:t> to model </a:t>
            </a:r>
            <a:r>
              <a:rPr lang="it-IT" dirty="0" err="1">
                <a:solidFill>
                  <a:schemeClr val="bg1"/>
                </a:solidFill>
              </a:rPr>
              <a:t>what</a:t>
            </a:r>
            <a:r>
              <a:rPr lang="it-IT" dirty="0">
                <a:solidFill>
                  <a:schemeClr val="bg1"/>
                </a:solidFill>
              </a:rPr>
              <a:t> can be </a:t>
            </a:r>
            <a:r>
              <a:rPr lang="it-IT" dirty="0" err="1">
                <a:solidFill>
                  <a:schemeClr val="bg1"/>
                </a:solidFill>
              </a:rPr>
              <a:t>seen</a:t>
            </a:r>
            <a:r>
              <a:rPr lang="it-IT" dirty="0">
                <a:solidFill>
                  <a:schemeClr val="bg1"/>
                </a:solidFill>
              </a:rPr>
              <a:t> by the </a:t>
            </a:r>
            <a:r>
              <a:rPr lang="it-IT" dirty="0" err="1">
                <a:solidFill>
                  <a:schemeClr val="bg1"/>
                </a:solidFill>
              </a:rPr>
              <a:t>observers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without</a:t>
            </a:r>
            <a:r>
              <a:rPr lang="it-IT" dirty="0">
                <a:solidFill>
                  <a:schemeClr val="bg1"/>
                </a:solidFill>
              </a:rPr>
              <a:t> keeping track of the </a:t>
            </a:r>
            <a:r>
              <a:rPr lang="it-IT" dirty="0" err="1">
                <a:solidFill>
                  <a:schemeClr val="bg1"/>
                </a:solidFill>
              </a:rPr>
              <a:t>particular</a:t>
            </a:r>
            <a:r>
              <a:rPr lang="it-IT" dirty="0">
                <a:solidFill>
                  <a:schemeClr val="bg1"/>
                </a:solidFill>
              </a:rPr>
              <a:t> hardware layout. </a:t>
            </a:r>
            <a:r>
              <a:rPr lang="it-IT" dirty="0" err="1"/>
              <a:t>Indeed</a:t>
            </a:r>
            <a:r>
              <a:rPr lang="it-IT" dirty="0"/>
              <a:t>, </a:t>
            </a:r>
            <a:r>
              <a:rPr lang="it-IT" dirty="0" err="1"/>
              <a:t>vendors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giving a </a:t>
            </a:r>
            <a:r>
              <a:rPr lang="it-IT" dirty="0" err="1"/>
              <a:t>detailed</a:t>
            </a:r>
            <a:r>
              <a:rPr lang="it-IT" dirty="0"/>
              <a:t> </a:t>
            </a:r>
            <a:r>
              <a:rPr lang="it-IT" dirty="0" err="1"/>
              <a:t>description</a:t>
            </a:r>
            <a:r>
              <a:rPr lang="it-IT" dirty="0"/>
              <a:t> of </a:t>
            </a:r>
            <a:r>
              <a:rPr lang="it-IT" dirty="0" err="1"/>
              <a:t>their</a:t>
            </a:r>
            <a:r>
              <a:rPr lang="it-IT" dirty="0"/>
              <a:t> hardware…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38FFF72-F91A-443F-AF3D-6B2355F43D32}"/>
                  </a:ext>
                </a:extLst>
              </p14:cNvPr>
              <p14:cNvContentPartPr/>
              <p14:nvPr/>
            </p14:nvContentPartPr>
            <p14:xfrm>
              <a:off x="6790813" y="5726918"/>
              <a:ext cx="222120" cy="64296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38FFF72-F91A-443F-AF3D-6B2355F43D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81828" y="5717918"/>
                <a:ext cx="239731" cy="6606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C4D6EA9-7934-4C3C-B76D-D6E77362AF94}"/>
              </a:ext>
            </a:extLst>
          </p:cNvPr>
          <p:cNvSpPr txBox="1"/>
          <p:nvPr/>
        </p:nvSpPr>
        <p:spPr>
          <a:xfrm>
            <a:off x="3094150" y="4887246"/>
            <a:ext cx="8189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/>
              <a:t>Empirical</a:t>
            </a:r>
            <a:r>
              <a:rPr lang="it-IT" i="1" dirty="0"/>
              <a:t> </a:t>
            </a:r>
            <a:r>
              <a:rPr lang="it-IT" i="1" dirty="0" err="1"/>
              <a:t>approach</a:t>
            </a:r>
            <a:r>
              <a:rPr lang="it-IT" dirty="0"/>
              <a:t>: hardware </a:t>
            </a:r>
            <a:r>
              <a:rPr lang="it-IT" dirty="0" err="1"/>
              <a:t>observable</a:t>
            </a:r>
            <a:r>
              <a:rPr lang="it-IT" dirty="0"/>
              <a:t> </a:t>
            </a:r>
            <a:r>
              <a:rPr lang="it-IT" dirty="0" err="1"/>
              <a:t>behaviour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extrapolated</a:t>
            </a:r>
            <a:r>
              <a:rPr lang="it-IT" dirty="0"/>
              <a:t> and </a:t>
            </a:r>
            <a:r>
              <a:rPr lang="it-IT" dirty="0" err="1"/>
              <a:t>checked</a:t>
            </a:r>
            <a:r>
              <a:rPr lang="it-IT" dirty="0"/>
              <a:t> </a:t>
            </a:r>
            <a:r>
              <a:rPr lang="it-IT" dirty="0" err="1"/>
              <a:t>against</a:t>
            </a:r>
            <a:r>
              <a:rPr lang="it-IT" dirty="0"/>
              <a:t> the </a:t>
            </a:r>
            <a:r>
              <a:rPr lang="it-IT" dirty="0" err="1"/>
              <a:t>available</a:t>
            </a:r>
            <a:r>
              <a:rPr lang="it-IT" dirty="0"/>
              <a:t> hardware model (in prose)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b="1" dirty="0" err="1"/>
              <a:t>litmus</a:t>
            </a:r>
            <a:r>
              <a:rPr lang="it-IT" b="1" dirty="0"/>
              <a:t> test</a:t>
            </a:r>
            <a:r>
              <a:rPr lang="it-IT" dirty="0"/>
              <a:t> </a:t>
            </a:r>
            <a:r>
              <a:rPr lang="it-IT" dirty="0" err="1"/>
              <a:t>generators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970FC3F3-DD21-4307-9236-BD1FF12CA2F0}"/>
                  </a:ext>
                </a:extLst>
              </p14:cNvPr>
              <p14:cNvContentPartPr/>
              <p14:nvPr/>
            </p14:nvContentPartPr>
            <p14:xfrm>
              <a:off x="6441973" y="4270718"/>
              <a:ext cx="266400" cy="5778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970FC3F3-DD21-4307-9236-BD1FF12CA2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32973" y="4262073"/>
                <a:ext cx="284040" cy="595451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C4C01D1-7707-426A-AA73-3E15D34CAF6B}"/>
              </a:ext>
            </a:extLst>
          </p:cNvPr>
          <p:cNvSpPr txBox="1"/>
          <p:nvPr/>
        </p:nvSpPr>
        <p:spPr>
          <a:xfrm>
            <a:off x="2136373" y="3756901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Interplay</a:t>
            </a:r>
            <a:r>
              <a:rPr lang="it-IT" dirty="0"/>
              <a:t> of Hardware </a:t>
            </a:r>
            <a:r>
              <a:rPr lang="it-IT" dirty="0" err="1"/>
              <a:t>Architects</a:t>
            </a:r>
            <a:r>
              <a:rPr lang="it-IT" dirty="0"/>
              <a:t> and </a:t>
            </a:r>
            <a:r>
              <a:rPr lang="it-IT" dirty="0" err="1"/>
              <a:t>formal</a:t>
            </a:r>
            <a:r>
              <a:rPr lang="it-IT" dirty="0"/>
              <a:t> </a:t>
            </a:r>
            <a:r>
              <a:rPr lang="it-IT" dirty="0" err="1"/>
              <a:t>methods</a:t>
            </a:r>
            <a:r>
              <a:rPr lang="it-IT" dirty="0"/>
              <a:t> </a:t>
            </a:r>
            <a:r>
              <a:rPr lang="it-IT" dirty="0" err="1"/>
              <a:t>researchers</a:t>
            </a:r>
            <a:r>
              <a:rPr lang="it-IT" dirty="0"/>
              <a:t> =&gt; good </a:t>
            </a:r>
            <a:r>
              <a:rPr lang="it-IT" dirty="0" err="1"/>
              <a:t>stuff</a:t>
            </a:r>
            <a:r>
              <a:rPr lang="it-IT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7E684EEF-B504-4416-A3AD-B74ACDE0D1F1}"/>
                  </a:ext>
                </a:extLst>
              </p14:cNvPr>
              <p14:cNvContentPartPr/>
              <p14:nvPr/>
            </p14:nvContentPartPr>
            <p14:xfrm>
              <a:off x="4956240" y="2998347"/>
              <a:ext cx="186120" cy="4593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7E684EEF-B504-4416-A3AD-B74ACDE0D1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47257" y="2989707"/>
                <a:ext cx="203726" cy="477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6171E5-A9EE-4206-B617-B034D671FC99}"/>
              </a:ext>
            </a:extLst>
          </p:cNvPr>
          <p:cNvSpPr txBox="1"/>
          <p:nvPr/>
        </p:nvSpPr>
        <p:spPr>
          <a:xfrm>
            <a:off x="-96252" y="2390761"/>
            <a:ext cx="8662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Concurrency</a:t>
            </a:r>
            <a:r>
              <a:rPr lang="it-IT" dirty="0"/>
              <a:t> models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survive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layers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B873BA33-11D1-439A-B2CF-D8BCB34F8920}"/>
                  </a:ext>
                </a:extLst>
              </p14:cNvPr>
              <p14:cNvContentPartPr/>
              <p14:nvPr/>
            </p14:nvContentPartPr>
            <p14:xfrm>
              <a:off x="5643480" y="3262947"/>
              <a:ext cx="19800" cy="669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B873BA33-11D1-439A-B2CF-D8BCB34F892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34480" y="3254307"/>
                <a:ext cx="3744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E8531F49-79ED-4BA0-B0E4-E7366D751004}"/>
                  </a:ext>
                </a:extLst>
              </p14:cNvPr>
              <p14:cNvContentPartPr/>
              <p14:nvPr/>
            </p14:nvContentPartPr>
            <p14:xfrm>
              <a:off x="5667600" y="3190947"/>
              <a:ext cx="12600" cy="36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E8531F49-79ED-4BA0-B0E4-E7366D7510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58600" y="3181947"/>
                <a:ext cx="302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F662D201-BE84-4C73-BE98-9608D536C641}"/>
                  </a:ext>
                </a:extLst>
              </p14:cNvPr>
              <p14:cNvContentPartPr/>
              <p14:nvPr/>
            </p14:nvContentPartPr>
            <p14:xfrm>
              <a:off x="5760840" y="3130107"/>
              <a:ext cx="335160" cy="2293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F662D201-BE84-4C73-BE98-9608D536C64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51850" y="3121467"/>
                <a:ext cx="352781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75B06D6B-933A-46A2-890C-0272E6B657F9}"/>
                  </a:ext>
                </a:extLst>
              </p14:cNvPr>
              <p14:cNvContentPartPr/>
              <p14:nvPr/>
            </p14:nvContentPartPr>
            <p14:xfrm>
              <a:off x="5295360" y="3094827"/>
              <a:ext cx="292320" cy="2512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75B06D6B-933A-46A2-890C-0272E6B657F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286709" y="3086187"/>
                <a:ext cx="309982" cy="26892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Immagine 16">
            <a:extLst>
              <a:ext uri="{FF2B5EF4-FFF2-40B4-BE49-F238E27FC236}">
                <a16:creationId xmlns:a16="http://schemas.microsoft.com/office/drawing/2014/main" id="{CB088263-A120-422E-B92C-551A57C2228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09951" y="379123"/>
            <a:ext cx="2513065" cy="323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1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2684021" cy="50374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6" y="1242742"/>
                <a:ext cx="2701658" cy="68005"/>
              </a:xfrm>
              <a:prstGeom prst="rect">
                <a:avLst/>
              </a:prstGeom>
            </p:spPr>
          </p:pic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5B32E7-3032-48F4-82B7-3244D41F2178}"/>
              </a:ext>
            </a:extLst>
          </p:cNvPr>
          <p:cNvSpPr txBox="1"/>
          <p:nvPr/>
        </p:nvSpPr>
        <p:spPr>
          <a:xfrm>
            <a:off x="1624262" y="1690688"/>
            <a:ext cx="9047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The </a:t>
            </a:r>
            <a:r>
              <a:rPr lang="it-IT" sz="2000" dirty="0" err="1"/>
              <a:t>empirical</a:t>
            </a:r>
            <a:r>
              <a:rPr lang="it-IT" sz="2000" dirty="0"/>
              <a:t>, </a:t>
            </a:r>
            <a:r>
              <a:rPr lang="it-IT" sz="2000" i="1" dirty="0"/>
              <a:t>bottom up </a:t>
            </a:r>
            <a:r>
              <a:rPr lang="it-IT" sz="2000" dirty="0" err="1"/>
              <a:t>approach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</a:t>
            </a:r>
            <a:r>
              <a:rPr lang="it-IT" sz="2000" dirty="0" err="1"/>
              <a:t>necessary</a:t>
            </a:r>
            <a:r>
              <a:rPr lang="it-IT" sz="2000" dirty="0"/>
              <a:t> </a:t>
            </a:r>
            <a:r>
              <a:rPr lang="it-IT" sz="2000" dirty="0" err="1"/>
              <a:t>starting</a:t>
            </a:r>
            <a:r>
              <a:rPr lang="it-IT" sz="2000" dirty="0"/>
              <a:t> </a:t>
            </a:r>
            <a:r>
              <a:rPr lang="it-IT" sz="2000" dirty="0" err="1"/>
              <a:t>move</a:t>
            </a:r>
            <a:r>
              <a:rPr lang="it-IT" sz="2000" dirty="0"/>
              <a:t>, </a:t>
            </a:r>
            <a:r>
              <a:rPr lang="it-IT" sz="2000" dirty="0" err="1"/>
              <a:t>but</a:t>
            </a:r>
            <a:r>
              <a:rPr lang="it-IT" sz="2000" dirty="0"/>
              <a:t> after </a:t>
            </a:r>
            <a:r>
              <a:rPr lang="it-IT" sz="2000" dirty="0" err="1"/>
              <a:t>years</a:t>
            </a:r>
            <a:r>
              <a:rPr lang="it-IT" sz="2000" dirty="0"/>
              <a:t> of </a:t>
            </a:r>
            <a:r>
              <a:rPr lang="it-IT" sz="2000" dirty="0" err="1"/>
              <a:t>experience</a:t>
            </a:r>
            <a:r>
              <a:rPr lang="it-IT" sz="2000" dirty="0"/>
              <a:t> a more </a:t>
            </a:r>
            <a:r>
              <a:rPr lang="it-IT" sz="2000" dirty="0" err="1"/>
              <a:t>synthetic</a:t>
            </a:r>
            <a:r>
              <a:rPr lang="it-IT" sz="2000" dirty="0"/>
              <a:t> </a:t>
            </a:r>
            <a:r>
              <a:rPr lang="it-IT" sz="2000" dirty="0" err="1"/>
              <a:t>approach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needed</a:t>
            </a:r>
            <a:endParaRPr lang="it-IT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34D8375-8EB7-4789-8F95-BFE7F14C55CD}"/>
                  </a:ext>
                </a:extLst>
              </p14:cNvPr>
              <p14:cNvContentPartPr/>
              <p14:nvPr/>
            </p14:nvContentPartPr>
            <p14:xfrm>
              <a:off x="6096000" y="2631725"/>
              <a:ext cx="239877" cy="707885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34D8375-8EB7-4789-8F95-BFE7F14C55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7009" y="2622723"/>
                <a:ext cx="257499" cy="725528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FE38C9F-D43A-4A1F-85C3-583ABF580298}"/>
              </a:ext>
            </a:extLst>
          </p:cNvPr>
          <p:cNvSpPr txBox="1"/>
          <p:nvPr/>
        </p:nvSpPr>
        <p:spPr>
          <a:xfrm>
            <a:off x="1431758" y="3429000"/>
            <a:ext cx="99220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i="1" dirty="0"/>
              <a:t>Top Down</a:t>
            </a:r>
            <a:r>
              <a:rPr lang="it-IT" sz="2200" dirty="0"/>
              <a:t>: </a:t>
            </a:r>
            <a:r>
              <a:rPr lang="it-IT" sz="2200" i="1" dirty="0" err="1"/>
              <a:t>realistic</a:t>
            </a:r>
            <a:r>
              <a:rPr lang="it-IT" sz="2200" dirty="0"/>
              <a:t> (</a:t>
            </a:r>
            <a:r>
              <a:rPr lang="it-IT" sz="2200" dirty="0" err="1"/>
              <a:t>implementable</a:t>
            </a:r>
            <a:r>
              <a:rPr lang="it-IT" sz="2200" dirty="0"/>
              <a:t>), </a:t>
            </a:r>
            <a:r>
              <a:rPr lang="it-IT" sz="2200" i="1" dirty="0" err="1"/>
              <a:t>perfomant</a:t>
            </a:r>
            <a:r>
              <a:rPr lang="it-IT" sz="2200" dirty="0"/>
              <a:t> and </a:t>
            </a:r>
            <a:r>
              <a:rPr lang="it-IT" sz="2200" i="1" dirty="0" err="1"/>
              <a:t>usable</a:t>
            </a:r>
            <a:r>
              <a:rPr lang="it-IT" sz="2200" dirty="0"/>
              <a:t> </a:t>
            </a:r>
            <a:r>
              <a:rPr lang="it-IT" sz="2200" dirty="0" err="1"/>
              <a:t>memory</a:t>
            </a:r>
            <a:r>
              <a:rPr lang="it-IT" sz="2200" dirty="0"/>
              <a:t> models </a:t>
            </a:r>
            <a:r>
              <a:rPr lang="it-IT" sz="2200" dirty="0" err="1"/>
              <a:t>covering</a:t>
            </a:r>
            <a:r>
              <a:rPr lang="it-IT" sz="2200" dirty="0"/>
              <a:t> the full </a:t>
            </a:r>
            <a:r>
              <a:rPr lang="it-IT" sz="2200" dirty="0" err="1"/>
              <a:t>stack</a:t>
            </a:r>
            <a:r>
              <a:rPr lang="it-IT" sz="2200" dirty="0"/>
              <a:t> of </a:t>
            </a:r>
            <a:r>
              <a:rPr lang="it-IT" sz="2200" dirty="0" err="1"/>
              <a:t>layers</a:t>
            </a:r>
            <a:r>
              <a:rPr lang="it-IT" sz="2200" dirty="0"/>
              <a:t>, </a:t>
            </a:r>
            <a:r>
              <a:rPr lang="it-IT" sz="2200" dirty="0" err="1"/>
              <a:t>encapsulated</a:t>
            </a:r>
            <a:r>
              <a:rPr lang="it-IT" sz="2200" dirty="0"/>
              <a:t> in high </a:t>
            </a:r>
            <a:r>
              <a:rPr lang="it-IT" sz="2200" dirty="0" err="1"/>
              <a:t>level</a:t>
            </a:r>
            <a:r>
              <a:rPr lang="it-IT" sz="2200" dirty="0"/>
              <a:t> programming </a:t>
            </a:r>
            <a:r>
              <a:rPr lang="it-IT" sz="2200" dirty="0" err="1"/>
              <a:t>language</a:t>
            </a:r>
            <a:r>
              <a:rPr lang="it-IT" sz="2200" dirty="0"/>
              <a:t> (C/C++/Java…)</a:t>
            </a:r>
            <a:endParaRPr lang="it-IT" sz="2200" i="1" dirty="0"/>
          </a:p>
        </p:txBody>
      </p:sp>
    </p:spTree>
    <p:extLst>
      <p:ext uri="{BB962C8B-B14F-4D97-AF65-F5344CB8AC3E}">
        <p14:creationId xmlns:p14="http://schemas.microsoft.com/office/powerpoint/2010/main" val="21826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C11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4332347" cy="8131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5" y="1242703"/>
                <a:ext cx="4349986" cy="9901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1C198F3-AC2C-463F-BE14-9B34332E2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690688"/>
            <a:ext cx="6477000" cy="19526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6D253D9F-5118-49E2-903C-78A517F98935}"/>
                  </a:ext>
                </a:extLst>
              </p14:cNvPr>
              <p14:cNvContentPartPr/>
              <p14:nvPr/>
            </p14:nvContentPartPr>
            <p14:xfrm flipV="1">
              <a:off x="4314300" y="1333047"/>
              <a:ext cx="5020200" cy="1173754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6D253D9F-5118-49E2-903C-78A517F989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flipV="1">
                <a:off x="4305660" y="1324049"/>
                <a:ext cx="5037840" cy="1191391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C2783F8-476B-43EF-8E9B-CD194B1827BA}"/>
              </a:ext>
            </a:extLst>
          </p:cNvPr>
          <p:cNvSpPr txBox="1"/>
          <p:nvPr/>
        </p:nvSpPr>
        <p:spPr>
          <a:xfrm>
            <a:off x="5980669" y="878337"/>
            <a:ext cx="6520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ops</a:t>
            </a:r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it-IT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ATOMICs</a:t>
            </a:r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for </a:t>
            </a:r>
            <a:r>
              <a:rPr lang="it-IT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concurrent</a:t>
            </a:r>
            <a:r>
              <a:rPr lang="it-IT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access</a:t>
            </a:r>
          </a:p>
        </p:txBody>
      </p:sp>
    </p:spTree>
    <p:extLst>
      <p:ext uri="{BB962C8B-B14F-4D97-AF65-F5344CB8AC3E}">
        <p14:creationId xmlns:p14="http://schemas.microsoft.com/office/powerpoint/2010/main" val="1768083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C11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4332347" cy="8131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5" y="1242703"/>
                <a:ext cx="4349986" cy="9901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1C198F3-AC2C-463F-BE14-9B34332E2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690688"/>
            <a:ext cx="6477000" cy="1952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EC32B5-E3D9-41CF-B57F-F5C4BE982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844" y="3498112"/>
            <a:ext cx="542925" cy="5715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FE4187-A6A4-4F50-93B1-6A02044AC7BA}"/>
              </a:ext>
            </a:extLst>
          </p:cNvPr>
          <p:cNvSpPr txBox="1"/>
          <p:nvPr/>
        </p:nvSpPr>
        <p:spPr>
          <a:xfrm>
            <a:off x="2169042" y="3599196"/>
            <a:ext cx="867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Sequential</a:t>
            </a:r>
            <a:r>
              <a:rPr lang="it-IT" b="1" dirty="0"/>
              <a:t> </a:t>
            </a:r>
            <a:r>
              <a:rPr lang="it-IT" b="1" dirty="0" err="1"/>
              <a:t>consistency</a:t>
            </a:r>
            <a:r>
              <a:rPr lang="it-IT" b="1" dirty="0"/>
              <a:t> </a:t>
            </a:r>
            <a:r>
              <a:rPr lang="it-IT" dirty="0"/>
              <a:t>=  </a:t>
            </a:r>
            <a:r>
              <a:rPr lang="it-IT" dirty="0" err="1"/>
              <a:t>interleaving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31918F8F-723C-41DC-900B-94D91E43354A}"/>
                  </a:ext>
                </a:extLst>
              </p14:cNvPr>
              <p14:cNvContentPartPr/>
              <p14:nvPr/>
            </p14:nvContentPartPr>
            <p14:xfrm>
              <a:off x="8782074" y="2572217"/>
              <a:ext cx="322200" cy="205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31918F8F-723C-41DC-900B-94D91E4335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728074" y="2464577"/>
                <a:ext cx="429840" cy="23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3318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C11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4332347" cy="8131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5" y="1242703"/>
                <a:ext cx="4349986" cy="9901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1C198F3-AC2C-463F-BE14-9B34332E2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690688"/>
            <a:ext cx="6477000" cy="1952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EC32B5-E3D9-41CF-B57F-F5C4BE982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844" y="3498112"/>
            <a:ext cx="542925" cy="5715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282706-5EB1-4A37-8333-A0EF32E90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158" y="4532804"/>
            <a:ext cx="581025" cy="3619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798DE8F-5A37-41E1-A410-331C464F94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3108" y="3952455"/>
            <a:ext cx="600075" cy="5715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FE4187-A6A4-4F50-93B1-6A02044AC7BA}"/>
              </a:ext>
            </a:extLst>
          </p:cNvPr>
          <p:cNvSpPr txBox="1"/>
          <p:nvPr/>
        </p:nvSpPr>
        <p:spPr>
          <a:xfrm>
            <a:off x="2169042" y="3599196"/>
            <a:ext cx="867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Sequential</a:t>
            </a:r>
            <a:r>
              <a:rPr lang="it-IT" b="1" dirty="0"/>
              <a:t> </a:t>
            </a:r>
            <a:r>
              <a:rPr lang="it-IT" b="1" dirty="0" err="1"/>
              <a:t>consistency</a:t>
            </a:r>
            <a:r>
              <a:rPr lang="it-IT" b="1" dirty="0"/>
              <a:t> </a:t>
            </a:r>
            <a:r>
              <a:rPr lang="it-IT" dirty="0"/>
              <a:t>=  </a:t>
            </a:r>
            <a:r>
              <a:rPr lang="it-IT" dirty="0" err="1"/>
              <a:t>interleaving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359D6A-980C-4EA8-BBB0-6F12C06B3F92}"/>
              </a:ext>
            </a:extLst>
          </p:cNvPr>
          <p:cNvSpPr txBox="1"/>
          <p:nvPr/>
        </p:nvSpPr>
        <p:spPr>
          <a:xfrm>
            <a:off x="2268280" y="4053539"/>
            <a:ext cx="798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Release</a:t>
            </a:r>
            <a:r>
              <a:rPr lang="it-IT" dirty="0"/>
              <a:t> =  </a:t>
            </a:r>
            <a:r>
              <a:rPr lang="en-US" dirty="0"/>
              <a:t>no reads or writes in the current thread can be reordered after this store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D1B047B-A4CD-44BD-AC40-D93745F48EE0}"/>
              </a:ext>
            </a:extLst>
          </p:cNvPr>
          <p:cNvSpPr txBox="1"/>
          <p:nvPr/>
        </p:nvSpPr>
        <p:spPr>
          <a:xfrm>
            <a:off x="2268280" y="4507882"/>
            <a:ext cx="867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Acquire</a:t>
            </a:r>
            <a:r>
              <a:rPr lang="it-IT" b="1" dirty="0"/>
              <a:t> </a:t>
            </a:r>
            <a:r>
              <a:rPr lang="it-IT" dirty="0"/>
              <a:t>= </a:t>
            </a:r>
            <a:r>
              <a:rPr lang="en-US" dirty="0"/>
              <a:t>no reads or writes in the current thread can be reordered before this load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3AE5AF8C-750D-4539-9DEC-9F0EDE0FF8B5}"/>
                  </a:ext>
                </a:extLst>
              </p14:cNvPr>
              <p14:cNvContentPartPr/>
              <p14:nvPr/>
            </p14:nvContentPartPr>
            <p14:xfrm>
              <a:off x="5656194" y="3125537"/>
              <a:ext cx="519120" cy="111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3AE5AF8C-750D-4539-9DEC-9F0EDE0FF8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2554" y="3017897"/>
                <a:ext cx="62676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198AE968-EF54-43DF-B681-185C7E5CD32C}"/>
                  </a:ext>
                </a:extLst>
              </p14:cNvPr>
              <p14:cNvContentPartPr/>
              <p14:nvPr/>
            </p14:nvContentPartPr>
            <p14:xfrm>
              <a:off x="5677794" y="2040497"/>
              <a:ext cx="495720" cy="219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198AE968-EF54-43DF-B681-185C7E5CD3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23794" y="1932857"/>
                <a:ext cx="6033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E782364E-7429-4F43-81DC-EA899E8A1D84}"/>
                  </a:ext>
                </a:extLst>
              </p14:cNvPr>
              <p14:cNvContentPartPr/>
              <p14:nvPr/>
            </p14:nvContentPartPr>
            <p14:xfrm>
              <a:off x="6974514" y="2550977"/>
              <a:ext cx="1060560" cy="648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E782364E-7429-4F43-81DC-EA899E8A1D8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20514" y="2442977"/>
                <a:ext cx="1168200" cy="2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3490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C11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4332347" cy="8131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5" y="1242703"/>
                <a:ext cx="4349986" cy="9901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1C198F3-AC2C-463F-BE14-9B34332E2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690688"/>
            <a:ext cx="6477000" cy="1952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EC32B5-E3D9-41CF-B57F-F5C4BE982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844" y="3498112"/>
            <a:ext cx="542925" cy="5715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282706-5EB1-4A37-8333-A0EF32E90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158" y="4532804"/>
            <a:ext cx="581025" cy="3619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798DE8F-5A37-41E1-A410-331C464F94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3108" y="3952455"/>
            <a:ext cx="600075" cy="571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8A47DDF-822D-4E98-BC8B-5D6A7AE98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3468" y="4914503"/>
            <a:ext cx="552450" cy="4572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FE4187-A6A4-4F50-93B1-6A02044AC7BA}"/>
              </a:ext>
            </a:extLst>
          </p:cNvPr>
          <p:cNvSpPr txBox="1"/>
          <p:nvPr/>
        </p:nvSpPr>
        <p:spPr>
          <a:xfrm>
            <a:off x="2169042" y="3599196"/>
            <a:ext cx="867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Sequential</a:t>
            </a:r>
            <a:r>
              <a:rPr lang="it-IT" b="1" dirty="0"/>
              <a:t> </a:t>
            </a:r>
            <a:r>
              <a:rPr lang="it-IT" b="1" dirty="0" err="1"/>
              <a:t>consistency</a:t>
            </a:r>
            <a:r>
              <a:rPr lang="it-IT" b="1" dirty="0"/>
              <a:t> </a:t>
            </a:r>
            <a:r>
              <a:rPr lang="it-IT" dirty="0"/>
              <a:t>=  </a:t>
            </a:r>
            <a:r>
              <a:rPr lang="it-IT" dirty="0" err="1"/>
              <a:t>interleaving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359D6A-980C-4EA8-BBB0-6F12C06B3F92}"/>
              </a:ext>
            </a:extLst>
          </p:cNvPr>
          <p:cNvSpPr txBox="1"/>
          <p:nvPr/>
        </p:nvSpPr>
        <p:spPr>
          <a:xfrm>
            <a:off x="2268280" y="4053539"/>
            <a:ext cx="798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Release</a:t>
            </a:r>
            <a:r>
              <a:rPr lang="it-IT" dirty="0"/>
              <a:t> =  </a:t>
            </a:r>
            <a:r>
              <a:rPr lang="en-US" dirty="0"/>
              <a:t>no reads or writes in the current thread can be reordered after this store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D1B047B-A4CD-44BD-AC40-D93745F48EE0}"/>
              </a:ext>
            </a:extLst>
          </p:cNvPr>
          <p:cNvSpPr txBox="1"/>
          <p:nvPr/>
        </p:nvSpPr>
        <p:spPr>
          <a:xfrm>
            <a:off x="2268280" y="4507882"/>
            <a:ext cx="867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Acquire</a:t>
            </a:r>
            <a:r>
              <a:rPr lang="it-IT" b="1" dirty="0"/>
              <a:t> </a:t>
            </a:r>
            <a:r>
              <a:rPr lang="it-IT" dirty="0"/>
              <a:t>= </a:t>
            </a:r>
            <a:r>
              <a:rPr lang="en-US" dirty="0"/>
              <a:t>no reads or writes in the current thread can be reordered before this load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D0C4B46-EB5D-4C18-8DDF-3E3C30A20624}"/>
              </a:ext>
            </a:extLst>
          </p:cNvPr>
          <p:cNvSpPr txBox="1"/>
          <p:nvPr/>
        </p:nvSpPr>
        <p:spPr>
          <a:xfrm>
            <a:off x="2395870" y="4958437"/>
            <a:ext cx="867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Relaxed</a:t>
            </a:r>
            <a:r>
              <a:rPr lang="it-IT" b="1" dirty="0"/>
              <a:t> </a:t>
            </a:r>
            <a:r>
              <a:rPr lang="it-IT" dirty="0"/>
              <a:t>= </a:t>
            </a:r>
            <a:r>
              <a:rPr lang="en-US" dirty="0"/>
              <a:t>only this operation's atomicity is guaranteed + coherence + ?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F552C47B-F9AE-42E1-BC54-62DBD942DF6C}"/>
                  </a:ext>
                </a:extLst>
              </p14:cNvPr>
              <p14:cNvContentPartPr/>
              <p14:nvPr/>
            </p14:nvContentPartPr>
            <p14:xfrm>
              <a:off x="4412034" y="2530097"/>
              <a:ext cx="483480" cy="6408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F552C47B-F9AE-42E1-BC54-62DBD942DF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58394" y="2422457"/>
                <a:ext cx="591120" cy="27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8416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C11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4332347" cy="8131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5" y="1242703"/>
                <a:ext cx="4349986" cy="99018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1C198F3-AC2C-463F-BE14-9B34332E2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0" y="1690688"/>
            <a:ext cx="6477000" cy="19526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EC32B5-E3D9-41CF-B57F-F5C4BE982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6844" y="3498112"/>
            <a:ext cx="542925" cy="5715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282706-5EB1-4A37-8333-A0EF32E904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158" y="4532804"/>
            <a:ext cx="581025" cy="3619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798DE8F-5A37-41E1-A410-331C464F94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3108" y="3952455"/>
            <a:ext cx="600075" cy="5715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8A47DDF-822D-4E98-BC8B-5D6A7AE987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43468" y="4914503"/>
            <a:ext cx="552450" cy="4572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3EDC02F-1E83-471E-8B62-C6F51C8BF4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6847" y="5396713"/>
            <a:ext cx="419100" cy="4191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5FE4187-A6A4-4F50-93B1-6A02044AC7BA}"/>
              </a:ext>
            </a:extLst>
          </p:cNvPr>
          <p:cNvSpPr txBox="1"/>
          <p:nvPr/>
        </p:nvSpPr>
        <p:spPr>
          <a:xfrm>
            <a:off x="2169042" y="3599196"/>
            <a:ext cx="867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Sequential</a:t>
            </a:r>
            <a:r>
              <a:rPr lang="it-IT" b="1" dirty="0"/>
              <a:t> </a:t>
            </a:r>
            <a:r>
              <a:rPr lang="it-IT" b="1" dirty="0" err="1"/>
              <a:t>consistency</a:t>
            </a:r>
            <a:r>
              <a:rPr lang="it-IT" b="1" dirty="0"/>
              <a:t> </a:t>
            </a:r>
            <a:r>
              <a:rPr lang="it-IT" dirty="0"/>
              <a:t>=  </a:t>
            </a:r>
            <a:r>
              <a:rPr lang="it-IT" dirty="0" err="1"/>
              <a:t>interleaving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B359D6A-980C-4EA8-BBB0-6F12C06B3F92}"/>
              </a:ext>
            </a:extLst>
          </p:cNvPr>
          <p:cNvSpPr txBox="1"/>
          <p:nvPr/>
        </p:nvSpPr>
        <p:spPr>
          <a:xfrm>
            <a:off x="2268280" y="4053539"/>
            <a:ext cx="7981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Release</a:t>
            </a:r>
            <a:r>
              <a:rPr lang="it-IT" dirty="0"/>
              <a:t> =  </a:t>
            </a:r>
            <a:r>
              <a:rPr lang="en-US" dirty="0"/>
              <a:t>no reads or writes in the current thread can be reordered after this store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D1B047B-A4CD-44BD-AC40-D93745F48EE0}"/>
              </a:ext>
            </a:extLst>
          </p:cNvPr>
          <p:cNvSpPr txBox="1"/>
          <p:nvPr/>
        </p:nvSpPr>
        <p:spPr>
          <a:xfrm>
            <a:off x="2268280" y="4507882"/>
            <a:ext cx="867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Acquire</a:t>
            </a:r>
            <a:r>
              <a:rPr lang="it-IT" b="1" dirty="0"/>
              <a:t> </a:t>
            </a:r>
            <a:r>
              <a:rPr lang="it-IT" dirty="0"/>
              <a:t>= </a:t>
            </a:r>
            <a:r>
              <a:rPr lang="en-US" dirty="0"/>
              <a:t>no reads or writes in the current thread can be reordered before this load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D0C4B46-EB5D-4C18-8DDF-3E3C30A20624}"/>
              </a:ext>
            </a:extLst>
          </p:cNvPr>
          <p:cNvSpPr txBox="1"/>
          <p:nvPr/>
        </p:nvSpPr>
        <p:spPr>
          <a:xfrm>
            <a:off x="2395870" y="4958437"/>
            <a:ext cx="867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Relaxed</a:t>
            </a:r>
            <a:r>
              <a:rPr lang="it-IT" b="1" dirty="0"/>
              <a:t> </a:t>
            </a:r>
            <a:r>
              <a:rPr lang="it-IT" dirty="0"/>
              <a:t>= </a:t>
            </a:r>
            <a:r>
              <a:rPr lang="en-US" dirty="0"/>
              <a:t>only this operation's atomicity is guaranteed + magic</a:t>
            </a:r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3F09C6-D27A-4457-9A86-50A28465F150}"/>
              </a:ext>
            </a:extLst>
          </p:cNvPr>
          <p:cNvSpPr txBox="1"/>
          <p:nvPr/>
        </p:nvSpPr>
        <p:spPr>
          <a:xfrm>
            <a:off x="2534094" y="5421597"/>
            <a:ext cx="867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Not</a:t>
            </a:r>
            <a:r>
              <a:rPr lang="it-IT" b="1" dirty="0"/>
              <a:t> </a:t>
            </a:r>
            <a:r>
              <a:rPr lang="it-IT" b="1" dirty="0" err="1"/>
              <a:t>atomic</a:t>
            </a:r>
            <a:r>
              <a:rPr lang="it-IT" b="1" dirty="0"/>
              <a:t> </a:t>
            </a:r>
            <a:r>
              <a:rPr lang="it-IT" dirty="0"/>
              <a:t>= 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i="1" dirty="0"/>
              <a:t>race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i="1" dirty="0" err="1"/>
              <a:t>undefined</a:t>
            </a:r>
            <a:r>
              <a:rPr lang="it-IT" i="1" dirty="0"/>
              <a:t> </a:t>
            </a:r>
            <a:r>
              <a:rPr lang="it-IT" i="1" dirty="0" err="1"/>
              <a:t>behaviour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5E3BB46B-E050-48DF-89DF-5FACB0F67479}"/>
                  </a:ext>
                </a:extLst>
              </p14:cNvPr>
              <p14:cNvContentPartPr/>
              <p14:nvPr/>
            </p14:nvContentPartPr>
            <p14:xfrm>
              <a:off x="3263994" y="2526137"/>
              <a:ext cx="332280" cy="363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5E3BB46B-E050-48DF-89DF-5FACB0F6747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210354" y="2418497"/>
                <a:ext cx="439920" cy="2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843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008DC4-9A17-45E4-83A8-FE61D0359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0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600" dirty="0" err="1"/>
              <a:t>Spatial</a:t>
            </a:r>
            <a:r>
              <a:rPr lang="it-IT" sz="2600" dirty="0"/>
              <a:t> </a:t>
            </a:r>
            <a:r>
              <a:rPr lang="it-IT" sz="2600" dirty="0" err="1"/>
              <a:t>separation</a:t>
            </a:r>
            <a:r>
              <a:rPr lang="it-IT" sz="2600" dirty="0"/>
              <a:t> of processing </a:t>
            </a:r>
            <a:r>
              <a:rPr lang="it-IT" sz="2600" dirty="0" err="1"/>
              <a:t>components</a:t>
            </a:r>
            <a:r>
              <a:rPr lang="it-IT" sz="26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FF571470-837B-4619-AF9A-65C6E5E7B068}"/>
                  </a:ext>
                </a:extLst>
              </p14:cNvPr>
              <p14:cNvContentPartPr/>
              <p14:nvPr/>
            </p14:nvContentPartPr>
            <p14:xfrm>
              <a:off x="6028434" y="2413097"/>
              <a:ext cx="130320" cy="424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FF571470-837B-4619-AF9A-65C6E5E7B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9794" y="2404457"/>
                <a:ext cx="1479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CD400B-D7E7-419A-8FDD-723DF4AA7D4E}"/>
              </a:ext>
            </a:extLst>
          </p:cNvPr>
          <p:cNvSpPr txBox="1"/>
          <p:nvPr/>
        </p:nvSpPr>
        <p:spPr>
          <a:xfrm>
            <a:off x="1913860" y="2837706"/>
            <a:ext cx="83040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dirty="0" err="1"/>
              <a:t>Minimise</a:t>
            </a:r>
            <a:r>
              <a:rPr lang="it-IT" sz="2600" dirty="0"/>
              <a:t> </a:t>
            </a:r>
            <a:r>
              <a:rPr lang="it-IT" sz="2600" dirty="0" err="1"/>
              <a:t>communication</a:t>
            </a:r>
            <a:r>
              <a:rPr lang="it-IT" sz="2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54700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14:cNvPr>
              <p14:cNvContentPartPr/>
              <p14:nvPr/>
            </p14:nvContentPartPr>
            <p14:xfrm>
              <a:off x="49453" y="2470774"/>
              <a:ext cx="1430640" cy="448147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55" y="2461774"/>
                <a:ext cx="1448276" cy="4499109"/>
              </a:xfrm>
              <a:prstGeom prst="rect">
                <a:avLst/>
              </a:prstGeom>
            </p:spPr>
          </p:pic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35AD5BD2-C3E4-456C-BC04-963CF5DFD3FB}"/>
              </a:ext>
            </a:extLst>
          </p:cNvPr>
          <p:cNvSpPr txBox="1"/>
          <p:nvPr/>
        </p:nvSpPr>
        <p:spPr>
          <a:xfrm>
            <a:off x="3376531" y="1649843"/>
            <a:ext cx="86761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only this operation's atomicity is guaranteed = </a:t>
            </a:r>
            <a:r>
              <a:rPr lang="en-US" sz="2200" b="1" dirty="0"/>
              <a:t>coherence</a:t>
            </a:r>
            <a:r>
              <a:rPr lang="en-US" sz="2200" dirty="0"/>
              <a:t> (COH)</a:t>
            </a:r>
            <a:endParaRPr lang="it-IT" sz="22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A39EE1F-35C8-4F62-826A-51334751DC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250" y="2673433"/>
            <a:ext cx="6179626" cy="229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36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14:cNvPr>
              <p14:cNvContentPartPr/>
              <p14:nvPr/>
            </p14:nvContentPartPr>
            <p14:xfrm>
              <a:off x="49453" y="2470774"/>
              <a:ext cx="1430640" cy="448147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55" y="2461774"/>
                <a:ext cx="1448276" cy="4499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4AE49874-8504-412E-AE07-E1F104E9C75E}"/>
                  </a:ext>
                </a:extLst>
              </p14:cNvPr>
              <p14:cNvContentPartPr/>
              <p14:nvPr/>
            </p14:nvContentPartPr>
            <p14:xfrm>
              <a:off x="2582053" y="1551884"/>
              <a:ext cx="9052920" cy="481644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4AE49874-8504-412E-AE07-E1F104E9C7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3053" y="1542884"/>
                <a:ext cx="9070560" cy="483408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A1970A4-687D-43BB-979E-0898C0F11D1C}"/>
              </a:ext>
            </a:extLst>
          </p:cNvPr>
          <p:cNvSpPr txBox="1"/>
          <p:nvPr/>
        </p:nvSpPr>
        <p:spPr>
          <a:xfrm>
            <a:off x="8614611" y="1690688"/>
            <a:ext cx="3188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(COHERENCE)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‘clock’,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…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sense</a:t>
            </a:r>
            <a:r>
              <a:rPr lang="it-IT" dirty="0"/>
              <a:t>?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9465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14:cNvPr>
              <p14:cNvContentPartPr/>
              <p14:nvPr/>
            </p14:nvContentPartPr>
            <p14:xfrm>
              <a:off x="49453" y="2470774"/>
              <a:ext cx="1430640" cy="448147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55" y="2461774"/>
                <a:ext cx="1448276" cy="4499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4AE49874-8504-412E-AE07-E1F104E9C75E}"/>
                  </a:ext>
                </a:extLst>
              </p14:cNvPr>
              <p14:cNvContentPartPr/>
              <p14:nvPr/>
            </p14:nvContentPartPr>
            <p14:xfrm>
              <a:off x="2582053" y="1551884"/>
              <a:ext cx="9052920" cy="481644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4AE49874-8504-412E-AE07-E1F104E9C7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3053" y="1542884"/>
                <a:ext cx="9070560" cy="483408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A1970A4-687D-43BB-979E-0898C0F11D1C}"/>
              </a:ext>
            </a:extLst>
          </p:cNvPr>
          <p:cNvSpPr txBox="1"/>
          <p:nvPr/>
        </p:nvSpPr>
        <p:spPr>
          <a:xfrm>
            <a:off x="8614611" y="1690688"/>
            <a:ext cx="3188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(COHERENCE)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‘clock’,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…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sense</a:t>
            </a:r>
            <a:r>
              <a:rPr lang="it-IT" dirty="0"/>
              <a:t>?</a:t>
            </a:r>
          </a:p>
          <a:p>
            <a:r>
              <a:rPr lang="it-IT" dirty="0"/>
              <a:t>For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,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associate a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  <a:p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3AB12398-65D2-46FF-AA22-0E735DE743F4}"/>
                  </a:ext>
                </a:extLst>
              </p14:cNvPr>
              <p14:cNvContentPartPr/>
              <p14:nvPr/>
            </p14:nvContentPartPr>
            <p14:xfrm>
              <a:off x="3401874" y="4929882"/>
              <a:ext cx="282240" cy="791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3AB12398-65D2-46FF-AA22-0E735DE743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3234" y="4920886"/>
                <a:ext cx="299880" cy="80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7" name="Input penna 126">
                <a:extLst>
                  <a:ext uri="{FF2B5EF4-FFF2-40B4-BE49-F238E27FC236}">
                    <a16:creationId xmlns:a16="http://schemas.microsoft.com/office/drawing/2014/main" id="{F9DB6E6C-9831-4B94-9667-CDF83B09C58E}"/>
                  </a:ext>
                </a:extLst>
              </p14:cNvPr>
              <p14:cNvContentPartPr/>
              <p14:nvPr/>
            </p14:nvContentPartPr>
            <p14:xfrm>
              <a:off x="4731354" y="3476562"/>
              <a:ext cx="310680" cy="1789560"/>
            </p14:xfrm>
          </p:contentPart>
        </mc:Choice>
        <mc:Fallback xmlns="">
          <p:pic>
            <p:nvPicPr>
              <p:cNvPr id="127" name="Input penna 126">
                <a:extLst>
                  <a:ext uri="{FF2B5EF4-FFF2-40B4-BE49-F238E27FC236}">
                    <a16:creationId xmlns:a16="http://schemas.microsoft.com/office/drawing/2014/main" id="{F9DB6E6C-9831-4B94-9667-CDF83B09C58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22354" y="3467562"/>
                <a:ext cx="3283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14:cNvPr>
              <p14:cNvContentPartPr/>
              <p14:nvPr/>
            </p14:nvContentPartPr>
            <p14:xfrm>
              <a:off x="6549354" y="5454042"/>
              <a:ext cx="271440" cy="298080"/>
            </p14:xfrm>
          </p:contentPart>
        </mc:Choice>
        <mc:Fallback xmlns="">
          <p:pic>
            <p:nvPicPr>
              <p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0354" y="5445402"/>
                <a:ext cx="289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14:cNvPr>
              <p14:cNvContentPartPr/>
              <p14:nvPr/>
            </p14:nvContentPartPr>
            <p14:xfrm>
              <a:off x="8356914" y="4709562"/>
              <a:ext cx="354960" cy="724320"/>
            </p14:xfrm>
          </p:contentPart>
        </mc:Choice>
        <mc:Fallback xmlns="">
          <p:pic>
            <p:nvPicPr>
              <p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47914" y="4700918"/>
                <a:ext cx="372600" cy="74196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7896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14:cNvPr>
              <p14:cNvContentPartPr/>
              <p14:nvPr/>
            </p14:nvContentPartPr>
            <p14:xfrm>
              <a:off x="49453" y="2470774"/>
              <a:ext cx="1430640" cy="448147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55" y="2461774"/>
                <a:ext cx="1448276" cy="4499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4AE49874-8504-412E-AE07-E1F104E9C75E}"/>
                  </a:ext>
                </a:extLst>
              </p14:cNvPr>
              <p14:cNvContentPartPr/>
              <p14:nvPr/>
            </p14:nvContentPartPr>
            <p14:xfrm>
              <a:off x="2582053" y="1551884"/>
              <a:ext cx="9052920" cy="481644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4AE49874-8504-412E-AE07-E1F104E9C7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3053" y="1542884"/>
                <a:ext cx="9070560" cy="483408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A1970A4-687D-43BB-979E-0898C0F11D1C}"/>
              </a:ext>
            </a:extLst>
          </p:cNvPr>
          <p:cNvSpPr txBox="1"/>
          <p:nvPr/>
        </p:nvSpPr>
        <p:spPr>
          <a:xfrm>
            <a:off x="8614611" y="1690688"/>
            <a:ext cx="3188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</a:t>
            </a:r>
            <a:r>
              <a:rPr lang="it-IT" b="1" dirty="0"/>
              <a:t>COHERENCE</a:t>
            </a:r>
            <a:r>
              <a:rPr lang="it-IT" dirty="0"/>
              <a:t>)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‘clock’,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…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sense</a:t>
            </a:r>
            <a:r>
              <a:rPr lang="it-IT" dirty="0"/>
              <a:t>?</a:t>
            </a:r>
          </a:p>
          <a:p>
            <a:r>
              <a:rPr lang="it-IT" dirty="0"/>
              <a:t>For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,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associate a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location, </a:t>
            </a:r>
            <a:r>
              <a:rPr lang="it-IT" i="1" dirty="0" err="1"/>
              <a:t>each</a:t>
            </a:r>
            <a:r>
              <a:rPr lang="it-IT" i="1" dirty="0"/>
              <a:t> </a:t>
            </a:r>
            <a:r>
              <a:rPr lang="it-IT" i="1" dirty="0" err="1"/>
              <a:t>thread</a:t>
            </a:r>
            <a:r>
              <a:rPr lang="it-IT" i="1" dirty="0"/>
              <a:t> </a:t>
            </a:r>
            <a:r>
              <a:rPr lang="it-IT" dirty="0"/>
              <a:t>can access a </a:t>
            </a:r>
            <a:r>
              <a:rPr lang="it-IT" i="1" dirty="0" err="1"/>
              <a:t>subsequence</a:t>
            </a:r>
            <a:r>
              <a:rPr lang="it-IT" dirty="0"/>
              <a:t> of the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 =&gt; </a:t>
            </a:r>
            <a:r>
              <a:rPr lang="it-IT" b="1" dirty="0" err="1"/>
              <a:t>local</a:t>
            </a:r>
            <a:r>
              <a:rPr lang="it-IT" b="1" dirty="0"/>
              <a:t> </a:t>
            </a:r>
            <a:r>
              <a:rPr lang="it-IT" b="1" dirty="0" err="1"/>
              <a:t>total</a:t>
            </a:r>
            <a:r>
              <a:rPr lang="it-IT" b="1" dirty="0"/>
              <a:t> </a:t>
            </a:r>
            <a:r>
              <a:rPr lang="it-IT" b="1" dirty="0" err="1"/>
              <a:t>order</a:t>
            </a:r>
            <a:endParaRPr lang="it-IT" b="1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3AB12398-65D2-46FF-AA22-0E735DE743F4}"/>
                  </a:ext>
                </a:extLst>
              </p14:cNvPr>
              <p14:cNvContentPartPr/>
              <p14:nvPr/>
            </p14:nvContentPartPr>
            <p14:xfrm>
              <a:off x="3401874" y="4929882"/>
              <a:ext cx="282240" cy="791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3AB12398-65D2-46FF-AA22-0E735DE743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3234" y="4920886"/>
                <a:ext cx="299880" cy="80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7" name="Input penna 126">
                <a:extLst>
                  <a:ext uri="{FF2B5EF4-FFF2-40B4-BE49-F238E27FC236}">
                    <a16:creationId xmlns:a16="http://schemas.microsoft.com/office/drawing/2014/main" id="{F9DB6E6C-9831-4B94-9667-CDF83B09C58E}"/>
                  </a:ext>
                </a:extLst>
              </p14:cNvPr>
              <p14:cNvContentPartPr/>
              <p14:nvPr/>
            </p14:nvContentPartPr>
            <p14:xfrm>
              <a:off x="4731354" y="3476562"/>
              <a:ext cx="310680" cy="1789560"/>
            </p14:xfrm>
          </p:contentPart>
        </mc:Choice>
        <mc:Fallback xmlns="">
          <p:pic>
            <p:nvPicPr>
              <p:cNvPr id="127" name="Input penna 126">
                <a:extLst>
                  <a:ext uri="{FF2B5EF4-FFF2-40B4-BE49-F238E27FC236}">
                    <a16:creationId xmlns:a16="http://schemas.microsoft.com/office/drawing/2014/main" id="{F9DB6E6C-9831-4B94-9667-CDF83B09C58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22354" y="3467562"/>
                <a:ext cx="3283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14:cNvPr>
              <p14:cNvContentPartPr/>
              <p14:nvPr/>
            </p14:nvContentPartPr>
            <p14:xfrm>
              <a:off x="6549354" y="5454042"/>
              <a:ext cx="271440" cy="298080"/>
            </p14:xfrm>
          </p:contentPart>
        </mc:Choice>
        <mc:Fallback xmlns="">
          <p:pic>
            <p:nvPicPr>
              <p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0354" y="5445402"/>
                <a:ext cx="289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14:cNvPr>
              <p14:cNvContentPartPr/>
              <p14:nvPr/>
            </p14:nvContentPartPr>
            <p14:xfrm>
              <a:off x="8356914" y="4709562"/>
              <a:ext cx="354960" cy="724320"/>
            </p14:xfrm>
          </p:contentPart>
        </mc:Choice>
        <mc:Fallback xmlns="">
          <p:pic>
            <p:nvPicPr>
              <p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47914" y="4700918"/>
                <a:ext cx="372600" cy="74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42" name="Input penna 141">
                <a:extLst>
                  <a:ext uri="{FF2B5EF4-FFF2-40B4-BE49-F238E27FC236}">
                    <a16:creationId xmlns:a16="http://schemas.microsoft.com/office/drawing/2014/main" id="{CC4B87C9-99F7-46D1-BAEA-BBBD3725F7BF}"/>
                  </a:ext>
                </a:extLst>
              </p14:cNvPr>
              <p14:cNvContentPartPr/>
              <p14:nvPr/>
            </p14:nvContentPartPr>
            <p14:xfrm>
              <a:off x="3405474" y="3947442"/>
              <a:ext cx="5281200" cy="1782720"/>
            </p14:xfrm>
          </p:contentPart>
        </mc:Choice>
        <mc:Fallback xmlns="">
          <p:pic>
            <p:nvPicPr>
              <p:cNvPr id="142" name="Input penna 141">
                <a:extLst>
                  <a:ext uri="{FF2B5EF4-FFF2-40B4-BE49-F238E27FC236}">
                    <a16:creationId xmlns:a16="http://schemas.microsoft.com/office/drawing/2014/main" id="{CC4B87C9-99F7-46D1-BAEA-BBBD3725F7B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387834" y="3839442"/>
                <a:ext cx="5316840" cy="19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218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14:cNvPr>
              <p14:cNvContentPartPr/>
              <p14:nvPr/>
            </p14:nvContentPartPr>
            <p14:xfrm>
              <a:off x="49453" y="2470774"/>
              <a:ext cx="1430640" cy="448147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55" y="2461774"/>
                <a:ext cx="1448276" cy="4499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4AE49874-8504-412E-AE07-E1F104E9C75E}"/>
                  </a:ext>
                </a:extLst>
              </p14:cNvPr>
              <p14:cNvContentPartPr/>
              <p14:nvPr/>
            </p14:nvContentPartPr>
            <p14:xfrm>
              <a:off x="2582053" y="1551884"/>
              <a:ext cx="9052920" cy="481644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4AE49874-8504-412E-AE07-E1F104E9C7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3053" y="1542884"/>
                <a:ext cx="9070560" cy="483408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A1970A4-687D-43BB-979E-0898C0F11D1C}"/>
              </a:ext>
            </a:extLst>
          </p:cNvPr>
          <p:cNvSpPr txBox="1"/>
          <p:nvPr/>
        </p:nvSpPr>
        <p:spPr>
          <a:xfrm>
            <a:off x="8614611" y="1690688"/>
            <a:ext cx="3188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</a:t>
            </a:r>
            <a:r>
              <a:rPr lang="it-IT" b="1" dirty="0"/>
              <a:t>COHERENCE</a:t>
            </a:r>
            <a:r>
              <a:rPr lang="it-IT" dirty="0"/>
              <a:t>)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‘clock’,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…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sense</a:t>
            </a:r>
            <a:r>
              <a:rPr lang="it-IT" dirty="0"/>
              <a:t>?</a:t>
            </a:r>
          </a:p>
          <a:p>
            <a:r>
              <a:rPr lang="it-IT" dirty="0"/>
              <a:t>For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,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associate a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location, </a:t>
            </a:r>
            <a:r>
              <a:rPr lang="it-IT" i="1" dirty="0" err="1"/>
              <a:t>each</a:t>
            </a:r>
            <a:r>
              <a:rPr lang="it-IT" i="1" dirty="0"/>
              <a:t> </a:t>
            </a:r>
            <a:r>
              <a:rPr lang="it-IT" i="1" dirty="0" err="1"/>
              <a:t>thread</a:t>
            </a:r>
            <a:r>
              <a:rPr lang="it-IT" i="1" dirty="0"/>
              <a:t> </a:t>
            </a:r>
            <a:r>
              <a:rPr lang="it-IT" dirty="0"/>
              <a:t>can access a </a:t>
            </a:r>
            <a:r>
              <a:rPr lang="it-IT" i="1" dirty="0" err="1"/>
              <a:t>subsequence</a:t>
            </a:r>
            <a:r>
              <a:rPr lang="it-IT" dirty="0"/>
              <a:t> of the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 =&gt; </a:t>
            </a:r>
            <a:r>
              <a:rPr lang="it-IT" b="1" dirty="0" err="1"/>
              <a:t>local</a:t>
            </a:r>
            <a:r>
              <a:rPr lang="it-IT" b="1" dirty="0"/>
              <a:t> </a:t>
            </a:r>
            <a:r>
              <a:rPr lang="it-IT" b="1" dirty="0" err="1"/>
              <a:t>total</a:t>
            </a:r>
            <a:r>
              <a:rPr lang="it-IT" b="1" dirty="0"/>
              <a:t> </a:t>
            </a:r>
            <a:r>
              <a:rPr lang="it-IT" b="1" dirty="0" err="1"/>
              <a:t>order</a:t>
            </a:r>
            <a:endParaRPr lang="it-IT" b="1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3AB12398-65D2-46FF-AA22-0E735DE743F4}"/>
                  </a:ext>
                </a:extLst>
              </p14:cNvPr>
              <p14:cNvContentPartPr/>
              <p14:nvPr/>
            </p14:nvContentPartPr>
            <p14:xfrm>
              <a:off x="3401874" y="4929882"/>
              <a:ext cx="282240" cy="791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3AB12398-65D2-46FF-AA22-0E735DE743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3234" y="4920886"/>
                <a:ext cx="299880" cy="80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164090C-0732-4C1D-96AB-79777BF96E36}"/>
                  </a:ext>
                </a:extLst>
              </p14:cNvPr>
              <p14:cNvContentPartPr/>
              <p14:nvPr/>
            </p14:nvContentPartPr>
            <p14:xfrm>
              <a:off x="4731354" y="3476562"/>
              <a:ext cx="310680" cy="17895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164090C-0732-4C1D-96AB-79777BF96E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22354" y="3467562"/>
                <a:ext cx="3283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14:cNvPr>
              <p14:cNvContentPartPr/>
              <p14:nvPr/>
            </p14:nvContentPartPr>
            <p14:xfrm>
              <a:off x="6549354" y="5454042"/>
              <a:ext cx="271440" cy="298080"/>
            </p14:xfrm>
          </p:contentPart>
        </mc:Choice>
        <mc:Fallback xmlns="">
          <p:pic>
            <p:nvPicPr>
              <p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0354" y="5445402"/>
                <a:ext cx="289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14:cNvPr>
              <p14:cNvContentPartPr/>
              <p14:nvPr/>
            </p14:nvContentPartPr>
            <p14:xfrm>
              <a:off x="8356914" y="4709562"/>
              <a:ext cx="354960" cy="724320"/>
            </p14:xfrm>
          </p:contentPart>
        </mc:Choice>
        <mc:Fallback xmlns="">
          <p:pic>
            <p:nvPicPr>
              <p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47914" y="4700918"/>
                <a:ext cx="372600" cy="74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041772F6-2201-44D6-98D0-8D98BE97EE7F}"/>
                  </a:ext>
                </a:extLst>
              </p14:cNvPr>
              <p14:cNvContentPartPr/>
              <p14:nvPr/>
            </p14:nvContentPartPr>
            <p14:xfrm>
              <a:off x="3650634" y="3947442"/>
              <a:ext cx="4713120" cy="172044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041772F6-2201-44D6-98D0-8D98BE97EE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2634" y="3839442"/>
                <a:ext cx="4748760" cy="19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0C698768-4F35-4DFA-8A5F-FBD9ACF25C70}"/>
                  </a:ext>
                </a:extLst>
              </p14:cNvPr>
              <p14:cNvContentPartPr/>
              <p14:nvPr/>
            </p14:nvContentPartPr>
            <p14:xfrm>
              <a:off x="4971474" y="3898842"/>
              <a:ext cx="692640" cy="95040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0C698768-4F35-4DFA-8A5F-FBD9ACF25C7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53834" y="3790842"/>
                <a:ext cx="72828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B6DD2222-051E-4632-B4F9-71A3758F6E1C}"/>
                  </a:ext>
                </a:extLst>
              </p14:cNvPr>
              <p14:cNvContentPartPr/>
              <p14:nvPr/>
            </p14:nvContentPartPr>
            <p14:xfrm>
              <a:off x="3413034" y="4949682"/>
              <a:ext cx="232560" cy="22320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B6DD2222-051E-4632-B4F9-71A3758F6E1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95034" y="4842042"/>
                <a:ext cx="2682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73679401-10B6-4ED4-8571-9A1356C74419}"/>
                  </a:ext>
                </a:extLst>
              </p14:cNvPr>
              <p14:cNvContentPartPr/>
              <p14:nvPr/>
            </p14:nvContentPartPr>
            <p14:xfrm>
              <a:off x="3406554" y="5451162"/>
              <a:ext cx="217440" cy="23760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73679401-10B6-4ED4-8571-9A1356C7441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88914" y="5343162"/>
                <a:ext cx="25308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7ED862D6-0808-46E4-8B20-02CDA802F417}"/>
                  </a:ext>
                </a:extLst>
              </p14:cNvPr>
              <p14:cNvContentPartPr/>
              <p14:nvPr/>
            </p14:nvContentPartPr>
            <p14:xfrm>
              <a:off x="4716954" y="3817482"/>
              <a:ext cx="1141560" cy="128556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7ED862D6-0808-46E4-8B20-02CDA802F41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99314" y="3709482"/>
                <a:ext cx="1177200" cy="15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5FB9B432-F09B-4E9F-952F-079B8B033E8F}"/>
                  </a:ext>
                </a:extLst>
              </p14:cNvPr>
              <p14:cNvContentPartPr/>
              <p14:nvPr/>
            </p14:nvContentPartPr>
            <p14:xfrm>
              <a:off x="6389874" y="4388442"/>
              <a:ext cx="2307600" cy="1352160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5FB9B432-F09B-4E9F-952F-079B8B033E8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71874" y="4280442"/>
                <a:ext cx="2343240" cy="156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1306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14:cNvPr>
              <p14:cNvContentPartPr/>
              <p14:nvPr/>
            </p14:nvContentPartPr>
            <p14:xfrm>
              <a:off x="49453" y="2470774"/>
              <a:ext cx="1430640" cy="448147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55" y="2461774"/>
                <a:ext cx="1448276" cy="4499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4AE49874-8504-412E-AE07-E1F104E9C75E}"/>
                  </a:ext>
                </a:extLst>
              </p14:cNvPr>
              <p14:cNvContentPartPr/>
              <p14:nvPr/>
            </p14:nvContentPartPr>
            <p14:xfrm>
              <a:off x="2582053" y="1551884"/>
              <a:ext cx="9052920" cy="481644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4AE49874-8504-412E-AE07-E1F104E9C7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3053" y="1542884"/>
                <a:ext cx="9070560" cy="483408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A1970A4-687D-43BB-979E-0898C0F11D1C}"/>
              </a:ext>
            </a:extLst>
          </p:cNvPr>
          <p:cNvSpPr txBox="1"/>
          <p:nvPr/>
        </p:nvSpPr>
        <p:spPr>
          <a:xfrm>
            <a:off x="8614611" y="1690688"/>
            <a:ext cx="3188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</a:t>
            </a:r>
            <a:r>
              <a:rPr lang="it-IT" b="1" dirty="0"/>
              <a:t>COHERENCE</a:t>
            </a:r>
            <a:r>
              <a:rPr lang="it-IT" dirty="0"/>
              <a:t>)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‘clock’,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…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sense</a:t>
            </a:r>
            <a:r>
              <a:rPr lang="it-IT" dirty="0"/>
              <a:t>?</a:t>
            </a:r>
          </a:p>
          <a:p>
            <a:r>
              <a:rPr lang="it-IT" dirty="0"/>
              <a:t>For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,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associate a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location, </a:t>
            </a:r>
            <a:r>
              <a:rPr lang="it-IT" i="1" dirty="0" err="1"/>
              <a:t>each</a:t>
            </a:r>
            <a:r>
              <a:rPr lang="it-IT" i="1" dirty="0"/>
              <a:t> </a:t>
            </a:r>
            <a:r>
              <a:rPr lang="it-IT" i="1" dirty="0" err="1"/>
              <a:t>thread</a:t>
            </a:r>
            <a:r>
              <a:rPr lang="it-IT" i="1" dirty="0"/>
              <a:t> </a:t>
            </a:r>
            <a:r>
              <a:rPr lang="it-IT" dirty="0"/>
              <a:t>can access a </a:t>
            </a:r>
            <a:r>
              <a:rPr lang="it-IT" i="1" dirty="0" err="1"/>
              <a:t>subsequence</a:t>
            </a:r>
            <a:r>
              <a:rPr lang="it-IT" dirty="0"/>
              <a:t> of the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 =&gt; </a:t>
            </a:r>
            <a:r>
              <a:rPr lang="it-IT" b="1" dirty="0" err="1"/>
              <a:t>local</a:t>
            </a:r>
            <a:r>
              <a:rPr lang="it-IT" b="1" dirty="0"/>
              <a:t> </a:t>
            </a:r>
            <a:r>
              <a:rPr lang="it-IT" b="1" dirty="0" err="1"/>
              <a:t>total</a:t>
            </a:r>
            <a:r>
              <a:rPr lang="it-IT" b="1" dirty="0"/>
              <a:t> </a:t>
            </a:r>
            <a:r>
              <a:rPr lang="it-IT" b="1" dirty="0" err="1"/>
              <a:t>order</a:t>
            </a:r>
            <a:endParaRPr lang="it-IT" b="1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719E82B1-653E-4E7C-948A-A417B3DC2FE3}"/>
                  </a:ext>
                </a:extLst>
              </p14:cNvPr>
              <p14:cNvContentPartPr/>
              <p14:nvPr/>
            </p14:nvContentPartPr>
            <p14:xfrm>
              <a:off x="3401874" y="4929882"/>
              <a:ext cx="282240" cy="79128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719E82B1-653E-4E7C-948A-A417B3DC2F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3234" y="4920886"/>
                <a:ext cx="299880" cy="80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164090C-0732-4C1D-96AB-79777BF96E36}"/>
                  </a:ext>
                </a:extLst>
              </p14:cNvPr>
              <p14:cNvContentPartPr/>
              <p14:nvPr/>
            </p14:nvContentPartPr>
            <p14:xfrm>
              <a:off x="4731354" y="3476562"/>
              <a:ext cx="310680" cy="17895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164090C-0732-4C1D-96AB-79777BF96E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22354" y="3467562"/>
                <a:ext cx="3283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14:cNvPr>
              <p14:cNvContentPartPr/>
              <p14:nvPr/>
            </p14:nvContentPartPr>
            <p14:xfrm>
              <a:off x="6549354" y="5454042"/>
              <a:ext cx="271440" cy="298080"/>
            </p14:xfrm>
          </p:contentPart>
        </mc:Choice>
        <mc:Fallback xmlns="">
          <p:pic>
            <p:nvPicPr>
              <p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0354" y="5445402"/>
                <a:ext cx="289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14:cNvPr>
              <p14:cNvContentPartPr/>
              <p14:nvPr/>
            </p14:nvContentPartPr>
            <p14:xfrm>
              <a:off x="8356914" y="4709562"/>
              <a:ext cx="354960" cy="724320"/>
            </p14:xfrm>
          </p:contentPart>
        </mc:Choice>
        <mc:Fallback xmlns="">
          <p:pic>
            <p:nvPicPr>
              <p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47914" y="4700918"/>
                <a:ext cx="372600" cy="74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137E51E9-77FC-4B0D-A535-14C758BE0DBA}"/>
                  </a:ext>
                </a:extLst>
              </p14:cNvPr>
              <p14:cNvContentPartPr/>
              <p14:nvPr/>
            </p14:nvContentPartPr>
            <p14:xfrm>
              <a:off x="3650634" y="3947442"/>
              <a:ext cx="4713120" cy="1720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137E51E9-77FC-4B0D-A535-14C758BE0DB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2634" y="3839442"/>
                <a:ext cx="4748760" cy="19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6262B366-7410-46BB-8218-5B564E021182}"/>
                  </a:ext>
                </a:extLst>
              </p14:cNvPr>
              <p14:cNvContentPartPr/>
              <p14:nvPr/>
            </p14:nvContentPartPr>
            <p14:xfrm>
              <a:off x="6868314" y="4516602"/>
              <a:ext cx="1462320" cy="31068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6262B366-7410-46BB-8218-5B564E0211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50674" y="4408837"/>
                <a:ext cx="1497960" cy="526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65B3E490-0363-4366-B78F-5900E5F631FB}"/>
                  </a:ext>
                </a:extLst>
              </p14:cNvPr>
              <p14:cNvContentPartPr/>
              <p14:nvPr/>
            </p14:nvContentPartPr>
            <p14:xfrm>
              <a:off x="6509394" y="4388442"/>
              <a:ext cx="72360" cy="4680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65B3E490-0363-4366-B78F-5900E5F631F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91754" y="4280442"/>
                <a:ext cx="108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0C698768-4F35-4DFA-8A5F-FBD9ACF25C70}"/>
                  </a:ext>
                </a:extLst>
              </p14:cNvPr>
              <p14:cNvContentPartPr/>
              <p14:nvPr/>
            </p14:nvContentPartPr>
            <p14:xfrm>
              <a:off x="4971474" y="3898842"/>
              <a:ext cx="692640" cy="95040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0C698768-4F35-4DFA-8A5F-FBD9ACF25C70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53834" y="3790842"/>
                <a:ext cx="72828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143CFA08-7762-4ECF-A0CC-4929AA51F7DC}"/>
                  </a:ext>
                </a:extLst>
              </p14:cNvPr>
              <p14:cNvContentPartPr/>
              <p14:nvPr/>
            </p14:nvContentPartPr>
            <p14:xfrm>
              <a:off x="5018274" y="3912522"/>
              <a:ext cx="840240" cy="1190520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143CFA08-7762-4ECF-A0CC-4929AA51F7D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00274" y="3804522"/>
                <a:ext cx="875880" cy="14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2BEACCF6-E49A-4EBE-A8F9-0ED8471BE293}"/>
                  </a:ext>
                </a:extLst>
              </p14:cNvPr>
              <p14:cNvContentPartPr/>
              <p14:nvPr/>
            </p14:nvContentPartPr>
            <p14:xfrm>
              <a:off x="6389874" y="5050122"/>
              <a:ext cx="268560" cy="6768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2BEACCF6-E49A-4EBE-A8F9-0ED8471BE29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71874" y="4941906"/>
                <a:ext cx="304200" cy="284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DB2E892-8AA8-433F-B272-5E1E858D9C7A}"/>
                  </a:ext>
                </a:extLst>
              </p14:cNvPr>
              <p14:cNvContentPartPr/>
              <p14:nvPr/>
            </p14:nvContentPartPr>
            <p14:xfrm>
              <a:off x="3444354" y="4589322"/>
              <a:ext cx="278280" cy="3808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DB2E892-8AA8-433F-B272-5E1E858D9C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35714" y="4580322"/>
                <a:ext cx="29592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E104461A-F6FC-4D78-A190-6B46F03D12FA}"/>
                  </a:ext>
                </a:extLst>
              </p14:cNvPr>
              <p14:cNvContentPartPr/>
              <p14:nvPr/>
            </p14:nvContentPartPr>
            <p14:xfrm>
              <a:off x="3378474" y="5431002"/>
              <a:ext cx="253440" cy="29880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E104461A-F6FC-4D78-A190-6B46F03D12F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360474" y="5323002"/>
                <a:ext cx="28908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A3B515AE-E27F-4DA6-8BC7-0CC81D8C623E}"/>
                  </a:ext>
                </a:extLst>
              </p14:cNvPr>
              <p14:cNvContentPartPr/>
              <p14:nvPr/>
            </p14:nvContentPartPr>
            <p14:xfrm>
              <a:off x="6514794" y="5462682"/>
              <a:ext cx="297360" cy="28188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A3B515AE-E27F-4DA6-8BC7-0CC81D8C623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496772" y="5355042"/>
                <a:ext cx="333043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2B8B0E79-8F41-42F3-99BF-0B498AFB1429}"/>
                  </a:ext>
                </a:extLst>
              </p14:cNvPr>
              <p14:cNvContentPartPr/>
              <p14:nvPr/>
            </p14:nvContentPartPr>
            <p14:xfrm>
              <a:off x="8344674" y="4696962"/>
              <a:ext cx="369720" cy="71424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2B8B0E79-8F41-42F3-99BF-0B498AFB142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327034" y="4589322"/>
                <a:ext cx="405360" cy="9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DC0FCABC-3D55-49BD-A098-50F7149F9799}"/>
                  </a:ext>
                </a:extLst>
              </p14:cNvPr>
              <p14:cNvContentPartPr/>
              <p14:nvPr/>
            </p14:nvContentPartPr>
            <p14:xfrm>
              <a:off x="3408714" y="3786882"/>
              <a:ext cx="1731240" cy="118152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DC0FCABC-3D55-49BD-A098-50F7149F979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390714" y="3679209"/>
                <a:ext cx="1766880" cy="13972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8763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14:cNvPr>
              <p14:cNvContentPartPr/>
              <p14:nvPr/>
            </p14:nvContentPartPr>
            <p14:xfrm>
              <a:off x="49453" y="2470774"/>
              <a:ext cx="1430640" cy="448147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55" y="2461774"/>
                <a:ext cx="1448276" cy="4499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9B45E4D9-327B-42C5-AAC7-188A995ABDDF}"/>
                  </a:ext>
                </a:extLst>
              </p14:cNvPr>
              <p14:cNvContentPartPr/>
              <p14:nvPr/>
            </p14:nvContentPartPr>
            <p14:xfrm>
              <a:off x="2582053" y="1551884"/>
              <a:ext cx="9052920" cy="481644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9B45E4D9-327B-42C5-AAC7-188A995ABD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3053" y="1542884"/>
                <a:ext cx="9070560" cy="483408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A1970A4-687D-43BB-979E-0898C0F11D1C}"/>
              </a:ext>
            </a:extLst>
          </p:cNvPr>
          <p:cNvSpPr txBox="1"/>
          <p:nvPr/>
        </p:nvSpPr>
        <p:spPr>
          <a:xfrm>
            <a:off x="8614611" y="1690688"/>
            <a:ext cx="3188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</a:t>
            </a:r>
            <a:r>
              <a:rPr lang="it-IT" b="1" dirty="0"/>
              <a:t>COHERENCE</a:t>
            </a:r>
            <a:r>
              <a:rPr lang="it-IT" dirty="0"/>
              <a:t>)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‘clock’,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…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sense</a:t>
            </a:r>
            <a:r>
              <a:rPr lang="it-IT" dirty="0"/>
              <a:t>?</a:t>
            </a:r>
          </a:p>
          <a:p>
            <a:r>
              <a:rPr lang="it-IT" dirty="0"/>
              <a:t>For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,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associate a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location, </a:t>
            </a:r>
            <a:r>
              <a:rPr lang="it-IT" i="1" dirty="0" err="1"/>
              <a:t>each</a:t>
            </a:r>
            <a:r>
              <a:rPr lang="it-IT" i="1" dirty="0"/>
              <a:t> </a:t>
            </a:r>
            <a:r>
              <a:rPr lang="it-IT" i="1" dirty="0" err="1"/>
              <a:t>thread</a:t>
            </a:r>
            <a:r>
              <a:rPr lang="it-IT" i="1" dirty="0"/>
              <a:t> </a:t>
            </a:r>
            <a:r>
              <a:rPr lang="it-IT" dirty="0"/>
              <a:t>can access a </a:t>
            </a:r>
            <a:r>
              <a:rPr lang="it-IT" i="1" dirty="0" err="1"/>
              <a:t>subsequence</a:t>
            </a:r>
            <a:r>
              <a:rPr lang="it-IT" dirty="0"/>
              <a:t> of the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 =&gt; </a:t>
            </a:r>
            <a:r>
              <a:rPr lang="it-IT" b="1" dirty="0" err="1"/>
              <a:t>local</a:t>
            </a:r>
            <a:r>
              <a:rPr lang="it-IT" b="1" dirty="0"/>
              <a:t> </a:t>
            </a:r>
            <a:r>
              <a:rPr lang="it-IT" b="1" dirty="0" err="1"/>
              <a:t>total</a:t>
            </a:r>
            <a:r>
              <a:rPr lang="it-IT" b="1" dirty="0"/>
              <a:t> </a:t>
            </a:r>
            <a:r>
              <a:rPr lang="it-IT" b="1" dirty="0" err="1"/>
              <a:t>order</a:t>
            </a:r>
            <a:endParaRPr lang="it-IT" b="1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719E82B1-653E-4E7C-948A-A417B3DC2FE3}"/>
                  </a:ext>
                </a:extLst>
              </p14:cNvPr>
              <p14:cNvContentPartPr/>
              <p14:nvPr/>
            </p14:nvContentPartPr>
            <p14:xfrm>
              <a:off x="3401874" y="4929882"/>
              <a:ext cx="282240" cy="79128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719E82B1-653E-4E7C-948A-A417B3DC2F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3234" y="4920886"/>
                <a:ext cx="299880" cy="80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164090C-0732-4C1D-96AB-79777BF96E36}"/>
                  </a:ext>
                </a:extLst>
              </p14:cNvPr>
              <p14:cNvContentPartPr/>
              <p14:nvPr/>
            </p14:nvContentPartPr>
            <p14:xfrm>
              <a:off x="4731354" y="3476562"/>
              <a:ext cx="310680" cy="17895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164090C-0732-4C1D-96AB-79777BF96E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22354" y="3467562"/>
                <a:ext cx="3283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14:cNvPr>
              <p14:cNvContentPartPr/>
              <p14:nvPr/>
            </p14:nvContentPartPr>
            <p14:xfrm>
              <a:off x="6549354" y="5454042"/>
              <a:ext cx="271440" cy="298080"/>
            </p14:xfrm>
          </p:contentPart>
        </mc:Choice>
        <mc:Fallback xmlns="">
          <p:pic>
            <p:nvPicPr>
              <p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0354" y="5445402"/>
                <a:ext cx="289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14:cNvPr>
              <p14:cNvContentPartPr/>
              <p14:nvPr/>
            </p14:nvContentPartPr>
            <p14:xfrm>
              <a:off x="8356914" y="4709562"/>
              <a:ext cx="354960" cy="724320"/>
            </p14:xfrm>
          </p:contentPart>
        </mc:Choice>
        <mc:Fallback xmlns="">
          <p:pic>
            <p:nvPicPr>
              <p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47914" y="4700918"/>
                <a:ext cx="372600" cy="74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365925CA-D04B-4CC5-9F74-AB583C2F0949}"/>
                  </a:ext>
                </a:extLst>
              </p14:cNvPr>
              <p14:cNvContentPartPr/>
              <p14:nvPr/>
            </p14:nvContentPartPr>
            <p14:xfrm>
              <a:off x="3650634" y="3947442"/>
              <a:ext cx="4713120" cy="172044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365925CA-D04B-4CC5-9F74-AB583C2F09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32634" y="3839442"/>
                <a:ext cx="4748760" cy="19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6262B366-7410-46BB-8218-5B564E021182}"/>
                  </a:ext>
                </a:extLst>
              </p14:cNvPr>
              <p14:cNvContentPartPr/>
              <p14:nvPr/>
            </p14:nvContentPartPr>
            <p14:xfrm>
              <a:off x="6868314" y="4516602"/>
              <a:ext cx="1462320" cy="31068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6262B366-7410-46BB-8218-5B564E0211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50674" y="4408837"/>
                <a:ext cx="1497960" cy="526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65B3E490-0363-4366-B78F-5900E5F631FB}"/>
                  </a:ext>
                </a:extLst>
              </p14:cNvPr>
              <p14:cNvContentPartPr/>
              <p14:nvPr/>
            </p14:nvContentPartPr>
            <p14:xfrm>
              <a:off x="6509394" y="4388442"/>
              <a:ext cx="72360" cy="4680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65B3E490-0363-4366-B78F-5900E5F631F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91754" y="4280442"/>
                <a:ext cx="108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40DC816B-EEDE-47A7-9FD7-1CEFDC9CB77D}"/>
                  </a:ext>
                </a:extLst>
              </p14:cNvPr>
              <p14:cNvContentPartPr/>
              <p14:nvPr/>
            </p14:nvContentPartPr>
            <p14:xfrm>
              <a:off x="4971474" y="3898842"/>
              <a:ext cx="692640" cy="9504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40DC816B-EEDE-47A7-9FD7-1CEFDC9CB77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53834" y="3790842"/>
                <a:ext cx="72828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143CFA08-7762-4ECF-A0CC-4929AA51F7DC}"/>
                  </a:ext>
                </a:extLst>
              </p14:cNvPr>
              <p14:cNvContentPartPr/>
              <p14:nvPr/>
            </p14:nvContentPartPr>
            <p14:xfrm>
              <a:off x="5018274" y="3912522"/>
              <a:ext cx="840240" cy="1190520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143CFA08-7762-4ECF-A0CC-4929AA51F7D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00274" y="3804522"/>
                <a:ext cx="875880" cy="14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3CE45267-8D2C-4B81-84FB-4953708833DD}"/>
                  </a:ext>
                </a:extLst>
              </p14:cNvPr>
              <p14:cNvContentPartPr/>
              <p14:nvPr/>
            </p14:nvContentPartPr>
            <p14:xfrm>
              <a:off x="6517674" y="5103402"/>
              <a:ext cx="11160" cy="72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3CE45267-8D2C-4B81-84FB-4953708833D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99674" y="4887402"/>
                <a:ext cx="468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DB2E892-8AA8-433F-B272-5E1E858D9C7A}"/>
                  </a:ext>
                </a:extLst>
              </p14:cNvPr>
              <p14:cNvContentPartPr/>
              <p14:nvPr/>
            </p14:nvContentPartPr>
            <p14:xfrm>
              <a:off x="3444354" y="4589322"/>
              <a:ext cx="278280" cy="3808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DB2E892-8AA8-433F-B272-5E1E858D9C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35714" y="4580322"/>
                <a:ext cx="29592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33B35B0-A123-4861-BBBF-F9EC712BC42F}"/>
                  </a:ext>
                </a:extLst>
              </p14:cNvPr>
              <p14:cNvContentPartPr/>
              <p14:nvPr/>
            </p14:nvContentPartPr>
            <p14:xfrm>
              <a:off x="5009274" y="4460082"/>
              <a:ext cx="130680" cy="565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33B35B0-A123-4861-BBBF-F9EC712BC42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91585" y="4352442"/>
                <a:ext cx="166418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F1435085-5730-45C5-BFB8-B34FD880135E}"/>
                  </a:ext>
                </a:extLst>
              </p14:cNvPr>
              <p14:cNvContentPartPr/>
              <p14:nvPr/>
            </p14:nvContentPartPr>
            <p14:xfrm>
              <a:off x="3717954" y="4486722"/>
              <a:ext cx="982440" cy="21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F1435085-5730-45C5-BFB8-B34FD880135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700314" y="4379082"/>
                <a:ext cx="10180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BE8B015-4B8E-44E8-A74E-669359E846E0}"/>
                  </a:ext>
                </a:extLst>
              </p14:cNvPr>
              <p14:cNvContentPartPr/>
              <p14:nvPr/>
            </p14:nvContentPartPr>
            <p14:xfrm>
              <a:off x="4731354" y="3157242"/>
              <a:ext cx="36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BE8B015-4B8E-44E8-A74E-669359E846E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722354" y="3148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91263603-BC45-4A9B-8F61-CA558A26129D}"/>
                  </a:ext>
                </a:extLst>
              </p14:cNvPr>
              <p14:cNvContentPartPr/>
              <p14:nvPr/>
            </p14:nvContentPartPr>
            <p14:xfrm>
              <a:off x="6485274" y="4965162"/>
              <a:ext cx="15480" cy="27108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91263603-BC45-4A9B-8F61-CA558A26129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476634" y="4956162"/>
                <a:ext cx="33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3865FA70-ACED-4C6C-8B80-DE6983CF6501}"/>
                  </a:ext>
                </a:extLst>
              </p14:cNvPr>
              <p14:cNvContentPartPr/>
              <p14:nvPr/>
            </p14:nvContentPartPr>
            <p14:xfrm>
              <a:off x="3391074" y="4596162"/>
              <a:ext cx="321120" cy="30672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3865FA70-ACED-4C6C-8B80-DE6983CF650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373434" y="4488162"/>
                <a:ext cx="35676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E6EFF7BA-6C76-4CEF-92C3-B8CDF75BABE6}"/>
                  </a:ext>
                </a:extLst>
              </p14:cNvPr>
              <p14:cNvContentPartPr/>
              <p14:nvPr/>
            </p14:nvContentPartPr>
            <p14:xfrm>
              <a:off x="3378474" y="5411562"/>
              <a:ext cx="290160" cy="274320"/>
            </p14:xfrm>
          </p:contentPart>
        </mc:Choice>
        <mc:Fallback xmlns=""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E6EFF7BA-6C76-4CEF-92C3-B8CDF75BABE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360474" y="5303562"/>
                <a:ext cx="3258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34FA736E-2E9C-45B0-9089-894F497137D9}"/>
                  </a:ext>
                </a:extLst>
              </p14:cNvPr>
              <p14:cNvContentPartPr/>
              <p14:nvPr/>
            </p14:nvContentPartPr>
            <p14:xfrm>
              <a:off x="4714074" y="3497802"/>
              <a:ext cx="1081080" cy="64008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34FA736E-2E9C-45B0-9089-894F497137D9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4696428" y="3389802"/>
                <a:ext cx="1116732" cy="8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5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2D7B27C4-DCA9-4F6C-AABA-C598F6D3FE2E}"/>
                  </a:ext>
                </a:extLst>
              </p14:cNvPr>
              <p14:cNvContentPartPr/>
              <p14:nvPr/>
            </p14:nvContentPartPr>
            <p14:xfrm>
              <a:off x="6540714" y="5477082"/>
              <a:ext cx="283680" cy="28224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2D7B27C4-DCA9-4F6C-AABA-C598F6D3FE2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522714" y="5369442"/>
                <a:ext cx="31932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7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D6DF7898-3CFA-44DC-BB74-59E00EA90A30}"/>
                  </a:ext>
                </a:extLst>
              </p14:cNvPr>
              <p14:cNvContentPartPr/>
              <p14:nvPr/>
            </p14:nvContentPartPr>
            <p14:xfrm>
              <a:off x="5793354" y="4721082"/>
              <a:ext cx="2919960" cy="39996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D6DF7898-3CFA-44DC-BB74-59E00EA90A3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75712" y="4612985"/>
                <a:ext cx="2955604" cy="6157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1881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14:cNvPr>
              <p14:cNvContentPartPr/>
              <p14:nvPr/>
            </p14:nvContentPartPr>
            <p14:xfrm>
              <a:off x="49453" y="2470774"/>
              <a:ext cx="1430640" cy="448147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55" y="2461774"/>
                <a:ext cx="1448276" cy="4499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9B45E4D9-327B-42C5-AAC7-188A995ABDDF}"/>
                  </a:ext>
                </a:extLst>
              </p14:cNvPr>
              <p14:cNvContentPartPr/>
              <p14:nvPr/>
            </p14:nvContentPartPr>
            <p14:xfrm>
              <a:off x="2582053" y="1551884"/>
              <a:ext cx="9052920" cy="481644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9B45E4D9-327B-42C5-AAC7-188A995ABDD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3053" y="1542884"/>
                <a:ext cx="9070560" cy="483408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A1970A4-687D-43BB-979E-0898C0F11D1C}"/>
              </a:ext>
            </a:extLst>
          </p:cNvPr>
          <p:cNvSpPr txBox="1"/>
          <p:nvPr/>
        </p:nvSpPr>
        <p:spPr>
          <a:xfrm>
            <a:off x="8614611" y="1690688"/>
            <a:ext cx="3188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</a:t>
            </a:r>
            <a:r>
              <a:rPr lang="it-IT" b="1" dirty="0"/>
              <a:t>COHERENCE</a:t>
            </a:r>
            <a:r>
              <a:rPr lang="it-IT" dirty="0"/>
              <a:t>)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‘clock’,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…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sense</a:t>
            </a:r>
            <a:r>
              <a:rPr lang="it-IT" dirty="0"/>
              <a:t>?</a:t>
            </a:r>
          </a:p>
          <a:p>
            <a:r>
              <a:rPr lang="it-IT" dirty="0"/>
              <a:t>For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,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associate a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location, </a:t>
            </a:r>
            <a:r>
              <a:rPr lang="it-IT" i="1" dirty="0" err="1"/>
              <a:t>each</a:t>
            </a:r>
            <a:r>
              <a:rPr lang="it-IT" i="1" dirty="0"/>
              <a:t> </a:t>
            </a:r>
            <a:r>
              <a:rPr lang="it-IT" i="1" dirty="0" err="1"/>
              <a:t>thread</a:t>
            </a:r>
            <a:r>
              <a:rPr lang="it-IT" i="1" dirty="0"/>
              <a:t> </a:t>
            </a:r>
            <a:r>
              <a:rPr lang="it-IT" dirty="0"/>
              <a:t>can access a </a:t>
            </a:r>
            <a:r>
              <a:rPr lang="it-IT" i="1" dirty="0" err="1"/>
              <a:t>subsequence</a:t>
            </a:r>
            <a:r>
              <a:rPr lang="it-IT" dirty="0"/>
              <a:t> of the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 =&gt; </a:t>
            </a:r>
            <a:r>
              <a:rPr lang="it-IT" b="1" dirty="0" err="1"/>
              <a:t>local</a:t>
            </a:r>
            <a:r>
              <a:rPr lang="it-IT" b="1" dirty="0"/>
              <a:t> </a:t>
            </a:r>
            <a:r>
              <a:rPr lang="it-IT" b="1" dirty="0" err="1"/>
              <a:t>total</a:t>
            </a:r>
            <a:r>
              <a:rPr lang="it-IT" b="1" dirty="0"/>
              <a:t> </a:t>
            </a:r>
            <a:r>
              <a:rPr lang="it-IT" b="1" dirty="0" err="1"/>
              <a:t>order</a:t>
            </a:r>
            <a:endParaRPr lang="it-IT" b="1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719E82B1-653E-4E7C-948A-A417B3DC2FE3}"/>
                  </a:ext>
                </a:extLst>
              </p14:cNvPr>
              <p14:cNvContentPartPr/>
              <p14:nvPr/>
            </p14:nvContentPartPr>
            <p14:xfrm>
              <a:off x="3401874" y="4929882"/>
              <a:ext cx="282240" cy="79128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719E82B1-653E-4E7C-948A-A417B3DC2F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3234" y="4920886"/>
                <a:ext cx="299880" cy="80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164090C-0732-4C1D-96AB-79777BF96E36}"/>
                  </a:ext>
                </a:extLst>
              </p14:cNvPr>
              <p14:cNvContentPartPr/>
              <p14:nvPr/>
            </p14:nvContentPartPr>
            <p14:xfrm>
              <a:off x="4731354" y="3476562"/>
              <a:ext cx="310680" cy="17895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164090C-0732-4C1D-96AB-79777BF96E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22354" y="3467562"/>
                <a:ext cx="3283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14:cNvPr>
              <p14:cNvContentPartPr/>
              <p14:nvPr/>
            </p14:nvContentPartPr>
            <p14:xfrm>
              <a:off x="6549354" y="5454042"/>
              <a:ext cx="271440" cy="298080"/>
            </p14:xfrm>
          </p:contentPart>
        </mc:Choice>
        <mc:Fallback xmlns="">
          <p:pic>
            <p:nvPicPr>
              <p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0354" y="5445402"/>
                <a:ext cx="289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14:cNvPr>
              <p14:cNvContentPartPr/>
              <p14:nvPr/>
            </p14:nvContentPartPr>
            <p14:xfrm>
              <a:off x="8356914" y="4709562"/>
              <a:ext cx="354960" cy="724320"/>
            </p14:xfrm>
          </p:contentPart>
        </mc:Choice>
        <mc:Fallback xmlns="">
          <p:pic>
            <p:nvPicPr>
              <p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47914" y="4700918"/>
                <a:ext cx="372600" cy="74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2004AC4-BDFD-455C-9BCF-070D134B067B}"/>
                  </a:ext>
                </a:extLst>
              </p14:cNvPr>
              <p14:cNvContentPartPr/>
              <p14:nvPr/>
            </p14:nvContentPartPr>
            <p14:xfrm>
              <a:off x="3674394" y="3947442"/>
              <a:ext cx="4689000" cy="163548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2004AC4-BDFD-455C-9BCF-070D134B067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56754" y="3839442"/>
                <a:ext cx="4724640" cy="18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6262B366-7410-46BB-8218-5B564E021182}"/>
                  </a:ext>
                </a:extLst>
              </p14:cNvPr>
              <p14:cNvContentPartPr/>
              <p14:nvPr/>
            </p14:nvContentPartPr>
            <p14:xfrm>
              <a:off x="6868314" y="4516602"/>
              <a:ext cx="1462320" cy="31068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6262B366-7410-46BB-8218-5B564E0211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50674" y="4408837"/>
                <a:ext cx="1497960" cy="526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65B3E490-0363-4366-B78F-5900E5F631FB}"/>
                  </a:ext>
                </a:extLst>
              </p14:cNvPr>
              <p14:cNvContentPartPr/>
              <p14:nvPr/>
            </p14:nvContentPartPr>
            <p14:xfrm>
              <a:off x="6509394" y="4388442"/>
              <a:ext cx="72360" cy="4680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65B3E490-0363-4366-B78F-5900E5F631F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91754" y="4280442"/>
                <a:ext cx="108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40DC816B-EEDE-47A7-9FD7-1CEFDC9CB77D}"/>
                  </a:ext>
                </a:extLst>
              </p14:cNvPr>
              <p14:cNvContentPartPr/>
              <p14:nvPr/>
            </p14:nvContentPartPr>
            <p14:xfrm>
              <a:off x="4971474" y="3898842"/>
              <a:ext cx="692640" cy="9504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40DC816B-EEDE-47A7-9FD7-1CEFDC9CB77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53834" y="3790842"/>
                <a:ext cx="72828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143CFA08-7762-4ECF-A0CC-4929AA51F7DC}"/>
                  </a:ext>
                </a:extLst>
              </p14:cNvPr>
              <p14:cNvContentPartPr/>
              <p14:nvPr/>
            </p14:nvContentPartPr>
            <p14:xfrm>
              <a:off x="5018274" y="3912522"/>
              <a:ext cx="840240" cy="1190520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143CFA08-7762-4ECF-A0CC-4929AA51F7D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00274" y="3804522"/>
                <a:ext cx="875880" cy="14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3CE45267-8D2C-4B81-84FB-4953708833DD}"/>
                  </a:ext>
                </a:extLst>
              </p14:cNvPr>
              <p14:cNvContentPartPr/>
              <p14:nvPr/>
            </p14:nvContentPartPr>
            <p14:xfrm>
              <a:off x="6517674" y="5103402"/>
              <a:ext cx="11160" cy="72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3CE45267-8D2C-4B81-84FB-4953708833D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99674" y="4887402"/>
                <a:ext cx="468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DB2E892-8AA8-433F-B272-5E1E858D9C7A}"/>
                  </a:ext>
                </a:extLst>
              </p14:cNvPr>
              <p14:cNvContentPartPr/>
              <p14:nvPr/>
            </p14:nvContentPartPr>
            <p14:xfrm>
              <a:off x="3444354" y="4589322"/>
              <a:ext cx="278280" cy="3808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DB2E892-8AA8-433F-B272-5E1E858D9C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35714" y="4580322"/>
                <a:ext cx="29592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33B35B0-A123-4861-BBBF-F9EC712BC42F}"/>
                  </a:ext>
                </a:extLst>
              </p14:cNvPr>
              <p14:cNvContentPartPr/>
              <p14:nvPr/>
            </p14:nvContentPartPr>
            <p14:xfrm>
              <a:off x="5009274" y="4460082"/>
              <a:ext cx="130680" cy="565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33B35B0-A123-4861-BBBF-F9EC712BC42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91585" y="4352442"/>
                <a:ext cx="166418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F1435085-5730-45C5-BFB8-B34FD880135E}"/>
                  </a:ext>
                </a:extLst>
              </p14:cNvPr>
              <p14:cNvContentPartPr/>
              <p14:nvPr/>
            </p14:nvContentPartPr>
            <p14:xfrm>
              <a:off x="3717954" y="4486722"/>
              <a:ext cx="982440" cy="21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F1435085-5730-45C5-BFB8-B34FD880135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700314" y="4379082"/>
                <a:ext cx="10180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BE8B015-4B8E-44E8-A74E-669359E846E0}"/>
                  </a:ext>
                </a:extLst>
              </p14:cNvPr>
              <p14:cNvContentPartPr/>
              <p14:nvPr/>
            </p14:nvContentPartPr>
            <p14:xfrm>
              <a:off x="4731354" y="3157242"/>
              <a:ext cx="36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BE8B015-4B8E-44E8-A74E-669359E846E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722354" y="3148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359DAE7-E387-4F0F-80F2-098DDC1093A1}"/>
                  </a:ext>
                </a:extLst>
              </p14:cNvPr>
              <p14:cNvContentPartPr/>
              <p14:nvPr/>
            </p14:nvContentPartPr>
            <p14:xfrm>
              <a:off x="4966434" y="3510762"/>
              <a:ext cx="828720" cy="6271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359DAE7-E387-4F0F-80F2-098DDC1093A1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948434" y="3402762"/>
                <a:ext cx="86436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91263603-BC45-4A9B-8F61-CA558A26129D}"/>
                  </a:ext>
                </a:extLst>
              </p14:cNvPr>
              <p14:cNvContentPartPr/>
              <p14:nvPr/>
            </p14:nvContentPartPr>
            <p14:xfrm>
              <a:off x="6485274" y="4965162"/>
              <a:ext cx="15480" cy="27108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91263603-BC45-4A9B-8F61-CA558A26129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476634" y="4956162"/>
                <a:ext cx="33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86E58AE7-148F-4DDB-A6A6-D0AEB3EF998C}"/>
                  </a:ext>
                </a:extLst>
              </p14:cNvPr>
              <p14:cNvContentPartPr/>
              <p14:nvPr/>
            </p14:nvContentPartPr>
            <p14:xfrm>
              <a:off x="5793354" y="4784442"/>
              <a:ext cx="2542680" cy="20700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86E58AE7-148F-4DDB-A6A6-D0AEB3EF998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775712" y="4676614"/>
                <a:ext cx="2578325" cy="423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BC398AE4-7FF9-4BB1-8BEA-89353D070E78}"/>
                  </a:ext>
                </a:extLst>
              </p14:cNvPr>
              <p14:cNvContentPartPr/>
              <p14:nvPr/>
            </p14:nvContentPartPr>
            <p14:xfrm>
              <a:off x="6485274" y="5163522"/>
              <a:ext cx="322920" cy="271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BC398AE4-7FF9-4BB1-8BEA-89353D070E7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476634" y="5154871"/>
                <a:ext cx="340560" cy="289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5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77A6C403-83D9-4B5B-9DDE-32548CC2F3F2}"/>
                  </a:ext>
                </a:extLst>
              </p14:cNvPr>
              <p14:cNvContentPartPr/>
              <p14:nvPr/>
            </p14:nvContentPartPr>
            <p14:xfrm>
              <a:off x="6158034" y="4699482"/>
              <a:ext cx="63000" cy="20160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77A6C403-83D9-4B5B-9DDE-32548CC2F3F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140293" y="4591675"/>
                <a:ext cx="98845" cy="41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7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8E0BAA33-F59A-41D2-BF91-306B4BB5631B}"/>
                  </a:ext>
                </a:extLst>
              </p14:cNvPr>
              <p14:cNvContentPartPr/>
              <p14:nvPr/>
            </p14:nvContentPartPr>
            <p14:xfrm>
              <a:off x="3399714" y="4590402"/>
              <a:ext cx="2420280" cy="790920"/>
            </p14:xfrm>
          </p:contentPart>
        </mc:Choice>
        <mc:Fallback xmlns=""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8E0BAA33-F59A-41D2-BF91-306B4BB5631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382074" y="4482762"/>
                <a:ext cx="2455920" cy="10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91" name="Input penna 90">
                <a:extLst>
                  <a:ext uri="{FF2B5EF4-FFF2-40B4-BE49-F238E27FC236}">
                    <a16:creationId xmlns:a16="http://schemas.microsoft.com/office/drawing/2014/main" id="{F5D229DD-7275-4676-B16A-C3B7B1A6C870}"/>
                  </a:ext>
                </a:extLst>
              </p14:cNvPr>
              <p14:cNvContentPartPr/>
              <p14:nvPr/>
            </p14:nvContentPartPr>
            <p14:xfrm>
              <a:off x="4715514" y="3484842"/>
              <a:ext cx="250920" cy="602640"/>
            </p14:xfrm>
          </p:contentPart>
        </mc:Choice>
        <mc:Fallback xmlns="">
          <p:pic>
            <p:nvPicPr>
              <p:cNvPr id="91" name="Input penna 90">
                <a:extLst>
                  <a:ext uri="{FF2B5EF4-FFF2-40B4-BE49-F238E27FC236}">
                    <a16:creationId xmlns:a16="http://schemas.microsoft.com/office/drawing/2014/main" id="{F5D229DD-7275-4676-B16A-C3B7B1A6C870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697514" y="3377138"/>
                <a:ext cx="286560" cy="8184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">
            <p14:nvContentPartPr>
              <p14:cNvPr id="94" name="Input penna 93">
                <a:extLst>
                  <a:ext uri="{FF2B5EF4-FFF2-40B4-BE49-F238E27FC236}">
                    <a16:creationId xmlns:a16="http://schemas.microsoft.com/office/drawing/2014/main" id="{F1D97896-9A8C-4EE0-BDB7-A426A752EF45}"/>
                  </a:ext>
                </a:extLst>
              </p14:cNvPr>
              <p14:cNvContentPartPr/>
              <p14:nvPr/>
            </p14:nvContentPartPr>
            <p14:xfrm>
              <a:off x="8313354" y="4720722"/>
              <a:ext cx="379800" cy="401760"/>
            </p14:xfrm>
          </p:contentPart>
        </mc:Choice>
        <mc:Fallback xmlns="">
          <p:pic>
            <p:nvPicPr>
              <p:cNvPr id="94" name="Input penna 93">
                <a:extLst>
                  <a:ext uri="{FF2B5EF4-FFF2-40B4-BE49-F238E27FC236}">
                    <a16:creationId xmlns:a16="http://schemas.microsoft.com/office/drawing/2014/main" id="{F1D97896-9A8C-4EE0-BDB7-A426A752EF4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295714" y="4612722"/>
                <a:ext cx="41544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">
            <p14:nvContentPartPr>
              <p14:cNvPr id="95" name="Input penna 94">
                <a:extLst>
                  <a:ext uri="{FF2B5EF4-FFF2-40B4-BE49-F238E27FC236}">
                    <a16:creationId xmlns:a16="http://schemas.microsoft.com/office/drawing/2014/main" id="{A75D83D1-1AED-4976-B007-CC48BB7D474D}"/>
                  </a:ext>
                </a:extLst>
              </p14:cNvPr>
              <p14:cNvContentPartPr/>
              <p14:nvPr/>
            </p14:nvContentPartPr>
            <p14:xfrm>
              <a:off x="6287634" y="4995762"/>
              <a:ext cx="512640" cy="720720"/>
            </p14:xfrm>
          </p:contentPart>
        </mc:Choice>
        <mc:Fallback xmlns="">
          <p:pic>
            <p:nvPicPr>
              <p:cNvPr id="95" name="Input penna 94">
                <a:extLst>
                  <a:ext uri="{FF2B5EF4-FFF2-40B4-BE49-F238E27FC236}">
                    <a16:creationId xmlns:a16="http://schemas.microsoft.com/office/drawing/2014/main" id="{A75D83D1-1AED-4976-B007-CC48BB7D474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269634" y="4888122"/>
                <a:ext cx="548280" cy="93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1422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14:cNvPr>
              <p14:cNvContentPartPr/>
              <p14:nvPr/>
            </p14:nvContentPartPr>
            <p14:xfrm>
              <a:off x="49453" y="2470774"/>
              <a:ext cx="1430640" cy="448147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098C855F-A064-4DB9-A1CB-899DD073F4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55" y="2461774"/>
                <a:ext cx="1448276" cy="44991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B42ABC9F-14E2-46B4-94F3-622E0E1C67F1}"/>
                  </a:ext>
                </a:extLst>
              </p14:cNvPr>
              <p14:cNvContentPartPr/>
              <p14:nvPr/>
            </p14:nvContentPartPr>
            <p14:xfrm>
              <a:off x="2582053" y="1551884"/>
              <a:ext cx="9052920" cy="481644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B42ABC9F-14E2-46B4-94F3-622E0E1C67F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73053" y="1542884"/>
                <a:ext cx="9070560" cy="4834080"/>
              </a:xfrm>
              <a:prstGeom prst="rect">
                <a:avLst/>
              </a:prstGeom>
            </p:spPr>
          </p:pic>
        </mc:Fallback>
      </mc:AlternateContent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A1970A4-687D-43BB-979E-0898C0F11D1C}"/>
              </a:ext>
            </a:extLst>
          </p:cNvPr>
          <p:cNvSpPr txBox="1"/>
          <p:nvPr/>
        </p:nvSpPr>
        <p:spPr>
          <a:xfrm>
            <a:off x="8614611" y="1690688"/>
            <a:ext cx="31883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</a:t>
            </a:r>
            <a:r>
              <a:rPr lang="it-IT" b="1" dirty="0"/>
              <a:t>COHERENCE</a:t>
            </a:r>
            <a:r>
              <a:rPr lang="it-IT" dirty="0"/>
              <a:t>)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‘clock’,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time </a:t>
            </a:r>
            <a:r>
              <a:rPr lang="it-IT" dirty="0" err="1"/>
              <a:t>arrow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direction</a:t>
            </a:r>
            <a:r>
              <a:rPr lang="it-IT" dirty="0"/>
              <a:t>… in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sense</a:t>
            </a:r>
            <a:r>
              <a:rPr lang="it-IT" dirty="0"/>
              <a:t>?</a:t>
            </a:r>
          </a:p>
          <a:p>
            <a:r>
              <a:rPr lang="it-IT" dirty="0"/>
              <a:t>For a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, to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address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associate a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.</a:t>
            </a:r>
          </a:p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location, </a:t>
            </a:r>
            <a:r>
              <a:rPr lang="it-IT" i="1" dirty="0" err="1"/>
              <a:t>each</a:t>
            </a:r>
            <a:r>
              <a:rPr lang="it-IT" i="1" dirty="0"/>
              <a:t> </a:t>
            </a:r>
            <a:r>
              <a:rPr lang="it-IT" i="1" dirty="0" err="1"/>
              <a:t>thread</a:t>
            </a:r>
            <a:r>
              <a:rPr lang="it-IT" i="1" dirty="0"/>
              <a:t> </a:t>
            </a:r>
            <a:r>
              <a:rPr lang="it-IT" dirty="0"/>
              <a:t>can access a </a:t>
            </a:r>
            <a:r>
              <a:rPr lang="it-IT" i="1" dirty="0" err="1"/>
              <a:t>subsequence</a:t>
            </a:r>
            <a:r>
              <a:rPr lang="it-IT" dirty="0"/>
              <a:t> of the </a:t>
            </a:r>
            <a:r>
              <a:rPr lang="it-IT" dirty="0" err="1"/>
              <a:t>sequence</a:t>
            </a:r>
            <a:r>
              <a:rPr lang="it-IT" dirty="0"/>
              <a:t> of </a:t>
            </a:r>
            <a:r>
              <a:rPr lang="it-IT" dirty="0" err="1"/>
              <a:t>values</a:t>
            </a:r>
            <a:r>
              <a:rPr lang="it-IT" dirty="0"/>
              <a:t> =&gt; </a:t>
            </a:r>
            <a:r>
              <a:rPr lang="it-IT" b="1" dirty="0" err="1"/>
              <a:t>local</a:t>
            </a:r>
            <a:r>
              <a:rPr lang="it-IT" b="1" dirty="0"/>
              <a:t> </a:t>
            </a:r>
            <a:r>
              <a:rPr lang="it-IT" b="1" dirty="0" err="1"/>
              <a:t>total</a:t>
            </a:r>
            <a:r>
              <a:rPr lang="it-IT" b="1" dirty="0"/>
              <a:t> </a:t>
            </a:r>
            <a:r>
              <a:rPr lang="it-IT" b="1" dirty="0" err="1"/>
              <a:t>order</a:t>
            </a:r>
            <a:endParaRPr lang="it-IT" b="1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719E82B1-653E-4E7C-948A-A417B3DC2FE3}"/>
                  </a:ext>
                </a:extLst>
              </p14:cNvPr>
              <p14:cNvContentPartPr/>
              <p14:nvPr/>
            </p14:nvContentPartPr>
            <p14:xfrm>
              <a:off x="3401874" y="4929882"/>
              <a:ext cx="282240" cy="79128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719E82B1-653E-4E7C-948A-A417B3DC2F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93234" y="4920886"/>
                <a:ext cx="299880" cy="80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D164090C-0732-4C1D-96AB-79777BF96E36}"/>
                  </a:ext>
                </a:extLst>
              </p14:cNvPr>
              <p14:cNvContentPartPr/>
              <p14:nvPr/>
            </p14:nvContentPartPr>
            <p14:xfrm>
              <a:off x="4731354" y="3476562"/>
              <a:ext cx="310680" cy="17895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D164090C-0732-4C1D-96AB-79777BF96E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22354" y="3467562"/>
                <a:ext cx="3283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14:cNvPr>
              <p14:cNvContentPartPr/>
              <p14:nvPr/>
            </p14:nvContentPartPr>
            <p14:xfrm>
              <a:off x="6549354" y="5454042"/>
              <a:ext cx="271440" cy="298080"/>
            </p14:xfrm>
          </p:contentPart>
        </mc:Choice>
        <mc:Fallback xmlns="">
          <p:pic>
            <p:nvPicPr>
              <p:cNvPr id="136" name="Input penna 135">
                <a:extLst>
                  <a:ext uri="{FF2B5EF4-FFF2-40B4-BE49-F238E27FC236}">
                    <a16:creationId xmlns:a16="http://schemas.microsoft.com/office/drawing/2014/main" id="{D3DFB74D-E9F6-418E-BB49-0FEC6915251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40354" y="5445402"/>
                <a:ext cx="289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14:cNvPr>
              <p14:cNvContentPartPr/>
              <p14:nvPr/>
            </p14:nvContentPartPr>
            <p14:xfrm>
              <a:off x="8356914" y="4709562"/>
              <a:ext cx="354960" cy="724320"/>
            </p14:xfrm>
          </p:contentPart>
        </mc:Choice>
        <mc:Fallback xmlns="">
          <p:pic>
            <p:nvPicPr>
              <p:cNvPr id="149" name="Input penna 148">
                <a:extLst>
                  <a:ext uri="{FF2B5EF4-FFF2-40B4-BE49-F238E27FC236}">
                    <a16:creationId xmlns:a16="http://schemas.microsoft.com/office/drawing/2014/main" id="{4ED2475F-4F79-49C3-A971-F08FC497795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347914" y="4700918"/>
                <a:ext cx="372600" cy="741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2004AC4-BDFD-455C-9BCF-070D134B067B}"/>
                  </a:ext>
                </a:extLst>
              </p14:cNvPr>
              <p14:cNvContentPartPr/>
              <p14:nvPr/>
            </p14:nvContentPartPr>
            <p14:xfrm>
              <a:off x="3674394" y="3947442"/>
              <a:ext cx="4689000" cy="163548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2004AC4-BDFD-455C-9BCF-070D134B067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56754" y="3839442"/>
                <a:ext cx="4724640" cy="18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6262B366-7410-46BB-8218-5B564E021182}"/>
                  </a:ext>
                </a:extLst>
              </p14:cNvPr>
              <p14:cNvContentPartPr/>
              <p14:nvPr/>
            </p14:nvContentPartPr>
            <p14:xfrm>
              <a:off x="6868314" y="4516602"/>
              <a:ext cx="1462320" cy="31068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6262B366-7410-46BB-8218-5B564E02118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50674" y="4408837"/>
                <a:ext cx="1497960" cy="5265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65B3E490-0363-4366-B78F-5900E5F631FB}"/>
                  </a:ext>
                </a:extLst>
              </p14:cNvPr>
              <p14:cNvContentPartPr/>
              <p14:nvPr/>
            </p14:nvContentPartPr>
            <p14:xfrm>
              <a:off x="6509394" y="4388442"/>
              <a:ext cx="72360" cy="4680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65B3E490-0363-4366-B78F-5900E5F631F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491754" y="4280442"/>
                <a:ext cx="10800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40DC816B-EEDE-47A7-9FD7-1CEFDC9CB77D}"/>
                  </a:ext>
                </a:extLst>
              </p14:cNvPr>
              <p14:cNvContentPartPr/>
              <p14:nvPr/>
            </p14:nvContentPartPr>
            <p14:xfrm>
              <a:off x="4971474" y="3898842"/>
              <a:ext cx="692640" cy="9504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40DC816B-EEDE-47A7-9FD7-1CEFDC9CB77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953834" y="3790842"/>
                <a:ext cx="728280" cy="11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143CFA08-7762-4ECF-A0CC-4929AA51F7DC}"/>
                  </a:ext>
                </a:extLst>
              </p14:cNvPr>
              <p14:cNvContentPartPr/>
              <p14:nvPr/>
            </p14:nvContentPartPr>
            <p14:xfrm>
              <a:off x="5018274" y="3912522"/>
              <a:ext cx="840240" cy="1190520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143CFA08-7762-4ECF-A0CC-4929AA51F7D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000274" y="3804522"/>
                <a:ext cx="875880" cy="14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3CE45267-8D2C-4B81-84FB-4953708833DD}"/>
                  </a:ext>
                </a:extLst>
              </p14:cNvPr>
              <p14:cNvContentPartPr/>
              <p14:nvPr/>
            </p14:nvContentPartPr>
            <p14:xfrm>
              <a:off x="6517674" y="5103402"/>
              <a:ext cx="11160" cy="72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3CE45267-8D2C-4B81-84FB-4953708833D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499674" y="4887402"/>
                <a:ext cx="468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DB2E892-8AA8-433F-B272-5E1E858D9C7A}"/>
                  </a:ext>
                </a:extLst>
              </p14:cNvPr>
              <p14:cNvContentPartPr/>
              <p14:nvPr/>
            </p14:nvContentPartPr>
            <p14:xfrm>
              <a:off x="3444354" y="4589322"/>
              <a:ext cx="278280" cy="3808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DB2E892-8AA8-433F-B272-5E1E858D9C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435714" y="4580322"/>
                <a:ext cx="29592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233B35B0-A123-4861-BBBF-F9EC712BC42F}"/>
                  </a:ext>
                </a:extLst>
              </p14:cNvPr>
              <p14:cNvContentPartPr/>
              <p14:nvPr/>
            </p14:nvContentPartPr>
            <p14:xfrm>
              <a:off x="5009274" y="4460082"/>
              <a:ext cx="130680" cy="565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233B35B0-A123-4861-BBBF-F9EC712BC42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91585" y="4352442"/>
                <a:ext cx="166418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F1435085-5730-45C5-BFB8-B34FD880135E}"/>
                  </a:ext>
                </a:extLst>
              </p14:cNvPr>
              <p14:cNvContentPartPr/>
              <p14:nvPr/>
            </p14:nvContentPartPr>
            <p14:xfrm>
              <a:off x="3717954" y="4486722"/>
              <a:ext cx="982440" cy="21024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F1435085-5730-45C5-BFB8-B34FD880135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700314" y="4379082"/>
                <a:ext cx="10180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5E911F9-C429-4E22-A32C-0A710380F3B5}"/>
                  </a:ext>
                </a:extLst>
              </p14:cNvPr>
              <p14:cNvContentPartPr/>
              <p14:nvPr/>
            </p14:nvContentPartPr>
            <p14:xfrm>
              <a:off x="8335674" y="4317522"/>
              <a:ext cx="339840" cy="3974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5E911F9-C429-4E22-A32C-0A710380F3B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326674" y="4308522"/>
                <a:ext cx="357480" cy="4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BE8B015-4B8E-44E8-A74E-669359E846E0}"/>
                  </a:ext>
                </a:extLst>
              </p14:cNvPr>
              <p14:cNvContentPartPr/>
              <p14:nvPr/>
            </p14:nvContentPartPr>
            <p14:xfrm>
              <a:off x="4731354" y="3157242"/>
              <a:ext cx="36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BE8B015-4B8E-44E8-A74E-669359E846E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722354" y="314860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2359DAE7-E387-4F0F-80F2-098DDC1093A1}"/>
                  </a:ext>
                </a:extLst>
              </p14:cNvPr>
              <p14:cNvContentPartPr/>
              <p14:nvPr/>
            </p14:nvContentPartPr>
            <p14:xfrm>
              <a:off x="4966434" y="3510762"/>
              <a:ext cx="828720" cy="6271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2359DAE7-E387-4F0F-80F2-098DDC1093A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948434" y="3402762"/>
                <a:ext cx="864360" cy="8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91263603-BC45-4A9B-8F61-CA558A26129D}"/>
                  </a:ext>
                </a:extLst>
              </p14:cNvPr>
              <p14:cNvContentPartPr/>
              <p14:nvPr/>
            </p14:nvContentPartPr>
            <p14:xfrm>
              <a:off x="6485274" y="4965162"/>
              <a:ext cx="15480" cy="27108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91263603-BC45-4A9B-8F61-CA558A26129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476634" y="4956162"/>
                <a:ext cx="331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FAF0CC62-087D-4FDC-AE55-18FD8AF9861F}"/>
                  </a:ext>
                </a:extLst>
              </p14:cNvPr>
              <p14:cNvContentPartPr/>
              <p14:nvPr/>
            </p14:nvContentPartPr>
            <p14:xfrm>
              <a:off x="5793354" y="4784442"/>
              <a:ext cx="2542680" cy="20700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FAF0CC62-087D-4FDC-AE55-18FD8AF9861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775712" y="4676614"/>
                <a:ext cx="2578325" cy="423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BC398AE4-7FF9-4BB1-8BEA-89353D070E78}"/>
                  </a:ext>
                </a:extLst>
              </p14:cNvPr>
              <p14:cNvContentPartPr/>
              <p14:nvPr/>
            </p14:nvContentPartPr>
            <p14:xfrm>
              <a:off x="6485274" y="5163522"/>
              <a:ext cx="322920" cy="271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BC398AE4-7FF9-4BB1-8BEA-89353D070E7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76634" y="5154871"/>
                <a:ext cx="340560" cy="289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7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3B6260ED-8C9E-4654-A694-429D71C2543B}"/>
                  </a:ext>
                </a:extLst>
              </p14:cNvPr>
              <p14:cNvContentPartPr/>
              <p14:nvPr/>
            </p14:nvContentPartPr>
            <p14:xfrm>
              <a:off x="3706794" y="4897482"/>
              <a:ext cx="2113200" cy="48384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3B6260ED-8C9E-4654-A694-429D71C2543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689154" y="4789562"/>
                <a:ext cx="2148840" cy="6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4C1666CC-615C-4FF8-A74F-DF5025F5D917}"/>
                  </a:ext>
                </a:extLst>
              </p14:cNvPr>
              <p14:cNvContentPartPr/>
              <p14:nvPr/>
            </p14:nvContentPartPr>
            <p14:xfrm>
              <a:off x="6287634" y="4995762"/>
              <a:ext cx="196200" cy="217080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4C1666CC-615C-4FF8-A74F-DF5025F5D91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269667" y="4888122"/>
                <a:ext cx="231775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">
            <p14:nvContentPartPr>
              <p14:cNvPr id="82" name="Input penna 81">
                <a:extLst>
                  <a:ext uri="{FF2B5EF4-FFF2-40B4-BE49-F238E27FC236}">
                    <a16:creationId xmlns:a16="http://schemas.microsoft.com/office/drawing/2014/main" id="{77A6C403-83D9-4B5B-9DDE-32548CC2F3F2}"/>
                  </a:ext>
                </a:extLst>
              </p14:cNvPr>
              <p14:cNvContentPartPr/>
              <p14:nvPr/>
            </p14:nvContentPartPr>
            <p14:xfrm>
              <a:off x="6158034" y="4699482"/>
              <a:ext cx="63000" cy="201600"/>
            </p14:xfrm>
          </p:contentPart>
        </mc:Choice>
        <mc:Fallback xmlns="">
          <p:pic>
            <p:nvPicPr>
              <p:cNvPr id="82" name="Input penna 81">
                <a:extLst>
                  <a:ext uri="{FF2B5EF4-FFF2-40B4-BE49-F238E27FC236}">
                    <a16:creationId xmlns:a16="http://schemas.microsoft.com/office/drawing/2014/main" id="{77A6C403-83D9-4B5B-9DDE-32548CC2F3F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6140293" y="4591675"/>
                <a:ext cx="98845" cy="416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BF571A7F-1D4D-4F9E-BACE-B8C7FBDE8AFB}"/>
                  </a:ext>
                </a:extLst>
              </p14:cNvPr>
              <p14:cNvContentPartPr/>
              <p14:nvPr/>
            </p14:nvContentPartPr>
            <p14:xfrm>
              <a:off x="3386394" y="4608762"/>
              <a:ext cx="299160" cy="58716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BF571A7F-1D4D-4F9E-BACE-B8C7FBDE8AF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68394" y="4500762"/>
                <a:ext cx="33480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5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D950FB9A-E036-462B-B5C5-C5336D73A68E}"/>
                  </a:ext>
                </a:extLst>
              </p14:cNvPr>
              <p14:cNvContentPartPr/>
              <p14:nvPr/>
            </p14:nvContentPartPr>
            <p14:xfrm>
              <a:off x="4680954" y="3485562"/>
              <a:ext cx="323280" cy="62208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D950FB9A-E036-462B-B5C5-C5336D73A68E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663314" y="3377562"/>
                <a:ext cx="358920" cy="83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7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37A8360D-2764-4750-A4AA-F1135FCD7E4C}"/>
                  </a:ext>
                </a:extLst>
              </p14:cNvPr>
              <p14:cNvContentPartPr/>
              <p14:nvPr/>
            </p14:nvContentPartPr>
            <p14:xfrm>
              <a:off x="6510834" y="4345602"/>
              <a:ext cx="2187720" cy="139176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37A8360D-2764-4750-A4AA-F1135FCD7E4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493194" y="4237934"/>
                <a:ext cx="2223360" cy="160745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7902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65A2F-8257-40EC-B306-F81D119CF74D}"/>
              </a:ext>
            </a:extLst>
          </p:cNvPr>
          <p:cNvSpPr txBox="1"/>
          <p:nvPr/>
        </p:nvSpPr>
        <p:spPr>
          <a:xfrm>
            <a:off x="1116419" y="1584251"/>
            <a:ext cx="6698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Causality</a:t>
            </a:r>
            <a:r>
              <a:rPr lang="it-IT" dirty="0"/>
              <a:t>?!? In the case, </a:t>
            </a:r>
            <a:r>
              <a:rPr lang="it-IT" b="1" dirty="0"/>
              <a:t>z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i="1" dirty="0"/>
              <a:t>false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end of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execution</a:t>
            </a:r>
            <a:endParaRPr lang="it-IT" dirty="0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F15D839-ABDD-4845-BF54-586B7714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54" y="1833219"/>
            <a:ext cx="1857375" cy="90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14:cNvPr>
              <p14:cNvContentPartPr/>
              <p14:nvPr/>
            </p14:nvContentPartPr>
            <p14:xfrm>
              <a:off x="8930754" y="1573217"/>
              <a:ext cx="3115080" cy="1340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2754" y="1465577"/>
                <a:ext cx="3150720" cy="15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14:cNvPr>
              <p14:cNvContentPartPr/>
              <p14:nvPr/>
            </p14:nvContentPartPr>
            <p14:xfrm>
              <a:off x="8917074" y="3134897"/>
              <a:ext cx="3133800" cy="12621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9432" y="3027226"/>
                <a:ext cx="3169444" cy="147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3" name="Input penna 142">
                <a:extLst>
                  <a:ext uri="{FF2B5EF4-FFF2-40B4-BE49-F238E27FC236}">
                    <a16:creationId xmlns:a16="http://schemas.microsoft.com/office/drawing/2014/main" id="{A2320990-C468-4E73-A1D1-B6624828C062}"/>
                  </a:ext>
                </a:extLst>
              </p14:cNvPr>
              <p14:cNvContentPartPr/>
              <p14:nvPr/>
            </p14:nvContentPartPr>
            <p14:xfrm>
              <a:off x="1043874" y="2285657"/>
              <a:ext cx="8029080" cy="3796920"/>
            </p14:xfrm>
          </p:contentPart>
        </mc:Choice>
        <mc:Fallback xmlns="">
          <p:pic>
            <p:nvPicPr>
              <p:cNvPr id="143" name="Input penna 142">
                <a:extLst>
                  <a:ext uri="{FF2B5EF4-FFF2-40B4-BE49-F238E27FC236}">
                    <a16:creationId xmlns:a16="http://schemas.microsoft.com/office/drawing/2014/main" id="{A2320990-C468-4E73-A1D1-B6624828C0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4874" y="2277017"/>
                <a:ext cx="8046720" cy="3814560"/>
              </a:xfrm>
              <a:prstGeom prst="rect">
                <a:avLst/>
              </a:prstGeom>
            </p:spPr>
          </p:pic>
        </mc:Fallback>
      </mc:AlternateContent>
      <p:pic>
        <p:nvPicPr>
          <p:cNvPr id="193" name="Immagine 192">
            <a:extLst>
              <a:ext uri="{FF2B5EF4-FFF2-40B4-BE49-F238E27FC236}">
                <a16:creationId xmlns:a16="http://schemas.microsoft.com/office/drawing/2014/main" id="{2D6F5451-E0FE-4C2A-B696-D4EF5CE430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079" y="3397973"/>
            <a:ext cx="1381125" cy="685800"/>
          </a:xfrm>
          <a:prstGeom prst="rect">
            <a:avLst/>
          </a:prstGeom>
        </p:spPr>
      </p:pic>
      <p:pic>
        <p:nvPicPr>
          <p:cNvPr id="194" name="Immagine 193">
            <a:extLst>
              <a:ext uri="{FF2B5EF4-FFF2-40B4-BE49-F238E27FC236}">
                <a16:creationId xmlns:a16="http://schemas.microsoft.com/office/drawing/2014/main" id="{4EB702E3-8A87-46CB-84C1-F0D168DE59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51053" y="3726065"/>
            <a:ext cx="838200" cy="34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207" name="Input penna 206">
                <a:extLst>
                  <a:ext uri="{FF2B5EF4-FFF2-40B4-BE49-F238E27FC236}">
                    <a16:creationId xmlns:a16="http://schemas.microsoft.com/office/drawing/2014/main" id="{0E028B3D-45D0-4100-B3B7-0ACCEEC1A01C}"/>
                  </a:ext>
                </a:extLst>
              </p14:cNvPr>
              <p14:cNvContentPartPr/>
              <p14:nvPr/>
            </p14:nvContentPartPr>
            <p14:xfrm>
              <a:off x="2547594" y="4362497"/>
              <a:ext cx="4844880" cy="1219680"/>
            </p14:xfrm>
          </p:contentPart>
        </mc:Choice>
        <mc:Fallback xmlns="">
          <p:pic>
            <p:nvPicPr>
              <p:cNvPr id="207" name="Input penna 206">
                <a:extLst>
                  <a:ext uri="{FF2B5EF4-FFF2-40B4-BE49-F238E27FC236}">
                    <a16:creationId xmlns:a16="http://schemas.microsoft.com/office/drawing/2014/main" id="{0E028B3D-45D0-4100-B3B7-0ACCEEC1A01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29594" y="4254857"/>
                <a:ext cx="4880520" cy="14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2" name="Input penna 221">
                <a:extLst>
                  <a:ext uri="{FF2B5EF4-FFF2-40B4-BE49-F238E27FC236}">
                    <a16:creationId xmlns:a16="http://schemas.microsoft.com/office/drawing/2014/main" id="{079CB00B-7D9C-4D33-B31B-482490BDB998}"/>
                  </a:ext>
                </a:extLst>
              </p14:cNvPr>
              <p14:cNvContentPartPr/>
              <p14:nvPr/>
            </p14:nvContentPartPr>
            <p14:xfrm>
              <a:off x="9119034" y="1789217"/>
              <a:ext cx="257400" cy="178560"/>
            </p14:xfrm>
          </p:contentPart>
        </mc:Choice>
        <mc:Fallback xmlns="">
          <p:pic>
            <p:nvPicPr>
              <p:cNvPr id="222" name="Input penna 221">
                <a:extLst>
                  <a:ext uri="{FF2B5EF4-FFF2-40B4-BE49-F238E27FC236}">
                    <a16:creationId xmlns:a16="http://schemas.microsoft.com/office/drawing/2014/main" id="{079CB00B-7D9C-4D33-B31B-482490BDB99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110394" y="1780577"/>
                <a:ext cx="2750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4" name="Input penna 223">
                <a:extLst>
                  <a:ext uri="{FF2B5EF4-FFF2-40B4-BE49-F238E27FC236}">
                    <a16:creationId xmlns:a16="http://schemas.microsoft.com/office/drawing/2014/main" id="{F2F9B15F-B2F4-41A2-B807-4FAFBB4D81A5}"/>
                  </a:ext>
                </a:extLst>
              </p14:cNvPr>
              <p14:cNvContentPartPr/>
              <p14:nvPr/>
            </p14:nvContentPartPr>
            <p14:xfrm>
              <a:off x="9293274" y="3349097"/>
              <a:ext cx="315000" cy="196920"/>
            </p14:xfrm>
          </p:contentPart>
        </mc:Choice>
        <mc:Fallback xmlns="">
          <p:pic>
            <p:nvPicPr>
              <p:cNvPr id="224" name="Input penna 223">
                <a:extLst>
                  <a:ext uri="{FF2B5EF4-FFF2-40B4-BE49-F238E27FC236}">
                    <a16:creationId xmlns:a16="http://schemas.microsoft.com/office/drawing/2014/main" id="{F2F9B15F-B2F4-41A2-B807-4FAFBB4D81A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84624" y="3340457"/>
                <a:ext cx="3326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5" name="Input penna 224">
                <a:extLst>
                  <a:ext uri="{FF2B5EF4-FFF2-40B4-BE49-F238E27FC236}">
                    <a16:creationId xmlns:a16="http://schemas.microsoft.com/office/drawing/2014/main" id="{A980C3C7-3543-436E-BD55-1AB39B3DCBFC}"/>
                  </a:ext>
                </a:extLst>
              </p14:cNvPr>
              <p14:cNvContentPartPr/>
              <p14:nvPr/>
            </p14:nvContentPartPr>
            <p14:xfrm>
              <a:off x="8729154" y="1862657"/>
              <a:ext cx="444960" cy="9720"/>
            </p14:xfrm>
          </p:contentPart>
        </mc:Choice>
        <mc:Fallback xmlns="">
          <p:pic>
            <p:nvPicPr>
              <p:cNvPr id="225" name="Input penna 224">
                <a:extLst>
                  <a:ext uri="{FF2B5EF4-FFF2-40B4-BE49-F238E27FC236}">
                    <a16:creationId xmlns:a16="http://schemas.microsoft.com/office/drawing/2014/main" id="{A980C3C7-3543-436E-BD55-1AB39B3DCBF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75154" y="1754657"/>
                <a:ext cx="5526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6" name="Input penna 225">
                <a:extLst>
                  <a:ext uri="{FF2B5EF4-FFF2-40B4-BE49-F238E27FC236}">
                    <a16:creationId xmlns:a16="http://schemas.microsoft.com/office/drawing/2014/main" id="{AF326B9F-814B-4802-9F65-D700FB47F5C2}"/>
                  </a:ext>
                </a:extLst>
              </p14:cNvPr>
              <p14:cNvContentPartPr/>
              <p14:nvPr/>
            </p14:nvContentPartPr>
            <p14:xfrm>
              <a:off x="8707554" y="3384377"/>
              <a:ext cx="677880" cy="92520"/>
            </p14:xfrm>
          </p:contentPart>
        </mc:Choice>
        <mc:Fallback xmlns="">
          <p:pic>
            <p:nvPicPr>
              <p:cNvPr id="226" name="Input penna 225">
                <a:extLst>
                  <a:ext uri="{FF2B5EF4-FFF2-40B4-BE49-F238E27FC236}">
                    <a16:creationId xmlns:a16="http://schemas.microsoft.com/office/drawing/2014/main" id="{AF326B9F-814B-4802-9F65-D700FB47F5C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53914" y="3276377"/>
                <a:ext cx="785520" cy="3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8111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008DC4-9A17-45E4-83A8-FE61D0359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0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600" dirty="0" err="1"/>
              <a:t>Spatial</a:t>
            </a:r>
            <a:r>
              <a:rPr lang="it-IT" sz="2600" dirty="0"/>
              <a:t> </a:t>
            </a:r>
            <a:r>
              <a:rPr lang="it-IT" sz="2600" dirty="0" err="1"/>
              <a:t>separation</a:t>
            </a:r>
            <a:r>
              <a:rPr lang="it-IT" sz="2600" dirty="0"/>
              <a:t> of processing </a:t>
            </a:r>
            <a:r>
              <a:rPr lang="it-IT" sz="2600" dirty="0" err="1"/>
              <a:t>components</a:t>
            </a:r>
            <a:r>
              <a:rPr lang="it-IT" sz="26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FF571470-837B-4619-AF9A-65C6E5E7B068}"/>
                  </a:ext>
                </a:extLst>
              </p14:cNvPr>
              <p14:cNvContentPartPr/>
              <p14:nvPr/>
            </p14:nvContentPartPr>
            <p14:xfrm>
              <a:off x="6028434" y="2413097"/>
              <a:ext cx="130320" cy="424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FF571470-837B-4619-AF9A-65C6E5E7B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9794" y="2404457"/>
                <a:ext cx="1479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CD400B-D7E7-419A-8FDD-723DF4AA7D4E}"/>
              </a:ext>
            </a:extLst>
          </p:cNvPr>
          <p:cNvSpPr txBox="1"/>
          <p:nvPr/>
        </p:nvSpPr>
        <p:spPr>
          <a:xfrm>
            <a:off x="1913860" y="2837706"/>
            <a:ext cx="83040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dirty="0" err="1"/>
              <a:t>Minimise</a:t>
            </a:r>
            <a:r>
              <a:rPr lang="it-IT" sz="2600" dirty="0"/>
              <a:t> </a:t>
            </a:r>
            <a:r>
              <a:rPr lang="it-IT" sz="2600" dirty="0" err="1"/>
              <a:t>communication</a:t>
            </a:r>
            <a:r>
              <a:rPr lang="it-IT" sz="26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0C2E4ECD-9243-4D65-8318-A249606B9F1A}"/>
                  </a:ext>
                </a:extLst>
              </p14:cNvPr>
              <p14:cNvContentPartPr/>
              <p14:nvPr/>
            </p14:nvContentPartPr>
            <p14:xfrm>
              <a:off x="5944194" y="3402017"/>
              <a:ext cx="31320" cy="19368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0C2E4ECD-9243-4D65-8318-A249606B9F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35194" y="3393377"/>
                <a:ext cx="489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31800E29-DF9F-46B0-9602-8BCA973F2A0C}"/>
                  </a:ext>
                </a:extLst>
              </p14:cNvPr>
              <p14:cNvContentPartPr/>
              <p14:nvPr/>
            </p14:nvContentPartPr>
            <p14:xfrm>
              <a:off x="6042834" y="3412457"/>
              <a:ext cx="18000" cy="153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31800E29-DF9F-46B0-9602-8BCA973F2A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33834" y="3403817"/>
                <a:ext cx="356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3616A041-B107-4B36-B2AD-60CE325D03B7}"/>
                  </a:ext>
                </a:extLst>
              </p14:cNvPr>
              <p14:cNvContentPartPr/>
              <p14:nvPr/>
            </p14:nvContentPartPr>
            <p14:xfrm>
              <a:off x="6134274" y="3412457"/>
              <a:ext cx="21960" cy="2847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3616A041-B107-4B36-B2AD-60CE325D03B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25634" y="3403817"/>
                <a:ext cx="39600" cy="302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0D88EA-A2E4-4291-B7A0-E3F59BB0FB3A}"/>
              </a:ext>
            </a:extLst>
          </p:cNvPr>
          <p:cNvSpPr txBox="1"/>
          <p:nvPr/>
        </p:nvSpPr>
        <p:spPr>
          <a:xfrm>
            <a:off x="1497802" y="3955312"/>
            <a:ext cx="895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Ensuring</a:t>
            </a:r>
            <a:r>
              <a:rPr lang="it-IT" dirty="0"/>
              <a:t> an </a:t>
            </a:r>
            <a:r>
              <a:rPr lang="it-IT" b="1" dirty="0" err="1"/>
              <a:t>interleaving</a:t>
            </a:r>
            <a:r>
              <a:rPr lang="it-IT" dirty="0"/>
              <a:t> </a:t>
            </a:r>
            <a:r>
              <a:rPr lang="it-IT" dirty="0" err="1"/>
              <a:t>semantics</a:t>
            </a:r>
            <a:r>
              <a:rPr lang="it-IT" dirty="0"/>
              <a:t> for </a:t>
            </a:r>
            <a:r>
              <a:rPr lang="it-IT" dirty="0" err="1"/>
              <a:t>parallel</a:t>
            </a:r>
            <a:r>
              <a:rPr lang="it-IT" dirty="0"/>
              <a:t> </a:t>
            </a:r>
            <a:r>
              <a:rPr lang="it-IT" dirty="0" err="1"/>
              <a:t>composition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a </a:t>
            </a:r>
            <a:r>
              <a:rPr lang="it-IT" b="1" dirty="0" err="1"/>
              <a:t>lot</a:t>
            </a:r>
            <a:r>
              <a:rPr lang="it-IT" b="1" dirty="0"/>
              <a:t> of </a:t>
            </a:r>
            <a:r>
              <a:rPr lang="it-IT" b="1" dirty="0" err="1"/>
              <a:t>communication</a:t>
            </a:r>
            <a:r>
              <a:rPr lang="it-IT" dirty="0"/>
              <a:t>:</a:t>
            </a:r>
          </a:p>
          <a:p>
            <a:pPr algn="ctr"/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hardware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proposing</a:t>
            </a:r>
            <a:r>
              <a:rPr lang="it-IT" dirty="0"/>
              <a:t> a </a:t>
            </a:r>
            <a:r>
              <a:rPr lang="it-IT" dirty="0" err="1"/>
              <a:t>different</a:t>
            </a:r>
            <a:r>
              <a:rPr lang="it-IT" dirty="0"/>
              <a:t> ‘</a:t>
            </a:r>
            <a:r>
              <a:rPr lang="it-IT" b="1" dirty="0" err="1"/>
              <a:t>relaxation</a:t>
            </a:r>
            <a:r>
              <a:rPr lang="it-IT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2966074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65A2F-8257-40EC-B306-F81D119CF74D}"/>
              </a:ext>
            </a:extLst>
          </p:cNvPr>
          <p:cNvSpPr txBox="1"/>
          <p:nvPr/>
        </p:nvSpPr>
        <p:spPr>
          <a:xfrm>
            <a:off x="1116419" y="1584251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Causality</a:t>
            </a:r>
            <a:r>
              <a:rPr lang="it-IT" dirty="0"/>
              <a:t>?!?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F15D839-ABDD-4845-BF54-586B7714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54" y="1833219"/>
            <a:ext cx="1857375" cy="90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14:cNvPr>
              <p14:cNvContentPartPr/>
              <p14:nvPr/>
            </p14:nvContentPartPr>
            <p14:xfrm>
              <a:off x="8930754" y="1573217"/>
              <a:ext cx="3115080" cy="1340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2754" y="1465577"/>
                <a:ext cx="3150720" cy="15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14:cNvPr>
              <p14:cNvContentPartPr/>
              <p14:nvPr/>
            </p14:nvContentPartPr>
            <p14:xfrm>
              <a:off x="8917074" y="3134897"/>
              <a:ext cx="3133800" cy="12621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9432" y="3027226"/>
                <a:ext cx="3169444" cy="147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3" name="Input penna 142">
                <a:extLst>
                  <a:ext uri="{FF2B5EF4-FFF2-40B4-BE49-F238E27FC236}">
                    <a16:creationId xmlns:a16="http://schemas.microsoft.com/office/drawing/2014/main" id="{A2320990-C468-4E73-A1D1-B6624828C062}"/>
                  </a:ext>
                </a:extLst>
              </p14:cNvPr>
              <p14:cNvContentPartPr/>
              <p14:nvPr/>
            </p14:nvContentPartPr>
            <p14:xfrm>
              <a:off x="1043874" y="2285657"/>
              <a:ext cx="8029080" cy="3796920"/>
            </p14:xfrm>
          </p:contentPart>
        </mc:Choice>
        <mc:Fallback xmlns="">
          <p:pic>
            <p:nvPicPr>
              <p:cNvPr id="143" name="Input penna 142">
                <a:extLst>
                  <a:ext uri="{FF2B5EF4-FFF2-40B4-BE49-F238E27FC236}">
                    <a16:creationId xmlns:a16="http://schemas.microsoft.com/office/drawing/2014/main" id="{A2320990-C468-4E73-A1D1-B6624828C0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4874" y="2277017"/>
                <a:ext cx="8046720" cy="38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A17AF20F-8772-447C-8FC0-968E3A884BEE}"/>
                  </a:ext>
                </a:extLst>
              </p14:cNvPr>
              <p14:cNvContentPartPr/>
              <p14:nvPr/>
            </p14:nvContentPartPr>
            <p14:xfrm>
              <a:off x="3040794" y="4692977"/>
              <a:ext cx="3884040" cy="8784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A17AF20F-8772-447C-8FC0-968E3A884B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2794" y="4585337"/>
                <a:ext cx="3919680" cy="10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14:cNvPr>
              <p14:cNvContentPartPr/>
              <p14:nvPr/>
            </p14:nvContentPartPr>
            <p14:xfrm>
              <a:off x="2626074" y="4571657"/>
              <a:ext cx="425160" cy="483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7082" y="4562657"/>
                <a:ext cx="442785" cy="5007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90CA18B-14EF-4DA9-B2B7-2CB6F26903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8761" y="3407734"/>
            <a:ext cx="1381125" cy="6858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67CADC2F-7BFD-47ED-A026-170DE4F24F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61686" y="3693732"/>
            <a:ext cx="838200" cy="34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96D208BB-1ADD-4A7B-9977-BBCBF57B9FF1}"/>
                  </a:ext>
                </a:extLst>
              </p14:cNvPr>
              <p14:cNvContentPartPr/>
              <p14:nvPr/>
            </p14:nvContentPartPr>
            <p14:xfrm>
              <a:off x="2570274" y="4603337"/>
              <a:ext cx="1644480" cy="8733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96D208BB-1ADD-4A7B-9977-BBCBF57B9FF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52634" y="4495653"/>
                <a:ext cx="1680120" cy="1089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A035C364-4A8A-4DBE-A295-71FCA761F921}"/>
                  </a:ext>
                </a:extLst>
              </p14:cNvPr>
              <p14:cNvContentPartPr/>
              <p14:nvPr/>
            </p14:nvContentPartPr>
            <p14:xfrm>
              <a:off x="4427514" y="4322537"/>
              <a:ext cx="371520" cy="3765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A035C364-4A8A-4DBE-A295-71FCA761F92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09514" y="4214537"/>
                <a:ext cx="40716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726316E8-284F-4B6F-A9CF-56844C10F952}"/>
                  </a:ext>
                </a:extLst>
              </p14:cNvPr>
              <p14:cNvContentPartPr/>
              <p14:nvPr/>
            </p14:nvContentPartPr>
            <p14:xfrm>
              <a:off x="6919434" y="5250257"/>
              <a:ext cx="516240" cy="35748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726316E8-284F-4B6F-A9CF-56844C10F95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01794" y="5142257"/>
                <a:ext cx="55188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DB38F6C2-69FC-4D98-AAC5-BF555ED0D8CD}"/>
                  </a:ext>
                </a:extLst>
              </p14:cNvPr>
              <p14:cNvContentPartPr/>
              <p14:nvPr/>
            </p14:nvContentPartPr>
            <p14:xfrm>
              <a:off x="9083754" y="2000537"/>
              <a:ext cx="314640" cy="25056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DB38F6C2-69FC-4D98-AAC5-BF555ED0D8C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075104" y="1991537"/>
                <a:ext cx="3323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E24B915C-B5D1-481F-AB83-BBBC193243F5}"/>
                  </a:ext>
                </a:extLst>
              </p14:cNvPr>
              <p14:cNvContentPartPr/>
              <p14:nvPr/>
            </p14:nvContentPartPr>
            <p14:xfrm>
              <a:off x="9256554" y="3343337"/>
              <a:ext cx="263160" cy="26316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E24B915C-B5D1-481F-AB83-BBBC193243F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47914" y="3334337"/>
                <a:ext cx="28080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47953469-F6AE-4F51-957D-91A16B04A2C5}"/>
                  </a:ext>
                </a:extLst>
              </p14:cNvPr>
              <p14:cNvContentPartPr/>
              <p14:nvPr/>
            </p14:nvContentPartPr>
            <p14:xfrm>
              <a:off x="8972154" y="2104937"/>
              <a:ext cx="140400" cy="3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47953469-F6AE-4F51-957D-91A16B04A2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18154" y="1997297"/>
                <a:ext cx="248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120D38E8-D2C9-4DB3-B2A6-EB2BBC0FC8D1}"/>
                  </a:ext>
                </a:extLst>
              </p14:cNvPr>
              <p14:cNvContentPartPr/>
              <p14:nvPr/>
            </p14:nvContentPartPr>
            <p14:xfrm>
              <a:off x="8707554" y="2114657"/>
              <a:ext cx="438480" cy="900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120D38E8-D2C9-4DB3-B2A6-EB2BBC0FC8D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53914" y="2007017"/>
                <a:ext cx="5461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AD4D9EA8-0B14-4FFC-B0D3-082FFF58F864}"/>
                  </a:ext>
                </a:extLst>
              </p14:cNvPr>
              <p14:cNvContentPartPr/>
              <p14:nvPr/>
            </p14:nvContentPartPr>
            <p14:xfrm>
              <a:off x="8835354" y="3440177"/>
              <a:ext cx="487440" cy="4752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AD4D9EA8-0B14-4FFC-B0D3-082FFF58F8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81714" y="3332177"/>
                <a:ext cx="595080" cy="2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589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65A2F-8257-40EC-B306-F81D119CF74D}"/>
              </a:ext>
            </a:extLst>
          </p:cNvPr>
          <p:cNvSpPr txBox="1"/>
          <p:nvPr/>
        </p:nvSpPr>
        <p:spPr>
          <a:xfrm>
            <a:off x="1116419" y="1584251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Causality</a:t>
            </a:r>
            <a:r>
              <a:rPr lang="it-IT" dirty="0"/>
              <a:t>?!?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F15D839-ABDD-4845-BF54-586B7714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54" y="1833219"/>
            <a:ext cx="1857375" cy="90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14:cNvPr>
              <p14:cNvContentPartPr/>
              <p14:nvPr/>
            </p14:nvContentPartPr>
            <p14:xfrm>
              <a:off x="8930754" y="1573217"/>
              <a:ext cx="3115080" cy="1340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2754" y="1465577"/>
                <a:ext cx="3150720" cy="15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14:cNvPr>
              <p14:cNvContentPartPr/>
              <p14:nvPr/>
            </p14:nvContentPartPr>
            <p14:xfrm>
              <a:off x="8917074" y="3134897"/>
              <a:ext cx="3133800" cy="12621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9432" y="3027226"/>
                <a:ext cx="3169444" cy="147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3" name="Input penna 142">
                <a:extLst>
                  <a:ext uri="{FF2B5EF4-FFF2-40B4-BE49-F238E27FC236}">
                    <a16:creationId xmlns:a16="http://schemas.microsoft.com/office/drawing/2014/main" id="{A2320990-C468-4E73-A1D1-B6624828C062}"/>
                  </a:ext>
                </a:extLst>
              </p14:cNvPr>
              <p14:cNvContentPartPr/>
              <p14:nvPr/>
            </p14:nvContentPartPr>
            <p14:xfrm>
              <a:off x="1043874" y="2285657"/>
              <a:ext cx="8029080" cy="3796920"/>
            </p14:xfrm>
          </p:contentPart>
        </mc:Choice>
        <mc:Fallback xmlns="">
          <p:pic>
            <p:nvPicPr>
              <p:cNvPr id="143" name="Input penna 142">
                <a:extLst>
                  <a:ext uri="{FF2B5EF4-FFF2-40B4-BE49-F238E27FC236}">
                    <a16:creationId xmlns:a16="http://schemas.microsoft.com/office/drawing/2014/main" id="{A2320990-C468-4E73-A1D1-B6624828C0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4874" y="2277017"/>
                <a:ext cx="8046720" cy="38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A17AF20F-8772-447C-8FC0-968E3A884BEE}"/>
                  </a:ext>
                </a:extLst>
              </p14:cNvPr>
              <p14:cNvContentPartPr/>
              <p14:nvPr/>
            </p14:nvContentPartPr>
            <p14:xfrm>
              <a:off x="3040794" y="4692977"/>
              <a:ext cx="3884040" cy="87840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A17AF20F-8772-447C-8FC0-968E3A884B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2794" y="4585337"/>
                <a:ext cx="3919680" cy="10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14:cNvPr>
              <p14:cNvContentPartPr/>
              <p14:nvPr/>
            </p14:nvContentPartPr>
            <p14:xfrm>
              <a:off x="2626074" y="4571657"/>
              <a:ext cx="425160" cy="483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7082" y="4562657"/>
                <a:ext cx="442785" cy="5007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90CA18B-14EF-4DA9-B2B7-2CB6F26903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8761" y="3407734"/>
            <a:ext cx="1381125" cy="685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1EEE0225-45EF-437E-A781-35F6E5AB2013}"/>
                  </a:ext>
                </a:extLst>
              </p14:cNvPr>
              <p14:cNvContentPartPr/>
              <p14:nvPr/>
            </p14:nvContentPartPr>
            <p14:xfrm>
              <a:off x="2922354" y="4752377"/>
              <a:ext cx="1292400" cy="724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1EEE0225-45EF-437E-A781-35F6E5AB201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4359" y="4644683"/>
                <a:ext cx="1328030" cy="94006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17215D25-AA0A-4149-B0EC-AF3ED2B910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61686" y="3730946"/>
            <a:ext cx="838200" cy="34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789A6BDB-6FA4-49CF-9D56-ED490AFB7216}"/>
                  </a:ext>
                </a:extLst>
              </p14:cNvPr>
              <p14:cNvContentPartPr/>
              <p14:nvPr/>
            </p14:nvContentPartPr>
            <p14:xfrm>
              <a:off x="2566674" y="4592897"/>
              <a:ext cx="480960" cy="77040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789A6BDB-6FA4-49CF-9D56-ED490AFB721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49021" y="4485257"/>
                <a:ext cx="516627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5A751B4-D0C5-4FB7-9106-3A541DF542F2}"/>
                  </a:ext>
                </a:extLst>
              </p14:cNvPr>
              <p14:cNvContentPartPr/>
              <p14:nvPr/>
            </p14:nvContentPartPr>
            <p14:xfrm>
              <a:off x="4457034" y="4328297"/>
              <a:ext cx="351720" cy="3592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5A751B4-D0C5-4FB7-9106-3A541DF542F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39394" y="4220405"/>
                <a:ext cx="387360" cy="5747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FB1B188D-1FD8-4E9F-91A7-F005D9FCEC24}"/>
                  </a:ext>
                </a:extLst>
              </p14:cNvPr>
              <p14:cNvContentPartPr/>
              <p14:nvPr/>
            </p14:nvContentPartPr>
            <p14:xfrm>
              <a:off x="6916194" y="5249177"/>
              <a:ext cx="495720" cy="3650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FB1B188D-1FD8-4E9F-91A7-F005D9FCEC2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98541" y="5141537"/>
                <a:ext cx="531386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69CC9186-EDCB-4284-BDDF-B0A4707670F3}"/>
                  </a:ext>
                </a:extLst>
              </p14:cNvPr>
              <p14:cNvContentPartPr/>
              <p14:nvPr/>
            </p14:nvContentPartPr>
            <p14:xfrm>
              <a:off x="9166194" y="2311577"/>
              <a:ext cx="274680" cy="207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69CC9186-EDCB-4284-BDDF-B0A4707670F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57554" y="2302937"/>
                <a:ext cx="2923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B22DCC86-C1B7-43D7-B1BC-4A546BFA6473}"/>
                  </a:ext>
                </a:extLst>
              </p14:cNvPr>
              <p14:cNvContentPartPr/>
              <p14:nvPr/>
            </p14:nvContentPartPr>
            <p14:xfrm>
              <a:off x="9262314" y="3322097"/>
              <a:ext cx="309600" cy="26568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B22DCC86-C1B7-43D7-B1BC-4A546BFA647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53674" y="3313457"/>
                <a:ext cx="3272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FA8C6EFB-AD96-4D2C-9DAB-BA94288D6EFF}"/>
                  </a:ext>
                </a:extLst>
              </p14:cNvPr>
              <p14:cNvContentPartPr/>
              <p14:nvPr/>
            </p14:nvContentPartPr>
            <p14:xfrm>
              <a:off x="8697114" y="2392577"/>
              <a:ext cx="466200" cy="219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FA8C6EFB-AD96-4D2C-9DAB-BA94288D6EF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643474" y="2284577"/>
                <a:ext cx="57384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57E8E727-E5C1-4A37-B8C8-3E73B7AEEBC5}"/>
                  </a:ext>
                </a:extLst>
              </p14:cNvPr>
              <p14:cNvContentPartPr/>
              <p14:nvPr/>
            </p14:nvContentPartPr>
            <p14:xfrm>
              <a:off x="8760834" y="3413537"/>
              <a:ext cx="568440" cy="518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57E8E727-E5C1-4A37-B8C8-3E73B7AEEBC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706834" y="3305537"/>
                <a:ext cx="676080" cy="2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658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65A2F-8257-40EC-B306-F81D119CF74D}"/>
              </a:ext>
            </a:extLst>
          </p:cNvPr>
          <p:cNvSpPr txBox="1"/>
          <p:nvPr/>
        </p:nvSpPr>
        <p:spPr>
          <a:xfrm>
            <a:off x="1116419" y="1584251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Causality</a:t>
            </a:r>
            <a:r>
              <a:rPr lang="it-IT" dirty="0"/>
              <a:t>?!?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F15D839-ABDD-4845-BF54-586B7714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54" y="1833219"/>
            <a:ext cx="1857375" cy="90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14:cNvPr>
              <p14:cNvContentPartPr/>
              <p14:nvPr/>
            </p14:nvContentPartPr>
            <p14:xfrm>
              <a:off x="8930754" y="1573217"/>
              <a:ext cx="3115080" cy="1340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2754" y="1465577"/>
                <a:ext cx="3150720" cy="15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14:cNvPr>
              <p14:cNvContentPartPr/>
              <p14:nvPr/>
            </p14:nvContentPartPr>
            <p14:xfrm>
              <a:off x="8917074" y="3134897"/>
              <a:ext cx="3133800" cy="12621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9432" y="3027226"/>
                <a:ext cx="3169444" cy="147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3" name="Input penna 142">
                <a:extLst>
                  <a:ext uri="{FF2B5EF4-FFF2-40B4-BE49-F238E27FC236}">
                    <a16:creationId xmlns:a16="http://schemas.microsoft.com/office/drawing/2014/main" id="{A2320990-C468-4E73-A1D1-B6624828C062}"/>
                  </a:ext>
                </a:extLst>
              </p14:cNvPr>
              <p14:cNvContentPartPr/>
              <p14:nvPr/>
            </p14:nvContentPartPr>
            <p14:xfrm>
              <a:off x="1043874" y="2285657"/>
              <a:ext cx="8029080" cy="3796920"/>
            </p14:xfrm>
          </p:contentPart>
        </mc:Choice>
        <mc:Fallback xmlns="">
          <p:pic>
            <p:nvPicPr>
              <p:cNvPr id="143" name="Input penna 142">
                <a:extLst>
                  <a:ext uri="{FF2B5EF4-FFF2-40B4-BE49-F238E27FC236}">
                    <a16:creationId xmlns:a16="http://schemas.microsoft.com/office/drawing/2014/main" id="{A2320990-C468-4E73-A1D1-B6624828C0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4874" y="2277017"/>
                <a:ext cx="8046720" cy="38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6376702-4DCF-4C3B-8D8E-DA9EB1B8C283}"/>
                  </a:ext>
                </a:extLst>
              </p14:cNvPr>
              <p14:cNvContentPartPr/>
              <p14:nvPr/>
            </p14:nvContentPartPr>
            <p14:xfrm>
              <a:off x="3040794" y="4692977"/>
              <a:ext cx="3884040" cy="87840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6376702-4DCF-4C3B-8D8E-DA9EB1B8C2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2794" y="4585337"/>
                <a:ext cx="3919680" cy="10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14:cNvPr>
              <p14:cNvContentPartPr/>
              <p14:nvPr/>
            </p14:nvContentPartPr>
            <p14:xfrm>
              <a:off x="2626074" y="4571657"/>
              <a:ext cx="425160" cy="483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7082" y="4562657"/>
                <a:ext cx="442785" cy="5007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90CA18B-14EF-4DA9-B2B7-2CB6F26903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8761" y="3407734"/>
            <a:ext cx="1381125" cy="685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1EEE0225-45EF-437E-A781-35F6E5AB2013}"/>
                  </a:ext>
                </a:extLst>
              </p14:cNvPr>
              <p14:cNvContentPartPr/>
              <p14:nvPr/>
            </p14:nvContentPartPr>
            <p14:xfrm>
              <a:off x="2922354" y="4752377"/>
              <a:ext cx="1292400" cy="724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1EEE0225-45EF-437E-A781-35F6E5AB201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4359" y="4644683"/>
                <a:ext cx="1328030" cy="940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726B8F8-663F-46A1-A36E-30525C18AF57}"/>
                  </a:ext>
                </a:extLst>
              </p14:cNvPr>
              <p14:cNvContentPartPr/>
              <p14:nvPr/>
            </p14:nvContentPartPr>
            <p14:xfrm>
              <a:off x="6899994" y="4880177"/>
              <a:ext cx="538200" cy="3664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726B8F8-663F-46A1-A36E-30525C18AF5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91354" y="4871177"/>
                <a:ext cx="555840" cy="384120"/>
              </a:xfrm>
              <a:prstGeom prst="rect">
                <a:avLst/>
              </a:prstGeom>
            </p:spPr>
          </p:pic>
        </mc:Fallback>
      </mc:AlternateContent>
      <p:pic>
        <p:nvPicPr>
          <p:cNvPr id="42" name="Immagine 41">
            <a:extLst>
              <a:ext uri="{FF2B5EF4-FFF2-40B4-BE49-F238E27FC236}">
                <a16:creationId xmlns:a16="http://schemas.microsoft.com/office/drawing/2014/main" id="{075388E9-C258-49C9-AB88-D6E53189888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861686" y="3725630"/>
            <a:ext cx="838200" cy="34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994DDB25-160B-40B4-852C-112650F42010}"/>
                  </a:ext>
                </a:extLst>
              </p14:cNvPr>
              <p14:cNvContentPartPr/>
              <p14:nvPr/>
            </p14:nvContentPartPr>
            <p14:xfrm>
              <a:off x="2595834" y="4587497"/>
              <a:ext cx="447120" cy="77688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994DDB25-160B-40B4-852C-112650F4201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8180" y="4479857"/>
                <a:ext cx="482789" cy="9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76F6C9B9-BC60-4D03-8624-CCA3B40BA28C}"/>
                  </a:ext>
                </a:extLst>
              </p14:cNvPr>
              <p14:cNvContentPartPr/>
              <p14:nvPr/>
            </p14:nvContentPartPr>
            <p14:xfrm>
              <a:off x="4440834" y="4332257"/>
              <a:ext cx="352800" cy="35892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76F6C9B9-BC60-4D03-8624-CCA3B40BA2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23176" y="4224365"/>
                <a:ext cx="388476" cy="5743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EC1863A7-825E-496E-B41B-FC56BAF055AC}"/>
                  </a:ext>
                </a:extLst>
              </p14:cNvPr>
              <p14:cNvContentPartPr/>
              <p14:nvPr/>
            </p14:nvContentPartPr>
            <p14:xfrm>
              <a:off x="4958874" y="4894937"/>
              <a:ext cx="2452320" cy="72108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EC1863A7-825E-496E-B41B-FC56BAF055A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41234" y="4786991"/>
                <a:ext cx="2487960" cy="9366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228427C4-6C6A-4DE1-A188-13A2F3FD3EC3}"/>
                  </a:ext>
                </a:extLst>
              </p14:cNvPr>
              <p14:cNvContentPartPr/>
              <p14:nvPr/>
            </p14:nvContentPartPr>
            <p14:xfrm>
              <a:off x="9521514" y="2593457"/>
              <a:ext cx="327600" cy="32256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228427C4-6C6A-4DE1-A188-13A2F3FD3EC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12874" y="2584817"/>
                <a:ext cx="3452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B935E2FB-D19F-4CF3-9286-D049DFFDEB5E}"/>
                  </a:ext>
                </a:extLst>
              </p14:cNvPr>
              <p14:cNvContentPartPr/>
              <p14:nvPr/>
            </p14:nvContentPartPr>
            <p14:xfrm>
              <a:off x="9251874" y="3302297"/>
              <a:ext cx="281520" cy="27036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B935E2FB-D19F-4CF3-9286-D049DFFDEB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42874" y="3293297"/>
                <a:ext cx="29916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4BCF2B1B-9C01-447F-BE35-29B988049F18}"/>
                  </a:ext>
                </a:extLst>
              </p14:cNvPr>
              <p14:cNvContentPartPr/>
              <p14:nvPr/>
            </p14:nvContentPartPr>
            <p14:xfrm>
              <a:off x="8643834" y="2667977"/>
              <a:ext cx="923400" cy="107280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4BCF2B1B-9C01-447F-BE35-29B988049F1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89834" y="2559977"/>
                <a:ext cx="103104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F6049880-CB7C-4C4C-89C0-88146E2B5045}"/>
                  </a:ext>
                </a:extLst>
              </p14:cNvPr>
              <p14:cNvContentPartPr/>
              <p14:nvPr/>
            </p14:nvContentPartPr>
            <p14:xfrm>
              <a:off x="8601714" y="3393017"/>
              <a:ext cx="678600" cy="4356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F6049880-CB7C-4C4C-89C0-88146E2B504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47714" y="3285017"/>
                <a:ext cx="786240" cy="25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5077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65A2F-8257-40EC-B306-F81D119CF74D}"/>
              </a:ext>
            </a:extLst>
          </p:cNvPr>
          <p:cNvSpPr txBox="1"/>
          <p:nvPr/>
        </p:nvSpPr>
        <p:spPr>
          <a:xfrm>
            <a:off x="1116419" y="1584251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Causality</a:t>
            </a:r>
            <a:r>
              <a:rPr lang="it-IT" dirty="0"/>
              <a:t>?!?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F15D839-ABDD-4845-BF54-586B7714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54" y="1833219"/>
            <a:ext cx="1857375" cy="90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14:cNvPr>
              <p14:cNvContentPartPr/>
              <p14:nvPr/>
            </p14:nvContentPartPr>
            <p14:xfrm>
              <a:off x="8930754" y="1573217"/>
              <a:ext cx="3115080" cy="1340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2754" y="1465577"/>
                <a:ext cx="3150720" cy="15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14:cNvPr>
              <p14:cNvContentPartPr/>
              <p14:nvPr/>
            </p14:nvContentPartPr>
            <p14:xfrm>
              <a:off x="8917074" y="3134897"/>
              <a:ext cx="3133800" cy="12621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9432" y="3027226"/>
                <a:ext cx="3169444" cy="147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3" name="Input penna 142">
                <a:extLst>
                  <a:ext uri="{FF2B5EF4-FFF2-40B4-BE49-F238E27FC236}">
                    <a16:creationId xmlns:a16="http://schemas.microsoft.com/office/drawing/2014/main" id="{A2320990-C468-4E73-A1D1-B6624828C062}"/>
                  </a:ext>
                </a:extLst>
              </p14:cNvPr>
              <p14:cNvContentPartPr/>
              <p14:nvPr/>
            </p14:nvContentPartPr>
            <p14:xfrm>
              <a:off x="1043874" y="2285657"/>
              <a:ext cx="8029080" cy="3796920"/>
            </p14:xfrm>
          </p:contentPart>
        </mc:Choice>
        <mc:Fallback xmlns="">
          <p:pic>
            <p:nvPicPr>
              <p:cNvPr id="143" name="Input penna 142">
                <a:extLst>
                  <a:ext uri="{FF2B5EF4-FFF2-40B4-BE49-F238E27FC236}">
                    <a16:creationId xmlns:a16="http://schemas.microsoft.com/office/drawing/2014/main" id="{A2320990-C468-4E73-A1D1-B6624828C0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4874" y="2277017"/>
                <a:ext cx="8046720" cy="38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ED53A906-7DDC-43DC-945C-79F6F0A187F3}"/>
                  </a:ext>
                </a:extLst>
              </p14:cNvPr>
              <p14:cNvContentPartPr/>
              <p14:nvPr/>
            </p14:nvContentPartPr>
            <p14:xfrm>
              <a:off x="3040794" y="4692977"/>
              <a:ext cx="3884040" cy="8784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ED53A906-7DDC-43DC-945C-79F6F0A187F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2794" y="4585337"/>
                <a:ext cx="3919680" cy="10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14:cNvPr>
              <p14:cNvContentPartPr/>
              <p14:nvPr/>
            </p14:nvContentPartPr>
            <p14:xfrm>
              <a:off x="2626074" y="4571657"/>
              <a:ext cx="425160" cy="483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7082" y="4562657"/>
                <a:ext cx="442785" cy="5007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90CA18B-14EF-4DA9-B2B7-2CB6F26903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8761" y="3407734"/>
            <a:ext cx="1381125" cy="685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1EEE0225-45EF-437E-A781-35F6E5AB2013}"/>
                  </a:ext>
                </a:extLst>
              </p14:cNvPr>
              <p14:cNvContentPartPr/>
              <p14:nvPr/>
            </p14:nvContentPartPr>
            <p14:xfrm>
              <a:off x="2922354" y="4752377"/>
              <a:ext cx="1292400" cy="724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1EEE0225-45EF-437E-A781-35F6E5AB201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4359" y="4644683"/>
                <a:ext cx="1328030" cy="940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726B8F8-663F-46A1-A36E-30525C18AF57}"/>
                  </a:ext>
                </a:extLst>
              </p14:cNvPr>
              <p14:cNvContentPartPr/>
              <p14:nvPr/>
            </p14:nvContentPartPr>
            <p14:xfrm>
              <a:off x="6899994" y="4880177"/>
              <a:ext cx="538200" cy="3664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726B8F8-663F-46A1-A36E-30525C18AF5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91354" y="4871177"/>
                <a:ext cx="5558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B0A95DFE-1FB0-4875-9281-8EF95184885C}"/>
                  </a:ext>
                </a:extLst>
              </p14:cNvPr>
              <p14:cNvContentPartPr/>
              <p14:nvPr/>
            </p14:nvContentPartPr>
            <p14:xfrm>
              <a:off x="4958874" y="5175017"/>
              <a:ext cx="1957320" cy="3722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B0A95DFE-1FB0-4875-9281-8EF95184885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41231" y="5067121"/>
                <a:ext cx="1992967" cy="587672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Immagine 42">
            <a:extLst>
              <a:ext uri="{FF2B5EF4-FFF2-40B4-BE49-F238E27FC236}">
                <a16:creationId xmlns:a16="http://schemas.microsoft.com/office/drawing/2014/main" id="{6D014602-758D-4F72-AD57-3F775AE2B50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861686" y="3730946"/>
            <a:ext cx="838200" cy="34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45F38588-1498-40A8-8D7B-4869193FB916}"/>
                  </a:ext>
                </a:extLst>
              </p14:cNvPr>
              <p14:cNvContentPartPr/>
              <p14:nvPr/>
            </p14:nvContentPartPr>
            <p14:xfrm>
              <a:off x="2511594" y="4584257"/>
              <a:ext cx="555120" cy="77868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45F38588-1498-40A8-8D7B-4869193FB9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93594" y="4476257"/>
                <a:ext cx="59076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9126CE29-E285-4E46-A49E-C00368530521}"/>
                  </a:ext>
                </a:extLst>
              </p14:cNvPr>
              <p14:cNvContentPartPr/>
              <p14:nvPr/>
            </p14:nvContentPartPr>
            <p14:xfrm>
              <a:off x="4417794" y="4341617"/>
              <a:ext cx="390600" cy="39132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9126CE29-E285-4E46-A49E-C0036853052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99811" y="4233617"/>
                <a:ext cx="426207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9F01FD4C-2632-480D-B4B5-CA3B21492B60}"/>
                  </a:ext>
                </a:extLst>
              </p14:cNvPr>
              <p14:cNvContentPartPr/>
              <p14:nvPr/>
            </p14:nvContentPartPr>
            <p14:xfrm>
              <a:off x="4797234" y="4894217"/>
              <a:ext cx="2630880" cy="37296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9F01FD4C-2632-480D-B4B5-CA3B21492B6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79234" y="4786681"/>
                <a:ext cx="2666520" cy="588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58C2A192-9B82-4EEA-98ED-9586E3878123}"/>
                  </a:ext>
                </a:extLst>
              </p14:cNvPr>
              <p14:cNvContentPartPr/>
              <p14:nvPr/>
            </p14:nvContentPartPr>
            <p14:xfrm>
              <a:off x="9221274" y="3592457"/>
              <a:ext cx="292680" cy="27648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58C2A192-9B82-4EEA-98ED-9586E38781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12634" y="3583457"/>
                <a:ext cx="3103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CBFDD29C-3335-475A-872F-806D7DDE3CF3}"/>
                  </a:ext>
                </a:extLst>
              </p14:cNvPr>
              <p14:cNvContentPartPr/>
              <p14:nvPr/>
            </p14:nvContentPartPr>
            <p14:xfrm>
              <a:off x="9213354" y="2582297"/>
              <a:ext cx="280800" cy="29736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CBFDD29C-3335-475A-872F-806D7DDE3CF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04714" y="2573297"/>
                <a:ext cx="2984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B4A89F09-410B-413F-A406-263EF12E60AC}"/>
                  </a:ext>
                </a:extLst>
              </p14:cNvPr>
              <p14:cNvContentPartPr/>
              <p14:nvPr/>
            </p14:nvContentPartPr>
            <p14:xfrm>
              <a:off x="8633394" y="2709737"/>
              <a:ext cx="606600" cy="34200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B4A89F09-410B-413F-A406-263EF12E60A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79394" y="2602097"/>
                <a:ext cx="7142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A0901D00-0799-4A71-AC08-8BAA77F7BE01}"/>
                  </a:ext>
                </a:extLst>
              </p14:cNvPr>
              <p14:cNvContentPartPr/>
              <p14:nvPr/>
            </p14:nvContentPartPr>
            <p14:xfrm>
              <a:off x="8643834" y="3693257"/>
              <a:ext cx="619560" cy="6012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A0901D00-0799-4A71-AC08-8BAA77F7BE0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89834" y="3585617"/>
                <a:ext cx="727200" cy="27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8283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65A2F-8257-40EC-B306-F81D119CF74D}"/>
              </a:ext>
            </a:extLst>
          </p:cNvPr>
          <p:cNvSpPr txBox="1"/>
          <p:nvPr/>
        </p:nvSpPr>
        <p:spPr>
          <a:xfrm>
            <a:off x="1116419" y="1584251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Causality</a:t>
            </a:r>
            <a:r>
              <a:rPr lang="it-IT" dirty="0"/>
              <a:t>?!?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F15D839-ABDD-4845-BF54-586B7714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54" y="1833219"/>
            <a:ext cx="1857375" cy="90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14:cNvPr>
              <p14:cNvContentPartPr/>
              <p14:nvPr/>
            </p14:nvContentPartPr>
            <p14:xfrm>
              <a:off x="8930754" y="1573217"/>
              <a:ext cx="3115080" cy="1340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2754" y="1465577"/>
                <a:ext cx="3150720" cy="15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14:cNvPr>
              <p14:cNvContentPartPr/>
              <p14:nvPr/>
            </p14:nvContentPartPr>
            <p14:xfrm>
              <a:off x="8917074" y="3134897"/>
              <a:ext cx="3133800" cy="12621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9432" y="3027226"/>
                <a:ext cx="3169444" cy="147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20EBA505-8697-4134-AF17-4D13FD775862}"/>
                  </a:ext>
                </a:extLst>
              </p14:cNvPr>
              <p14:cNvContentPartPr/>
              <p14:nvPr/>
            </p14:nvContentPartPr>
            <p14:xfrm>
              <a:off x="1043874" y="2285657"/>
              <a:ext cx="8029080" cy="37969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20EBA505-8697-4134-AF17-4D13FD7758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4874" y="2277017"/>
                <a:ext cx="8046720" cy="38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4DD94BD0-CDA1-4003-AA19-248664C15746}"/>
                  </a:ext>
                </a:extLst>
              </p14:cNvPr>
              <p14:cNvContentPartPr/>
              <p14:nvPr/>
            </p14:nvContentPartPr>
            <p14:xfrm>
              <a:off x="3040794" y="4756697"/>
              <a:ext cx="3884040" cy="8146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4DD94BD0-CDA1-4003-AA19-248664C157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2794" y="4649057"/>
                <a:ext cx="3919680" cy="10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14:cNvPr>
              <p14:cNvContentPartPr/>
              <p14:nvPr/>
            </p14:nvContentPartPr>
            <p14:xfrm>
              <a:off x="2626074" y="4571657"/>
              <a:ext cx="425160" cy="483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7082" y="4562657"/>
                <a:ext cx="442785" cy="5007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90CA18B-14EF-4DA9-B2B7-2CB6F26903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8761" y="3407734"/>
            <a:ext cx="1381125" cy="685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1EEE0225-45EF-437E-A781-35F6E5AB2013}"/>
                  </a:ext>
                </a:extLst>
              </p14:cNvPr>
              <p14:cNvContentPartPr/>
              <p14:nvPr/>
            </p14:nvContentPartPr>
            <p14:xfrm>
              <a:off x="2922354" y="4752377"/>
              <a:ext cx="1292400" cy="724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1EEE0225-45EF-437E-A781-35F6E5AB201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4359" y="4644683"/>
                <a:ext cx="1328030" cy="940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726B8F8-663F-46A1-A36E-30525C18AF57}"/>
                  </a:ext>
                </a:extLst>
              </p14:cNvPr>
              <p14:cNvContentPartPr/>
              <p14:nvPr/>
            </p14:nvContentPartPr>
            <p14:xfrm>
              <a:off x="6899994" y="4880177"/>
              <a:ext cx="538200" cy="3664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726B8F8-663F-46A1-A36E-30525C18AF5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91354" y="4871177"/>
                <a:ext cx="5558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B0A95DFE-1FB0-4875-9281-8EF95184885C}"/>
                  </a:ext>
                </a:extLst>
              </p14:cNvPr>
              <p14:cNvContentPartPr/>
              <p14:nvPr/>
            </p14:nvContentPartPr>
            <p14:xfrm>
              <a:off x="4958874" y="5175017"/>
              <a:ext cx="1957320" cy="3722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B0A95DFE-1FB0-4875-9281-8EF95184885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41231" y="5067121"/>
                <a:ext cx="1992967" cy="587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4FE7B24F-4EF3-4879-A94C-4E63E8AF47EE}"/>
                  </a:ext>
                </a:extLst>
              </p14:cNvPr>
              <p14:cNvContentPartPr/>
              <p14:nvPr/>
            </p14:nvContentPartPr>
            <p14:xfrm>
              <a:off x="4797234" y="5007257"/>
              <a:ext cx="2135160" cy="25992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4FE7B24F-4EF3-4879-A94C-4E63E8AF47E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79237" y="4899406"/>
                <a:ext cx="2170794" cy="47526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5159FB05-5775-4385-AFB1-A66CC6AC938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51053" y="3730946"/>
            <a:ext cx="838200" cy="34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956FBA57-4AD4-4329-9DDA-65044744B15C}"/>
                  </a:ext>
                </a:extLst>
              </p14:cNvPr>
              <p14:cNvContentPartPr/>
              <p14:nvPr/>
            </p14:nvContentPartPr>
            <p14:xfrm>
              <a:off x="4448034" y="3942377"/>
              <a:ext cx="385200" cy="3769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956FBA57-4AD4-4329-9DDA-65044744B1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39034" y="3933377"/>
                <a:ext cx="402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86F5B1D1-0608-4D98-9A04-054B6C5B5023}"/>
                  </a:ext>
                </a:extLst>
              </p14:cNvPr>
              <p14:cNvContentPartPr/>
              <p14:nvPr/>
            </p14:nvContentPartPr>
            <p14:xfrm>
              <a:off x="4646034" y="4688657"/>
              <a:ext cx="64080" cy="111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86F5B1D1-0608-4D98-9A04-054B6C5B50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37394" y="4679657"/>
                <a:ext cx="817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207DE804-51D1-48B5-BFDD-478AFFAAEAC0}"/>
                  </a:ext>
                </a:extLst>
              </p14:cNvPr>
              <p14:cNvContentPartPr/>
              <p14:nvPr/>
            </p14:nvContentPartPr>
            <p14:xfrm>
              <a:off x="6734034" y="4901417"/>
              <a:ext cx="17640" cy="1080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207DE804-51D1-48B5-BFDD-478AFFAAEAC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16394" y="4793777"/>
                <a:ext cx="532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FCA29618-736D-4CC6-8AC8-8C1BB899DC33}"/>
                  </a:ext>
                </a:extLst>
              </p14:cNvPr>
              <p14:cNvContentPartPr/>
              <p14:nvPr/>
            </p14:nvContentPartPr>
            <p14:xfrm>
              <a:off x="2566674" y="4595057"/>
              <a:ext cx="469440" cy="77508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FCA29618-736D-4CC6-8AC8-8C1BB899DC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49034" y="4487057"/>
                <a:ext cx="505080" cy="9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ACAB2F56-8769-499B-AB33-9F9C856490BD}"/>
                  </a:ext>
                </a:extLst>
              </p14:cNvPr>
              <p14:cNvContentPartPr/>
              <p14:nvPr/>
            </p14:nvContentPartPr>
            <p14:xfrm>
              <a:off x="4426794" y="3958937"/>
              <a:ext cx="568080" cy="112464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ACAB2F56-8769-499B-AB33-9F9C856490B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09154" y="3850972"/>
                <a:ext cx="603720" cy="1340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E18542E1-724E-45AB-8DF0-8FD246F80970}"/>
                  </a:ext>
                </a:extLst>
              </p14:cNvPr>
              <p14:cNvContentPartPr/>
              <p14:nvPr/>
            </p14:nvContentPartPr>
            <p14:xfrm>
              <a:off x="6908994" y="4896377"/>
              <a:ext cx="558000" cy="35532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E18542E1-724E-45AB-8DF0-8FD246F809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91354" y="4788737"/>
                <a:ext cx="59364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0B24403B-74AF-40EC-83AD-0E59F9B64ABB}"/>
                  </a:ext>
                </a:extLst>
              </p14:cNvPr>
              <p14:cNvContentPartPr/>
              <p14:nvPr/>
            </p14:nvContentPartPr>
            <p14:xfrm>
              <a:off x="9652194" y="3858137"/>
              <a:ext cx="348120" cy="34092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0B24403B-74AF-40EC-83AD-0E59F9B64A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43554" y="3849497"/>
                <a:ext cx="36576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09F8D878-8EB4-4BAB-AB9D-76FB0204F039}"/>
                  </a:ext>
                </a:extLst>
              </p14:cNvPr>
              <p14:cNvContentPartPr/>
              <p14:nvPr/>
            </p14:nvContentPartPr>
            <p14:xfrm>
              <a:off x="9271674" y="2558537"/>
              <a:ext cx="322920" cy="32040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09F8D878-8EB4-4BAB-AB9D-76FB0204F0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262674" y="2549537"/>
                <a:ext cx="3405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1D6E890E-0B3B-491E-98D3-735ACB65FE4E}"/>
                  </a:ext>
                </a:extLst>
              </p14:cNvPr>
              <p14:cNvContentPartPr/>
              <p14:nvPr/>
            </p14:nvContentPartPr>
            <p14:xfrm>
              <a:off x="8697114" y="2692817"/>
              <a:ext cx="652320" cy="7164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1D6E890E-0B3B-491E-98D3-735ACB65FE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43474" y="2585177"/>
                <a:ext cx="7599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C9904E6B-B881-47F2-A65A-575504A36D38}"/>
                  </a:ext>
                </a:extLst>
              </p14:cNvPr>
              <p14:cNvContentPartPr/>
              <p14:nvPr/>
            </p14:nvContentPartPr>
            <p14:xfrm>
              <a:off x="8707554" y="4060457"/>
              <a:ext cx="912960" cy="3348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C9904E6B-B881-47F2-A65A-575504A36D3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53914" y="3952457"/>
                <a:ext cx="10206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14:cNvPr>
              <p14:cNvContentPartPr/>
              <p14:nvPr/>
            </p14:nvContentPartPr>
            <p14:xfrm>
              <a:off x="3050514" y="1626497"/>
              <a:ext cx="277560" cy="24048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41863" y="1617510"/>
                <a:ext cx="295223" cy="258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14:cNvPr>
              <p14:cNvContentPartPr/>
              <p14:nvPr/>
            </p14:nvContentPartPr>
            <p14:xfrm>
              <a:off x="2505114" y="1620737"/>
              <a:ext cx="479520" cy="28440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96121" y="1611737"/>
                <a:ext cx="497147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14:cNvPr>
              <p14:cNvContentPartPr/>
              <p14:nvPr/>
            </p14:nvContentPartPr>
            <p14:xfrm>
              <a:off x="3678354" y="1551977"/>
              <a:ext cx="11520" cy="228600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69714" y="1543337"/>
                <a:ext cx="291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14:cNvPr>
              <p14:cNvContentPartPr/>
              <p14:nvPr/>
            </p14:nvContentPartPr>
            <p14:xfrm>
              <a:off x="3683034" y="1877057"/>
              <a:ext cx="15120" cy="3240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74394" y="1868057"/>
                <a:ext cx="327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14:cNvPr>
              <p14:cNvContentPartPr/>
              <p14:nvPr/>
            </p14:nvContentPartPr>
            <p14:xfrm>
              <a:off x="3406194" y="1641617"/>
              <a:ext cx="156600" cy="18756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97215" y="1632617"/>
                <a:ext cx="1742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F708650A-6364-454B-8BF0-68F02B8440EC}"/>
                  </a:ext>
                </a:extLst>
              </p14:cNvPr>
              <p14:cNvContentPartPr/>
              <p14:nvPr/>
            </p14:nvContentPartPr>
            <p14:xfrm>
              <a:off x="2487834" y="1779857"/>
              <a:ext cx="1008360" cy="13392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F708650A-6364-454B-8BF0-68F02B8440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33834" y="1672217"/>
                <a:ext cx="11160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CD4FCF29-A041-4D5E-9965-2D284383FDDB}"/>
                  </a:ext>
                </a:extLst>
              </p14:cNvPr>
              <p14:cNvContentPartPr/>
              <p14:nvPr/>
            </p14:nvContentPartPr>
            <p14:xfrm>
              <a:off x="2402514" y="1647377"/>
              <a:ext cx="963360" cy="64440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CD4FCF29-A041-4D5E-9965-2D284383FDD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48514" y="1539377"/>
                <a:ext cx="1071000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44930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65A2F-8257-40EC-B306-F81D119CF74D}"/>
              </a:ext>
            </a:extLst>
          </p:cNvPr>
          <p:cNvSpPr txBox="1"/>
          <p:nvPr/>
        </p:nvSpPr>
        <p:spPr>
          <a:xfrm>
            <a:off x="1116419" y="1584251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Causality</a:t>
            </a:r>
            <a:r>
              <a:rPr lang="it-IT" dirty="0"/>
              <a:t>?!?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1F15D839-ABDD-4845-BF54-586B7714E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954" y="1833219"/>
            <a:ext cx="1857375" cy="90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14:cNvPr>
              <p14:cNvContentPartPr/>
              <p14:nvPr/>
            </p14:nvContentPartPr>
            <p14:xfrm>
              <a:off x="8930754" y="1573217"/>
              <a:ext cx="3115080" cy="1340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912754" y="1465577"/>
                <a:ext cx="3150720" cy="15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14:cNvPr>
              <p14:cNvContentPartPr/>
              <p14:nvPr/>
            </p14:nvContentPartPr>
            <p14:xfrm>
              <a:off x="8917074" y="3134897"/>
              <a:ext cx="3133800" cy="12621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99432" y="3027226"/>
                <a:ext cx="3169444" cy="147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20EBA505-8697-4134-AF17-4D13FD775862}"/>
                  </a:ext>
                </a:extLst>
              </p14:cNvPr>
              <p14:cNvContentPartPr/>
              <p14:nvPr/>
            </p14:nvContentPartPr>
            <p14:xfrm>
              <a:off x="1043874" y="2285657"/>
              <a:ext cx="8029080" cy="37969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20EBA505-8697-4134-AF17-4D13FD77586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4874" y="2277017"/>
                <a:ext cx="8046720" cy="38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4DD94BD0-CDA1-4003-AA19-248664C15746}"/>
                  </a:ext>
                </a:extLst>
              </p14:cNvPr>
              <p14:cNvContentPartPr/>
              <p14:nvPr/>
            </p14:nvContentPartPr>
            <p14:xfrm>
              <a:off x="3040794" y="4756697"/>
              <a:ext cx="3884040" cy="81468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4DD94BD0-CDA1-4003-AA19-248664C157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22794" y="4649057"/>
                <a:ext cx="3919680" cy="10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14:cNvPr>
              <p14:cNvContentPartPr/>
              <p14:nvPr/>
            </p14:nvContentPartPr>
            <p14:xfrm>
              <a:off x="2626074" y="4571657"/>
              <a:ext cx="425160" cy="4831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D1CCE005-6470-43DD-909B-DC7DD8FEA3B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17082" y="4562657"/>
                <a:ext cx="442785" cy="5007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90CA18B-14EF-4DA9-B2B7-2CB6F26903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18761" y="3407734"/>
            <a:ext cx="1381125" cy="685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1EEE0225-45EF-437E-A781-35F6E5AB2013}"/>
                  </a:ext>
                </a:extLst>
              </p14:cNvPr>
              <p14:cNvContentPartPr/>
              <p14:nvPr/>
            </p14:nvContentPartPr>
            <p14:xfrm>
              <a:off x="2922354" y="4752377"/>
              <a:ext cx="1292400" cy="72432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1EEE0225-45EF-437E-A781-35F6E5AB201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4359" y="4644683"/>
                <a:ext cx="1328030" cy="9400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9726B8F8-663F-46A1-A36E-30525C18AF57}"/>
                  </a:ext>
                </a:extLst>
              </p14:cNvPr>
              <p14:cNvContentPartPr/>
              <p14:nvPr/>
            </p14:nvContentPartPr>
            <p14:xfrm>
              <a:off x="6899994" y="4880177"/>
              <a:ext cx="538200" cy="3664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9726B8F8-663F-46A1-A36E-30525C18AF5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891354" y="4871177"/>
                <a:ext cx="5558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B0A95DFE-1FB0-4875-9281-8EF95184885C}"/>
                  </a:ext>
                </a:extLst>
              </p14:cNvPr>
              <p14:cNvContentPartPr/>
              <p14:nvPr/>
            </p14:nvContentPartPr>
            <p14:xfrm>
              <a:off x="4958874" y="5175017"/>
              <a:ext cx="1957320" cy="3722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B0A95DFE-1FB0-4875-9281-8EF95184885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41231" y="5067121"/>
                <a:ext cx="1992967" cy="587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4FE7B24F-4EF3-4879-A94C-4E63E8AF47EE}"/>
                  </a:ext>
                </a:extLst>
              </p14:cNvPr>
              <p14:cNvContentPartPr/>
              <p14:nvPr/>
            </p14:nvContentPartPr>
            <p14:xfrm>
              <a:off x="4797234" y="5007257"/>
              <a:ext cx="2135160" cy="25992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4FE7B24F-4EF3-4879-A94C-4E63E8AF47E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79237" y="4899406"/>
                <a:ext cx="2170794" cy="47526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5159FB05-5775-4385-AFB1-A66CC6AC938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851053" y="3730946"/>
            <a:ext cx="838200" cy="342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956FBA57-4AD4-4329-9DDA-65044744B15C}"/>
                  </a:ext>
                </a:extLst>
              </p14:cNvPr>
              <p14:cNvContentPartPr/>
              <p14:nvPr/>
            </p14:nvContentPartPr>
            <p14:xfrm>
              <a:off x="4448034" y="3942377"/>
              <a:ext cx="385200" cy="3769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956FBA57-4AD4-4329-9DDA-65044744B1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39034" y="3933377"/>
                <a:ext cx="4028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86F5B1D1-0608-4D98-9A04-054B6C5B5023}"/>
                  </a:ext>
                </a:extLst>
              </p14:cNvPr>
              <p14:cNvContentPartPr/>
              <p14:nvPr/>
            </p14:nvContentPartPr>
            <p14:xfrm>
              <a:off x="4646034" y="4688657"/>
              <a:ext cx="64080" cy="111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86F5B1D1-0608-4D98-9A04-054B6C5B502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37394" y="4679657"/>
                <a:ext cx="817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50" name="Input penna 49">
                <a:extLst>
                  <a:ext uri="{FF2B5EF4-FFF2-40B4-BE49-F238E27FC236}">
                    <a16:creationId xmlns:a16="http://schemas.microsoft.com/office/drawing/2014/main" id="{207DE804-51D1-48B5-BFDD-478AFFAAEAC0}"/>
                  </a:ext>
                </a:extLst>
              </p14:cNvPr>
              <p14:cNvContentPartPr/>
              <p14:nvPr/>
            </p14:nvContentPartPr>
            <p14:xfrm>
              <a:off x="6734034" y="4901417"/>
              <a:ext cx="17640" cy="10800"/>
            </p14:xfrm>
          </p:contentPart>
        </mc:Choice>
        <mc:Fallback xmlns="">
          <p:pic>
            <p:nvPicPr>
              <p:cNvPr id="50" name="Input penna 49">
                <a:extLst>
                  <a:ext uri="{FF2B5EF4-FFF2-40B4-BE49-F238E27FC236}">
                    <a16:creationId xmlns:a16="http://schemas.microsoft.com/office/drawing/2014/main" id="{207DE804-51D1-48B5-BFDD-478AFFAAEAC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16394" y="4793777"/>
                <a:ext cx="532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FCA29618-736D-4CC6-8AC8-8C1BB899DC33}"/>
                  </a:ext>
                </a:extLst>
              </p14:cNvPr>
              <p14:cNvContentPartPr/>
              <p14:nvPr/>
            </p14:nvContentPartPr>
            <p14:xfrm>
              <a:off x="2566674" y="4595057"/>
              <a:ext cx="469440" cy="77508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FCA29618-736D-4CC6-8AC8-8C1BB899DC3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49034" y="4487057"/>
                <a:ext cx="505080" cy="9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ACAB2F56-8769-499B-AB33-9F9C856490BD}"/>
                  </a:ext>
                </a:extLst>
              </p14:cNvPr>
              <p14:cNvContentPartPr/>
              <p14:nvPr/>
            </p14:nvContentPartPr>
            <p14:xfrm>
              <a:off x="4426794" y="3958937"/>
              <a:ext cx="568080" cy="112464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ACAB2F56-8769-499B-AB33-9F9C856490B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09154" y="3850972"/>
                <a:ext cx="603720" cy="13402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E18542E1-724E-45AB-8DF0-8FD246F80970}"/>
                  </a:ext>
                </a:extLst>
              </p14:cNvPr>
              <p14:cNvContentPartPr/>
              <p14:nvPr/>
            </p14:nvContentPartPr>
            <p14:xfrm>
              <a:off x="6908994" y="4896377"/>
              <a:ext cx="558000" cy="35532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E18542E1-724E-45AB-8DF0-8FD246F8097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91354" y="4788737"/>
                <a:ext cx="59364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0B24403B-74AF-40EC-83AD-0E59F9B64ABB}"/>
                  </a:ext>
                </a:extLst>
              </p14:cNvPr>
              <p14:cNvContentPartPr/>
              <p14:nvPr/>
            </p14:nvContentPartPr>
            <p14:xfrm>
              <a:off x="9652194" y="3858137"/>
              <a:ext cx="348120" cy="34092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0B24403B-74AF-40EC-83AD-0E59F9B64A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643554" y="3849497"/>
                <a:ext cx="36576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09F8D878-8EB4-4BAB-AB9D-76FB0204F039}"/>
                  </a:ext>
                </a:extLst>
              </p14:cNvPr>
              <p14:cNvContentPartPr/>
              <p14:nvPr/>
            </p14:nvContentPartPr>
            <p14:xfrm>
              <a:off x="9271674" y="2558537"/>
              <a:ext cx="322920" cy="32040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09F8D878-8EB4-4BAB-AB9D-76FB0204F0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262674" y="2549537"/>
                <a:ext cx="34056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1D6E890E-0B3B-491E-98D3-735ACB65FE4E}"/>
                  </a:ext>
                </a:extLst>
              </p14:cNvPr>
              <p14:cNvContentPartPr/>
              <p14:nvPr/>
            </p14:nvContentPartPr>
            <p14:xfrm>
              <a:off x="8697114" y="2692817"/>
              <a:ext cx="652320" cy="7164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1D6E890E-0B3B-491E-98D3-735ACB65FE4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43474" y="2585177"/>
                <a:ext cx="7599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C9904E6B-B881-47F2-A65A-575504A36D38}"/>
                  </a:ext>
                </a:extLst>
              </p14:cNvPr>
              <p14:cNvContentPartPr/>
              <p14:nvPr/>
            </p14:nvContentPartPr>
            <p14:xfrm>
              <a:off x="8707554" y="4060457"/>
              <a:ext cx="912960" cy="3348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C9904E6B-B881-47F2-A65A-575504A36D3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53914" y="3952457"/>
                <a:ext cx="102060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14:cNvPr>
              <p14:cNvContentPartPr/>
              <p14:nvPr/>
            </p14:nvContentPartPr>
            <p14:xfrm>
              <a:off x="3050514" y="1626497"/>
              <a:ext cx="277560" cy="24048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41863" y="1617510"/>
                <a:ext cx="295223" cy="258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14:cNvPr>
              <p14:cNvContentPartPr/>
              <p14:nvPr/>
            </p14:nvContentPartPr>
            <p14:xfrm>
              <a:off x="2505114" y="1620737"/>
              <a:ext cx="479520" cy="28440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96121" y="1611737"/>
                <a:ext cx="497147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14:cNvPr>
              <p14:cNvContentPartPr/>
              <p14:nvPr/>
            </p14:nvContentPartPr>
            <p14:xfrm>
              <a:off x="3678354" y="1551977"/>
              <a:ext cx="11520" cy="228600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69714" y="1543337"/>
                <a:ext cx="291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14:cNvPr>
              <p14:cNvContentPartPr/>
              <p14:nvPr/>
            </p14:nvContentPartPr>
            <p14:xfrm>
              <a:off x="3683034" y="1877057"/>
              <a:ext cx="15120" cy="3240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74394" y="1868057"/>
                <a:ext cx="327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14:cNvPr>
              <p14:cNvContentPartPr/>
              <p14:nvPr/>
            </p14:nvContentPartPr>
            <p14:xfrm>
              <a:off x="3406194" y="1641617"/>
              <a:ext cx="156600" cy="18756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97215" y="1632617"/>
                <a:ext cx="1742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F708650A-6364-454B-8BF0-68F02B8440EC}"/>
                  </a:ext>
                </a:extLst>
              </p14:cNvPr>
              <p14:cNvContentPartPr/>
              <p14:nvPr/>
            </p14:nvContentPartPr>
            <p14:xfrm>
              <a:off x="2487834" y="1779857"/>
              <a:ext cx="1008360" cy="13392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F708650A-6364-454B-8BF0-68F02B8440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33834" y="1672217"/>
                <a:ext cx="11160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9" name="Input penna 78">
                <a:extLst>
                  <a:ext uri="{FF2B5EF4-FFF2-40B4-BE49-F238E27FC236}">
                    <a16:creationId xmlns:a16="http://schemas.microsoft.com/office/drawing/2014/main" id="{CD4FCF29-A041-4D5E-9965-2D284383FDDB}"/>
                  </a:ext>
                </a:extLst>
              </p14:cNvPr>
              <p14:cNvContentPartPr/>
              <p14:nvPr/>
            </p14:nvContentPartPr>
            <p14:xfrm>
              <a:off x="2402514" y="1647377"/>
              <a:ext cx="963360" cy="64440"/>
            </p14:xfrm>
          </p:contentPart>
        </mc:Choice>
        <mc:Fallback xmlns="">
          <p:pic>
            <p:nvPicPr>
              <p:cNvPr id="79" name="Input penna 78">
                <a:extLst>
                  <a:ext uri="{FF2B5EF4-FFF2-40B4-BE49-F238E27FC236}">
                    <a16:creationId xmlns:a16="http://schemas.microsoft.com/office/drawing/2014/main" id="{CD4FCF29-A041-4D5E-9965-2D284383FDD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48514" y="1539377"/>
                <a:ext cx="1071000" cy="280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18ECC6-7B1C-4425-8F0C-28EBDFCD3B13}"/>
              </a:ext>
            </a:extLst>
          </p:cNvPr>
          <p:cNvSpPr txBox="1"/>
          <p:nvPr/>
        </p:nvSpPr>
        <p:spPr>
          <a:xfrm>
            <a:off x="3880884" y="1552199"/>
            <a:ext cx="4621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 err="1"/>
              <a:t>Without</a:t>
            </a:r>
            <a:r>
              <a:rPr lang="it-IT" sz="2200" dirty="0"/>
              <a:t> </a:t>
            </a:r>
            <a:r>
              <a:rPr lang="it-IT" sz="2200" dirty="0" err="1"/>
              <a:t>causality</a:t>
            </a:r>
            <a:r>
              <a:rPr lang="it-IT" sz="2200" dirty="0"/>
              <a:t>,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easy to </a:t>
            </a:r>
            <a:r>
              <a:rPr lang="it-IT" sz="2200" dirty="0" err="1"/>
              <a:t>fall</a:t>
            </a:r>
            <a:r>
              <a:rPr lang="it-IT" sz="2200" dirty="0"/>
              <a:t> in the </a:t>
            </a:r>
            <a:r>
              <a:rPr lang="it-IT" sz="2200" dirty="0" err="1"/>
              <a:t>trap</a:t>
            </a:r>
            <a:r>
              <a:rPr lang="it-IT" sz="2200" dirty="0"/>
              <a:t> of </a:t>
            </a:r>
            <a:r>
              <a:rPr lang="it-IT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cyclic</a:t>
            </a: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dependencies</a:t>
            </a:r>
            <a:endParaRPr lang="it-IT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7295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65A2F-8257-40EC-B306-F81D119CF74D}"/>
              </a:ext>
            </a:extLst>
          </p:cNvPr>
          <p:cNvSpPr txBox="1"/>
          <p:nvPr/>
        </p:nvSpPr>
        <p:spPr>
          <a:xfrm>
            <a:off x="1116419" y="1584251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Causality</a:t>
            </a:r>
            <a:r>
              <a:rPr lang="it-IT" dirty="0"/>
              <a:t>?!?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14:cNvPr>
              <p14:cNvContentPartPr/>
              <p14:nvPr/>
            </p14:nvContentPartPr>
            <p14:xfrm>
              <a:off x="8365524" y="1573217"/>
              <a:ext cx="3680310" cy="1340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7524" y="1465188"/>
                <a:ext cx="3715950" cy="1555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14:cNvPr>
              <p14:cNvContentPartPr/>
              <p14:nvPr/>
            </p14:nvContentPartPr>
            <p14:xfrm>
              <a:off x="8365524" y="3134897"/>
              <a:ext cx="3719384" cy="12621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47521" y="3026866"/>
                <a:ext cx="3755030" cy="147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14:cNvPr>
              <p14:cNvContentPartPr/>
              <p14:nvPr/>
            </p14:nvContentPartPr>
            <p14:xfrm>
              <a:off x="3050514" y="1626497"/>
              <a:ext cx="277560" cy="24048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41863" y="1617510"/>
                <a:ext cx="295223" cy="258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14:cNvPr>
              <p14:cNvContentPartPr/>
              <p14:nvPr/>
            </p14:nvContentPartPr>
            <p14:xfrm>
              <a:off x="2505114" y="1620737"/>
              <a:ext cx="479520" cy="28440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96121" y="1611737"/>
                <a:ext cx="497147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14:cNvPr>
              <p14:cNvContentPartPr/>
              <p14:nvPr/>
            </p14:nvContentPartPr>
            <p14:xfrm>
              <a:off x="3678354" y="1551977"/>
              <a:ext cx="11520" cy="228600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69714" y="1543337"/>
                <a:ext cx="291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14:cNvPr>
              <p14:cNvContentPartPr/>
              <p14:nvPr/>
            </p14:nvContentPartPr>
            <p14:xfrm>
              <a:off x="3683034" y="1877057"/>
              <a:ext cx="15120" cy="3240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74394" y="1868057"/>
                <a:ext cx="327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14:cNvPr>
              <p14:cNvContentPartPr/>
              <p14:nvPr/>
            </p14:nvContentPartPr>
            <p14:xfrm>
              <a:off x="3406194" y="1641617"/>
              <a:ext cx="156600" cy="18756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97215" y="1632617"/>
                <a:ext cx="174200" cy="205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18ECC6-7B1C-4425-8F0C-28EBDFCD3B13}"/>
              </a:ext>
            </a:extLst>
          </p:cNvPr>
          <p:cNvSpPr txBox="1"/>
          <p:nvPr/>
        </p:nvSpPr>
        <p:spPr>
          <a:xfrm>
            <a:off x="3880884" y="1552199"/>
            <a:ext cx="4621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 err="1"/>
              <a:t>Without</a:t>
            </a:r>
            <a:r>
              <a:rPr lang="it-IT" sz="2200" dirty="0"/>
              <a:t> </a:t>
            </a:r>
            <a:r>
              <a:rPr lang="it-IT" sz="2200" dirty="0" err="1"/>
              <a:t>causality</a:t>
            </a:r>
            <a:r>
              <a:rPr lang="it-IT" sz="2200" dirty="0"/>
              <a:t>,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easy to </a:t>
            </a:r>
            <a:r>
              <a:rPr lang="it-IT" sz="2200" dirty="0" err="1"/>
              <a:t>fall</a:t>
            </a:r>
            <a:r>
              <a:rPr lang="it-IT" sz="2200" dirty="0"/>
              <a:t> in the </a:t>
            </a:r>
            <a:r>
              <a:rPr lang="it-IT" sz="2200" dirty="0" err="1"/>
              <a:t>trap</a:t>
            </a:r>
            <a:r>
              <a:rPr lang="it-IT" sz="2200" dirty="0"/>
              <a:t> of </a:t>
            </a:r>
            <a:r>
              <a:rPr lang="it-IT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cyclic</a:t>
            </a: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dependencies</a:t>
            </a:r>
            <a:endParaRPr lang="it-IT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A9621D-A2EA-47A1-84B8-C2532E17B90B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669954" y="3342608"/>
            <a:ext cx="2019299" cy="7789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D1A7B53-D884-4109-A7A1-D0B166B70BF6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8569586" y="1881705"/>
            <a:ext cx="2119667" cy="79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51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65A2F-8257-40EC-B306-F81D119CF74D}"/>
              </a:ext>
            </a:extLst>
          </p:cNvPr>
          <p:cNvSpPr txBox="1"/>
          <p:nvPr/>
        </p:nvSpPr>
        <p:spPr>
          <a:xfrm>
            <a:off x="1116419" y="1584251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Causality</a:t>
            </a:r>
            <a:r>
              <a:rPr lang="it-IT" dirty="0"/>
              <a:t>?!?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14:cNvPr>
              <p14:cNvContentPartPr/>
              <p14:nvPr/>
            </p14:nvContentPartPr>
            <p14:xfrm>
              <a:off x="8365524" y="1573217"/>
              <a:ext cx="3680310" cy="1340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7524" y="1465188"/>
                <a:ext cx="3715950" cy="1555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14:cNvPr>
              <p14:cNvContentPartPr/>
              <p14:nvPr/>
            </p14:nvContentPartPr>
            <p14:xfrm>
              <a:off x="8365524" y="3134897"/>
              <a:ext cx="3719384" cy="12621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47521" y="3026866"/>
                <a:ext cx="3755030" cy="147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14:cNvPr>
              <p14:cNvContentPartPr/>
              <p14:nvPr/>
            </p14:nvContentPartPr>
            <p14:xfrm>
              <a:off x="3050514" y="1626497"/>
              <a:ext cx="277560" cy="24048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41863" y="1617510"/>
                <a:ext cx="295223" cy="258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14:cNvPr>
              <p14:cNvContentPartPr/>
              <p14:nvPr/>
            </p14:nvContentPartPr>
            <p14:xfrm>
              <a:off x="2505114" y="1620737"/>
              <a:ext cx="479520" cy="28440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96121" y="1611737"/>
                <a:ext cx="497147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14:cNvPr>
              <p14:cNvContentPartPr/>
              <p14:nvPr/>
            </p14:nvContentPartPr>
            <p14:xfrm>
              <a:off x="3678354" y="1551977"/>
              <a:ext cx="11520" cy="228600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69714" y="1543337"/>
                <a:ext cx="291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14:cNvPr>
              <p14:cNvContentPartPr/>
              <p14:nvPr/>
            </p14:nvContentPartPr>
            <p14:xfrm>
              <a:off x="3683034" y="1877057"/>
              <a:ext cx="15120" cy="3240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74394" y="1868057"/>
                <a:ext cx="327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14:cNvPr>
              <p14:cNvContentPartPr/>
              <p14:nvPr/>
            </p14:nvContentPartPr>
            <p14:xfrm>
              <a:off x="3406194" y="1641617"/>
              <a:ext cx="156600" cy="18756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97215" y="1632617"/>
                <a:ext cx="174200" cy="205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18ECC6-7B1C-4425-8F0C-28EBDFCD3B13}"/>
              </a:ext>
            </a:extLst>
          </p:cNvPr>
          <p:cNvSpPr txBox="1"/>
          <p:nvPr/>
        </p:nvSpPr>
        <p:spPr>
          <a:xfrm>
            <a:off x="3880884" y="1552199"/>
            <a:ext cx="4621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 err="1"/>
              <a:t>Without</a:t>
            </a:r>
            <a:r>
              <a:rPr lang="it-IT" sz="2200" dirty="0"/>
              <a:t> </a:t>
            </a:r>
            <a:r>
              <a:rPr lang="it-IT" sz="2200" dirty="0" err="1"/>
              <a:t>causality</a:t>
            </a:r>
            <a:r>
              <a:rPr lang="it-IT" sz="2200" dirty="0"/>
              <a:t>,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easy to </a:t>
            </a:r>
            <a:r>
              <a:rPr lang="it-IT" sz="2200" dirty="0" err="1"/>
              <a:t>fall</a:t>
            </a:r>
            <a:r>
              <a:rPr lang="it-IT" sz="2200" dirty="0"/>
              <a:t> in the </a:t>
            </a:r>
            <a:r>
              <a:rPr lang="it-IT" sz="2200" dirty="0" err="1"/>
              <a:t>trap</a:t>
            </a:r>
            <a:r>
              <a:rPr lang="it-IT" sz="2200" dirty="0"/>
              <a:t> of </a:t>
            </a:r>
            <a:r>
              <a:rPr lang="it-IT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cyclic</a:t>
            </a: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dependencies</a:t>
            </a:r>
            <a:endParaRPr lang="it-IT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A9621D-A2EA-47A1-84B8-C2532E17B90B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669954" y="3342608"/>
            <a:ext cx="2019299" cy="7789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D1A7B53-D884-4109-A7A1-D0B166B70BF6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8569586" y="1881705"/>
            <a:ext cx="2119667" cy="79291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75E67E-E111-4E84-83A3-14BEBED3C1C6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838200" y="2556762"/>
            <a:ext cx="5467350" cy="7143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6493EA-BB7C-459E-86B0-FE8284E5C545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38200" y="4231051"/>
            <a:ext cx="4191000" cy="7715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606F86E-BAB1-4C1C-8284-1975E486D15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678354" y="3378996"/>
            <a:ext cx="42291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48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65A2F-8257-40EC-B306-F81D119CF74D}"/>
              </a:ext>
            </a:extLst>
          </p:cNvPr>
          <p:cNvSpPr txBox="1"/>
          <p:nvPr/>
        </p:nvSpPr>
        <p:spPr>
          <a:xfrm>
            <a:off x="1116419" y="1584251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Causality</a:t>
            </a:r>
            <a:r>
              <a:rPr lang="it-IT" dirty="0"/>
              <a:t>?!?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14:cNvPr>
              <p14:cNvContentPartPr/>
              <p14:nvPr/>
            </p14:nvContentPartPr>
            <p14:xfrm>
              <a:off x="8365524" y="1573217"/>
              <a:ext cx="3680310" cy="1340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7524" y="1465188"/>
                <a:ext cx="3715950" cy="1555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14:cNvPr>
              <p14:cNvContentPartPr/>
              <p14:nvPr/>
            </p14:nvContentPartPr>
            <p14:xfrm>
              <a:off x="8365524" y="3134897"/>
              <a:ext cx="3719384" cy="12621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47521" y="3026866"/>
                <a:ext cx="3755030" cy="147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14:cNvPr>
              <p14:cNvContentPartPr/>
              <p14:nvPr/>
            </p14:nvContentPartPr>
            <p14:xfrm>
              <a:off x="3050514" y="1626497"/>
              <a:ext cx="277560" cy="24048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41863" y="1617510"/>
                <a:ext cx="295223" cy="258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14:cNvPr>
              <p14:cNvContentPartPr/>
              <p14:nvPr/>
            </p14:nvContentPartPr>
            <p14:xfrm>
              <a:off x="2505114" y="1620737"/>
              <a:ext cx="479520" cy="28440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96121" y="1611737"/>
                <a:ext cx="497147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14:cNvPr>
              <p14:cNvContentPartPr/>
              <p14:nvPr/>
            </p14:nvContentPartPr>
            <p14:xfrm>
              <a:off x="3678354" y="1551977"/>
              <a:ext cx="11520" cy="228600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69714" y="1543337"/>
                <a:ext cx="291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14:cNvPr>
              <p14:cNvContentPartPr/>
              <p14:nvPr/>
            </p14:nvContentPartPr>
            <p14:xfrm>
              <a:off x="3683034" y="1877057"/>
              <a:ext cx="15120" cy="3240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74394" y="1868057"/>
                <a:ext cx="327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14:cNvPr>
              <p14:cNvContentPartPr/>
              <p14:nvPr/>
            </p14:nvContentPartPr>
            <p14:xfrm>
              <a:off x="3406194" y="1641617"/>
              <a:ext cx="156600" cy="18756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97215" y="1632617"/>
                <a:ext cx="174200" cy="205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18ECC6-7B1C-4425-8F0C-28EBDFCD3B13}"/>
              </a:ext>
            </a:extLst>
          </p:cNvPr>
          <p:cNvSpPr txBox="1"/>
          <p:nvPr/>
        </p:nvSpPr>
        <p:spPr>
          <a:xfrm>
            <a:off x="3880884" y="1552199"/>
            <a:ext cx="4621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 err="1"/>
              <a:t>Without</a:t>
            </a:r>
            <a:r>
              <a:rPr lang="it-IT" sz="2200" dirty="0"/>
              <a:t> </a:t>
            </a:r>
            <a:r>
              <a:rPr lang="it-IT" sz="2200" dirty="0" err="1"/>
              <a:t>causality</a:t>
            </a:r>
            <a:r>
              <a:rPr lang="it-IT" sz="2200" dirty="0"/>
              <a:t>,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easy to </a:t>
            </a:r>
            <a:r>
              <a:rPr lang="it-IT" sz="2200" dirty="0" err="1"/>
              <a:t>fall</a:t>
            </a:r>
            <a:r>
              <a:rPr lang="it-IT" sz="2200" dirty="0"/>
              <a:t> in the </a:t>
            </a:r>
            <a:r>
              <a:rPr lang="it-IT" sz="2200" dirty="0" err="1"/>
              <a:t>trap</a:t>
            </a:r>
            <a:r>
              <a:rPr lang="it-IT" sz="2200" dirty="0"/>
              <a:t> of </a:t>
            </a:r>
            <a:r>
              <a:rPr lang="it-IT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cyclic</a:t>
            </a: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dependencies</a:t>
            </a:r>
            <a:endParaRPr lang="it-IT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A9621D-A2EA-47A1-84B8-C2532E17B90B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669954" y="3342608"/>
            <a:ext cx="2019299" cy="7789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D1A7B53-D884-4109-A7A1-D0B166B70BF6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8569586" y="1881705"/>
            <a:ext cx="2119667" cy="79291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75E67E-E111-4E84-83A3-14BEBED3C1C6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838200" y="2556762"/>
            <a:ext cx="5467350" cy="7143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6493EA-BB7C-459E-86B0-FE8284E5C545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38200" y="4231051"/>
            <a:ext cx="4191000" cy="7715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606F86E-BAB1-4C1C-8284-1975E486D15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678354" y="3378996"/>
            <a:ext cx="4229100" cy="74295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486991C-381E-4B76-BC95-2270C49B6F2F}"/>
              </a:ext>
            </a:extLst>
          </p:cNvPr>
          <p:cNvSpPr txBox="1"/>
          <p:nvPr/>
        </p:nvSpPr>
        <p:spPr>
          <a:xfrm>
            <a:off x="5449505" y="4871905"/>
            <a:ext cx="62401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/>
              <a:t>This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b="1" dirty="0" err="1"/>
              <a:t>not</a:t>
            </a:r>
            <a:r>
              <a:rPr lang="it-IT" sz="2400" b="1" dirty="0"/>
              <a:t> </a:t>
            </a:r>
            <a:r>
              <a:rPr lang="it-IT" sz="2400" dirty="0" err="1"/>
              <a:t>observable</a:t>
            </a:r>
            <a:r>
              <a:rPr lang="it-IT" sz="2400" dirty="0"/>
              <a:t> in </a:t>
            </a:r>
            <a:r>
              <a:rPr lang="it-IT" sz="2400" dirty="0" err="1"/>
              <a:t>any</a:t>
            </a:r>
            <a:r>
              <a:rPr lang="it-IT" sz="2400" dirty="0"/>
              <a:t> </a:t>
            </a:r>
            <a:r>
              <a:rPr lang="it-IT" sz="2400" dirty="0" err="1"/>
              <a:t>hardware+compiler</a:t>
            </a:r>
            <a:r>
              <a:rPr lang="it-IT" sz="2400" dirty="0"/>
              <a:t>, by </a:t>
            </a:r>
            <a:r>
              <a:rPr lang="it-IT" sz="2400" dirty="0" err="1"/>
              <a:t>now</a:t>
            </a:r>
            <a:r>
              <a:rPr lang="it-IT" sz="2400" dirty="0"/>
              <a:t>. In hardware, </a:t>
            </a:r>
            <a:r>
              <a:rPr lang="it-IT" sz="2400" dirty="0" err="1"/>
              <a:t>speculation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thread</a:t>
            </a:r>
            <a:r>
              <a:rPr lang="it-IT" sz="2400" dirty="0"/>
              <a:t> </a:t>
            </a:r>
            <a:r>
              <a:rPr lang="it-IT" sz="2400" dirty="0" err="1"/>
              <a:t>local</a:t>
            </a:r>
            <a:r>
              <a:rPr lang="it-IT" sz="2400" dirty="0"/>
              <a:t> </a:t>
            </a:r>
            <a:r>
              <a:rPr lang="it-IT" sz="2400" dirty="0" err="1"/>
              <a:t>indeed</a:t>
            </a:r>
            <a:r>
              <a:rPr lang="it-IT" sz="2400" dirty="0"/>
              <a:t>:  speculative </a:t>
            </a:r>
            <a:r>
              <a:rPr lang="it-IT" sz="2400" dirty="0" err="1"/>
              <a:t>values</a:t>
            </a:r>
            <a:r>
              <a:rPr lang="it-IT" sz="2400" dirty="0"/>
              <a:t> are </a:t>
            </a:r>
            <a:r>
              <a:rPr lang="it-IT" sz="2400" dirty="0" err="1"/>
              <a:t>invisible</a:t>
            </a:r>
            <a:r>
              <a:rPr lang="it-IT" sz="2400" dirty="0"/>
              <a:t> to </a:t>
            </a: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threads</a:t>
            </a:r>
            <a:r>
              <a:rPr lang="it-IT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9304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Intuition</a:t>
            </a:r>
            <a:r>
              <a:rPr lang="it-IT" dirty="0"/>
              <a:t> on C11 </a:t>
            </a:r>
            <a:r>
              <a:rPr lang="it-IT" dirty="0" err="1"/>
              <a:t>relaxed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14:cNvPr>
              <p14:cNvContentPartPr/>
              <p14:nvPr/>
            </p14:nvContentPartPr>
            <p14:xfrm>
              <a:off x="937933" y="1044909"/>
              <a:ext cx="9751320" cy="3387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6F479F00-107C-4E37-BD0B-E7E78DE820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9293" y="1036269"/>
                <a:ext cx="9768960" cy="35640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65A2F-8257-40EC-B306-F81D119CF74D}"/>
              </a:ext>
            </a:extLst>
          </p:cNvPr>
          <p:cNvSpPr txBox="1"/>
          <p:nvPr/>
        </p:nvSpPr>
        <p:spPr>
          <a:xfrm>
            <a:off x="1116419" y="1584251"/>
            <a:ext cx="292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Causality</a:t>
            </a:r>
            <a:r>
              <a:rPr lang="it-IT" dirty="0"/>
              <a:t>?!?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14:cNvPr>
              <p14:cNvContentPartPr/>
              <p14:nvPr/>
            </p14:nvContentPartPr>
            <p14:xfrm>
              <a:off x="8365524" y="1573217"/>
              <a:ext cx="3680310" cy="1340280"/>
            </p14:xfrm>
          </p:contentPart>
        </mc:Choice>
        <mc:Fallback xmlns="">
          <p:pic>
            <p:nvPicPr>
              <p:cNvPr id="81" name="Input penna 80">
                <a:extLst>
                  <a:ext uri="{FF2B5EF4-FFF2-40B4-BE49-F238E27FC236}">
                    <a16:creationId xmlns:a16="http://schemas.microsoft.com/office/drawing/2014/main" id="{AE5A6D6D-192D-4A0A-8CED-199F3636AC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47524" y="1465188"/>
                <a:ext cx="3715950" cy="15559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14:cNvPr>
              <p14:cNvContentPartPr/>
              <p14:nvPr/>
            </p14:nvContentPartPr>
            <p14:xfrm>
              <a:off x="8365524" y="3134897"/>
              <a:ext cx="3719384" cy="1262160"/>
            </p14:xfrm>
          </p:contentPart>
        </mc:Choice>
        <mc:Fallback xmlns="">
          <p:pic>
            <p:nvPicPr>
              <p:cNvPr id="129" name="Input penna 128">
                <a:extLst>
                  <a:ext uri="{FF2B5EF4-FFF2-40B4-BE49-F238E27FC236}">
                    <a16:creationId xmlns:a16="http://schemas.microsoft.com/office/drawing/2014/main" id="{FF337648-9B54-4DFE-A39F-1BFFAE74450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47521" y="3026866"/>
                <a:ext cx="3755030" cy="14778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14:cNvPr>
              <p14:cNvContentPartPr/>
              <p14:nvPr/>
            </p14:nvContentPartPr>
            <p14:xfrm>
              <a:off x="3050514" y="1626497"/>
              <a:ext cx="277560" cy="24048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32B7AE99-F877-4128-84AF-0791F1EC5E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41863" y="1617510"/>
                <a:ext cx="295223" cy="2580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14:cNvPr>
              <p14:cNvContentPartPr/>
              <p14:nvPr/>
            </p14:nvContentPartPr>
            <p14:xfrm>
              <a:off x="2505114" y="1620737"/>
              <a:ext cx="479520" cy="28440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C46F82AF-1D2F-4BB1-BA96-54BAE68BD6D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96121" y="1611737"/>
                <a:ext cx="497147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14:cNvPr>
              <p14:cNvContentPartPr/>
              <p14:nvPr/>
            </p14:nvContentPartPr>
            <p14:xfrm>
              <a:off x="3678354" y="1551977"/>
              <a:ext cx="11520" cy="228600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3B2EE785-511B-404F-AB18-F960AA325FE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69714" y="1543337"/>
                <a:ext cx="291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14:cNvPr>
              <p14:cNvContentPartPr/>
              <p14:nvPr/>
            </p14:nvContentPartPr>
            <p14:xfrm>
              <a:off x="3683034" y="1877057"/>
              <a:ext cx="15120" cy="3240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F49229F3-B38C-4D55-B4EC-10E2388BB2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74394" y="1868057"/>
                <a:ext cx="327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14:cNvPr>
              <p14:cNvContentPartPr/>
              <p14:nvPr/>
            </p14:nvContentPartPr>
            <p14:xfrm>
              <a:off x="3406194" y="1641617"/>
              <a:ext cx="156600" cy="18756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A50F5736-977C-4936-86BF-A2277340023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97215" y="1632617"/>
                <a:ext cx="174200" cy="205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18ECC6-7B1C-4425-8F0C-28EBDFCD3B13}"/>
              </a:ext>
            </a:extLst>
          </p:cNvPr>
          <p:cNvSpPr txBox="1"/>
          <p:nvPr/>
        </p:nvSpPr>
        <p:spPr>
          <a:xfrm>
            <a:off x="3880884" y="1552199"/>
            <a:ext cx="46212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200" dirty="0" err="1"/>
              <a:t>Without</a:t>
            </a:r>
            <a:r>
              <a:rPr lang="it-IT" sz="2200" dirty="0"/>
              <a:t> </a:t>
            </a:r>
            <a:r>
              <a:rPr lang="it-IT" sz="2200" dirty="0" err="1"/>
              <a:t>causality</a:t>
            </a:r>
            <a:r>
              <a:rPr lang="it-IT" sz="2200" dirty="0"/>
              <a:t>,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easy to </a:t>
            </a:r>
            <a:r>
              <a:rPr lang="it-IT" sz="2200" dirty="0" err="1"/>
              <a:t>fall</a:t>
            </a:r>
            <a:r>
              <a:rPr lang="it-IT" sz="2200" dirty="0"/>
              <a:t> in the </a:t>
            </a:r>
            <a:r>
              <a:rPr lang="it-IT" sz="2200" dirty="0" err="1"/>
              <a:t>trap</a:t>
            </a:r>
            <a:r>
              <a:rPr lang="it-IT" sz="2200" dirty="0"/>
              <a:t> of </a:t>
            </a:r>
            <a:r>
              <a:rPr lang="it-IT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cyclic</a:t>
            </a:r>
            <a:r>
              <a:rPr lang="it-IT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2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dependencies</a:t>
            </a:r>
            <a:endParaRPr lang="it-IT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DA9621D-A2EA-47A1-84B8-C2532E17B90B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669954" y="3342608"/>
            <a:ext cx="2019299" cy="778981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D1A7B53-D884-4109-A7A1-D0B166B70BF6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8569586" y="1881705"/>
            <a:ext cx="2119667" cy="79291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D75E67E-E111-4E84-83A3-14BEBED3C1C6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838200" y="2556762"/>
            <a:ext cx="5467350" cy="7143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6493EA-BB7C-459E-86B0-FE8284E5C545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838200" y="4231051"/>
            <a:ext cx="4191000" cy="7715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606F86E-BAB1-4C1C-8284-1975E486D15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3678354" y="3378996"/>
            <a:ext cx="4229100" cy="74295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C8DAE66-DC65-4E40-8B30-310DA3AE398D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2145865" y="2674618"/>
            <a:ext cx="7900269" cy="19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7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0.03958 -0.611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-306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0.37696 -0.1312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41" y="-657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4.07407E-6 L 0.08581 -0.41737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4" y="-2088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5.55112E-17 L -0.60208 -0.03843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04" y="-192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7.40741E-7 L -0.75482 0.02662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747" y="131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85185E-6 L -0.57409 0.19629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98" y="981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96296E-6 L 0.3405 -0.01203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008DC4-9A17-45E4-83A8-FE61D0359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0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600" dirty="0" err="1"/>
              <a:t>Spatial</a:t>
            </a:r>
            <a:r>
              <a:rPr lang="it-IT" sz="2600" dirty="0"/>
              <a:t> </a:t>
            </a:r>
            <a:r>
              <a:rPr lang="it-IT" sz="2600" dirty="0" err="1"/>
              <a:t>separation</a:t>
            </a:r>
            <a:r>
              <a:rPr lang="it-IT" sz="2600" dirty="0"/>
              <a:t> of processing </a:t>
            </a:r>
            <a:r>
              <a:rPr lang="it-IT" sz="2600" dirty="0" err="1"/>
              <a:t>components</a:t>
            </a:r>
            <a:r>
              <a:rPr lang="it-IT" sz="2600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FF571470-837B-4619-AF9A-65C6E5E7B068}"/>
                  </a:ext>
                </a:extLst>
              </p14:cNvPr>
              <p14:cNvContentPartPr/>
              <p14:nvPr/>
            </p14:nvContentPartPr>
            <p14:xfrm>
              <a:off x="6028434" y="2413097"/>
              <a:ext cx="130320" cy="42444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FF571470-837B-4619-AF9A-65C6E5E7B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9794" y="2404457"/>
                <a:ext cx="14796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CD400B-D7E7-419A-8FDD-723DF4AA7D4E}"/>
              </a:ext>
            </a:extLst>
          </p:cNvPr>
          <p:cNvSpPr txBox="1"/>
          <p:nvPr/>
        </p:nvSpPr>
        <p:spPr>
          <a:xfrm>
            <a:off x="1913860" y="2837706"/>
            <a:ext cx="83040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600" dirty="0" err="1"/>
              <a:t>Minimise</a:t>
            </a:r>
            <a:r>
              <a:rPr lang="it-IT" sz="2600" dirty="0"/>
              <a:t> </a:t>
            </a:r>
            <a:r>
              <a:rPr lang="it-IT" sz="2600" dirty="0" err="1"/>
              <a:t>communication</a:t>
            </a:r>
            <a:r>
              <a:rPr lang="it-IT" sz="2600" dirty="0"/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0C2E4ECD-9243-4D65-8318-A249606B9F1A}"/>
                  </a:ext>
                </a:extLst>
              </p14:cNvPr>
              <p14:cNvContentPartPr/>
              <p14:nvPr/>
            </p14:nvContentPartPr>
            <p14:xfrm>
              <a:off x="5944194" y="3402017"/>
              <a:ext cx="31320" cy="19368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0C2E4ECD-9243-4D65-8318-A249606B9F1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35194" y="3393377"/>
                <a:ext cx="489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31800E29-DF9F-46B0-9602-8BCA973F2A0C}"/>
                  </a:ext>
                </a:extLst>
              </p14:cNvPr>
              <p14:cNvContentPartPr/>
              <p14:nvPr/>
            </p14:nvContentPartPr>
            <p14:xfrm>
              <a:off x="6042834" y="3412457"/>
              <a:ext cx="18000" cy="1533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31800E29-DF9F-46B0-9602-8BCA973F2A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33834" y="3403817"/>
                <a:ext cx="356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3616A041-B107-4B36-B2AD-60CE325D03B7}"/>
                  </a:ext>
                </a:extLst>
              </p14:cNvPr>
              <p14:cNvContentPartPr/>
              <p14:nvPr/>
            </p14:nvContentPartPr>
            <p14:xfrm>
              <a:off x="6134274" y="3412457"/>
              <a:ext cx="21960" cy="28476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3616A041-B107-4B36-B2AD-60CE325D03B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125634" y="3403817"/>
                <a:ext cx="39600" cy="302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0D88EA-A2E4-4291-B7A0-E3F59BB0FB3A}"/>
              </a:ext>
            </a:extLst>
          </p:cNvPr>
          <p:cNvSpPr txBox="1"/>
          <p:nvPr/>
        </p:nvSpPr>
        <p:spPr>
          <a:xfrm>
            <a:off x="1497802" y="3955312"/>
            <a:ext cx="8953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Ensuring</a:t>
            </a:r>
            <a:r>
              <a:rPr lang="it-IT" dirty="0"/>
              <a:t> an </a:t>
            </a:r>
            <a:r>
              <a:rPr lang="it-IT" dirty="0" err="1"/>
              <a:t>interleaving</a:t>
            </a:r>
            <a:r>
              <a:rPr lang="it-IT" dirty="0"/>
              <a:t> </a:t>
            </a:r>
            <a:r>
              <a:rPr lang="it-IT" dirty="0" err="1"/>
              <a:t>semantics</a:t>
            </a:r>
            <a:r>
              <a:rPr lang="it-IT" dirty="0"/>
              <a:t> for </a:t>
            </a:r>
            <a:r>
              <a:rPr lang="it-IT" dirty="0" err="1"/>
              <a:t>parallel</a:t>
            </a:r>
            <a:r>
              <a:rPr lang="it-IT" dirty="0"/>
              <a:t> </a:t>
            </a:r>
            <a:r>
              <a:rPr lang="it-IT" dirty="0" err="1"/>
              <a:t>composition</a:t>
            </a:r>
            <a:r>
              <a:rPr lang="it-IT" dirty="0"/>
              <a:t> </a:t>
            </a:r>
            <a:r>
              <a:rPr lang="it-IT" dirty="0" err="1"/>
              <a:t>requires</a:t>
            </a:r>
            <a:r>
              <a:rPr lang="it-IT" dirty="0"/>
              <a:t>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communication</a:t>
            </a:r>
            <a:r>
              <a:rPr lang="it-IT" dirty="0"/>
              <a:t>:</a:t>
            </a:r>
          </a:p>
          <a:p>
            <a:pPr algn="ctr"/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hardware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proposing</a:t>
            </a:r>
            <a:r>
              <a:rPr lang="it-IT" dirty="0"/>
              <a:t> a </a:t>
            </a:r>
            <a:r>
              <a:rPr lang="it-IT" dirty="0" err="1"/>
              <a:t>different</a:t>
            </a:r>
            <a:r>
              <a:rPr lang="it-IT" dirty="0"/>
              <a:t> ‘</a:t>
            </a:r>
            <a:r>
              <a:rPr lang="it-IT" dirty="0" err="1"/>
              <a:t>relaxation</a:t>
            </a:r>
            <a:r>
              <a:rPr lang="it-IT" dirty="0"/>
              <a:t>’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0036AA74-D34B-46C6-95AB-23010DCA2AFD}"/>
                  </a:ext>
                </a:extLst>
              </p14:cNvPr>
              <p14:cNvContentPartPr/>
              <p14:nvPr/>
            </p14:nvContentPartPr>
            <p14:xfrm>
              <a:off x="5874053" y="4707356"/>
              <a:ext cx="135360" cy="1677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0036AA74-D34B-46C6-95AB-23010DCA2A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65413" y="4698356"/>
                <a:ext cx="1530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7A924C31-96F2-49BD-BE74-07A5BDF2BAED}"/>
                  </a:ext>
                </a:extLst>
              </p14:cNvPr>
              <p14:cNvContentPartPr/>
              <p14:nvPr/>
            </p14:nvContentPartPr>
            <p14:xfrm>
              <a:off x="5582093" y="4697636"/>
              <a:ext cx="170640" cy="1900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7A924C31-96F2-49BD-BE74-07A5BDF2BAE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73093" y="4688996"/>
                <a:ext cx="1882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0414F1C7-29C5-40D6-AE1C-69EF2F6D377A}"/>
                  </a:ext>
                </a:extLst>
              </p14:cNvPr>
              <p14:cNvContentPartPr/>
              <p14:nvPr/>
            </p14:nvContentPartPr>
            <p14:xfrm>
              <a:off x="6095453" y="4680716"/>
              <a:ext cx="137880" cy="17676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0414F1C7-29C5-40D6-AE1C-69EF2F6D377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086813" y="4672058"/>
                <a:ext cx="155520" cy="19443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B2ED474-DB14-43D5-834B-4B989CEF73E3}"/>
              </a:ext>
            </a:extLst>
          </p:cNvPr>
          <p:cNvSpPr txBox="1"/>
          <p:nvPr/>
        </p:nvSpPr>
        <p:spPr>
          <a:xfrm>
            <a:off x="1140178" y="5068711"/>
            <a:ext cx="10213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Interleaving</a:t>
            </a:r>
            <a:r>
              <a:rPr lang="it-IT" dirty="0"/>
              <a:t> </a:t>
            </a:r>
            <a:r>
              <a:rPr lang="it-IT" dirty="0" err="1"/>
              <a:t>semantics</a:t>
            </a:r>
            <a:r>
              <a:rPr lang="it-IT" dirty="0"/>
              <a:t> (</a:t>
            </a:r>
            <a:r>
              <a:rPr lang="it-IT" dirty="0" err="1"/>
              <a:t>sequential</a:t>
            </a:r>
            <a:r>
              <a:rPr lang="it-IT" dirty="0"/>
              <a:t> </a:t>
            </a:r>
            <a:r>
              <a:rPr lang="it-IT" dirty="0" err="1"/>
              <a:t>consistency</a:t>
            </a:r>
            <a:r>
              <a:rPr lang="it-IT" dirty="0"/>
              <a:t>) </a:t>
            </a:r>
            <a:r>
              <a:rPr lang="it-IT" dirty="0" err="1"/>
              <a:t>is</a:t>
            </a:r>
            <a:r>
              <a:rPr lang="it-IT" dirty="0"/>
              <a:t> so intuitive,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compatible</a:t>
            </a:r>
            <a:r>
              <a:rPr lang="it-IT" dirty="0"/>
              <a:t> with the idea of an </a:t>
            </a:r>
            <a:r>
              <a:rPr lang="it-IT" b="1" dirty="0" err="1"/>
              <a:t>absolute</a:t>
            </a:r>
            <a:r>
              <a:rPr lang="it-IT" b="1" dirty="0"/>
              <a:t> time =&gt; </a:t>
            </a:r>
            <a:r>
              <a:rPr lang="it-IT" b="1" dirty="0" err="1"/>
              <a:t>total</a:t>
            </a:r>
            <a:r>
              <a:rPr lang="it-IT" b="1" dirty="0"/>
              <a:t> </a:t>
            </a:r>
            <a:r>
              <a:rPr lang="it-IT" b="1" dirty="0" err="1"/>
              <a:t>order</a:t>
            </a:r>
            <a:r>
              <a:rPr lang="it-IT" b="1" dirty="0"/>
              <a:t> </a:t>
            </a:r>
            <a:r>
              <a:rPr lang="it-IT" dirty="0"/>
              <a:t>of events</a:t>
            </a:r>
          </a:p>
          <a:p>
            <a:pPr algn="ctr"/>
            <a:r>
              <a:rPr lang="it-IT" dirty="0"/>
              <a:t>and of a </a:t>
            </a:r>
            <a:r>
              <a:rPr lang="it-IT" b="1" dirty="0" err="1"/>
              <a:t>monolithic</a:t>
            </a:r>
            <a:r>
              <a:rPr lang="it-IT" dirty="0"/>
              <a:t> </a:t>
            </a:r>
            <a:r>
              <a:rPr lang="it-IT" b="1" dirty="0" err="1"/>
              <a:t>memory</a:t>
            </a:r>
            <a:r>
              <a:rPr lang="it-IT" dirty="0"/>
              <a:t>, in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instant a </a:t>
            </a:r>
            <a:r>
              <a:rPr lang="it-IT" b="1" dirty="0" err="1"/>
              <a:t>unique</a:t>
            </a:r>
            <a:r>
              <a:rPr lang="it-IT" dirty="0"/>
              <a:t> </a:t>
            </a:r>
            <a:r>
              <a:rPr lang="it-IT" b="1" dirty="0" err="1"/>
              <a:t>view</a:t>
            </a:r>
            <a:r>
              <a:rPr lang="it-IT" dirty="0"/>
              <a:t> of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exists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7569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don’t</a:t>
            </a:r>
            <a:r>
              <a:rPr lang="it-IT" dirty="0"/>
              <a:t> care </a:t>
            </a:r>
            <a:r>
              <a:rPr lang="it-IT" dirty="0" err="1"/>
              <a:t>about</a:t>
            </a:r>
            <a:r>
              <a:rPr lang="it-IT" dirty="0"/>
              <a:t> OOTA!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E266CAD-F1B7-4300-883A-544338E70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421" y="1651677"/>
            <a:ext cx="7084330" cy="9989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8A0CC79-53C4-4B9C-BEF0-B452BA357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832" y="2977240"/>
            <a:ext cx="7908335" cy="177766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38F5239-6D53-45BA-B5D5-10264C9A6C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394" y="2960869"/>
            <a:ext cx="5316384" cy="177766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8EEE919-D0A2-4393-ABA9-FBA0C875B011}"/>
              </a:ext>
            </a:extLst>
          </p:cNvPr>
          <p:cNvSpPr txBox="1"/>
          <p:nvPr/>
        </p:nvSpPr>
        <p:spPr>
          <a:xfrm>
            <a:off x="2141832" y="5257800"/>
            <a:ext cx="7736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COH </a:t>
            </a:r>
            <a:r>
              <a:rPr lang="it-IT" sz="3600" dirty="0" err="1"/>
              <a:t>does</a:t>
            </a:r>
            <a:r>
              <a:rPr lang="it-IT" sz="3600" dirty="0"/>
              <a:t> </a:t>
            </a:r>
            <a:r>
              <a:rPr lang="it-IT" sz="3600" b="1" dirty="0" err="1"/>
              <a:t>not</a:t>
            </a:r>
            <a:r>
              <a:rPr lang="it-IT" sz="3600" b="1" dirty="0"/>
              <a:t> </a:t>
            </a:r>
            <a:r>
              <a:rPr lang="it-IT" sz="3600" dirty="0" err="1"/>
              <a:t>satisfy</a:t>
            </a:r>
            <a:r>
              <a:rPr lang="it-IT" sz="3600" dirty="0"/>
              <a:t> the </a:t>
            </a:r>
            <a:r>
              <a:rPr lang="it-IT" sz="3600" i="1" dirty="0">
                <a:solidFill>
                  <a:srgbClr val="C00000"/>
                </a:solidFill>
              </a:rPr>
              <a:t>DRF </a:t>
            </a:r>
            <a:r>
              <a:rPr lang="it-IT" sz="3600" i="1" dirty="0" err="1">
                <a:solidFill>
                  <a:srgbClr val="C00000"/>
                </a:solidFill>
              </a:rPr>
              <a:t>property</a:t>
            </a:r>
            <a:endParaRPr lang="it-IT" sz="3600" b="1" i="1" dirty="0">
              <a:solidFill>
                <a:srgbClr val="C00000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7923604-4869-4780-8651-D6056D3F9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1274" y="3366610"/>
            <a:ext cx="1778087" cy="99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  <a:p>
            <a:pPr algn="ctr"/>
            <a:r>
              <a:rPr lang="it-IT" sz="2200" dirty="0"/>
              <a:t>I </a:t>
            </a:r>
            <a:r>
              <a:rPr lang="it-IT" sz="2200" dirty="0" err="1"/>
              <a:t>actually</a:t>
            </a:r>
            <a:r>
              <a:rPr lang="it-IT" sz="2200" dirty="0"/>
              <a:t> </a:t>
            </a:r>
            <a:r>
              <a:rPr lang="it-IT" sz="2200" dirty="0" err="1"/>
              <a:t>preserved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in the </a:t>
            </a:r>
            <a:r>
              <a:rPr lang="it-IT" sz="2200" dirty="0" err="1"/>
              <a:t>execution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, </a:t>
            </a:r>
          </a:p>
          <a:p>
            <a:pPr algn="ctr"/>
            <a:r>
              <a:rPr lang="it-IT" sz="2200" dirty="0"/>
              <a:t>and </a:t>
            </a:r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thread</a:t>
            </a:r>
            <a:r>
              <a:rPr lang="it-IT" sz="2200" dirty="0"/>
              <a:t> </a:t>
            </a:r>
            <a:r>
              <a:rPr lang="it-IT" sz="2200" dirty="0" err="1"/>
              <a:t>was</a:t>
            </a:r>
            <a:r>
              <a:rPr lang="it-IT" sz="2200" dirty="0"/>
              <a:t> writing </a:t>
            </a:r>
            <a:r>
              <a:rPr lang="it-IT" sz="2200" dirty="0" err="1"/>
              <a:t>only</a:t>
            </a:r>
            <a:r>
              <a:rPr lang="it-IT" sz="2200" dirty="0"/>
              <a:t> on the top of the </a:t>
            </a:r>
            <a:r>
              <a:rPr lang="it-IT" sz="2200" dirty="0" err="1"/>
              <a:t>memory</a:t>
            </a:r>
            <a:r>
              <a:rPr lang="it-IT" sz="2200" dirty="0"/>
              <a:t> </a:t>
            </a:r>
            <a:r>
              <a:rPr lang="it-IT" sz="2200" dirty="0" err="1"/>
              <a:t>local</a:t>
            </a:r>
            <a:r>
              <a:rPr lang="it-IT" sz="2200" dirty="0"/>
              <a:t> </a:t>
            </a:r>
            <a:r>
              <a:rPr lang="it-IT" sz="2200" dirty="0" err="1"/>
              <a:t>queue</a:t>
            </a:r>
            <a:r>
              <a:rPr lang="it-IT" sz="2200" dirty="0"/>
              <a:t> of </a:t>
            </a:r>
            <a:r>
              <a:rPr lang="it-IT" sz="2200" dirty="0" err="1"/>
              <a:t>values</a:t>
            </a:r>
            <a:r>
              <a:rPr lang="it-IT" sz="22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87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to </a:t>
            </a:r>
            <a:r>
              <a:rPr lang="it-IT" dirty="0" err="1"/>
              <a:t>allow</a:t>
            </a:r>
            <a:r>
              <a:rPr lang="it-IT" dirty="0"/>
              <a:t> WR (</a:t>
            </a:r>
            <a:r>
              <a:rPr lang="it-IT" dirty="0" err="1"/>
              <a:t>writes</a:t>
            </a:r>
            <a:r>
              <a:rPr lang="it-IT" dirty="0"/>
              <a:t> </a:t>
            </a:r>
            <a:r>
              <a:rPr lang="it-IT" dirty="0" err="1"/>
              <a:t>reordered</a:t>
            </a:r>
            <a:r>
              <a:rPr lang="it-IT" dirty="0"/>
              <a:t> after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reads</a:t>
            </a:r>
            <a:r>
              <a:rPr lang="it-IT" dirty="0"/>
              <a:t>) = Store Buffer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BBA3265-680C-4252-BE7E-7CA4F345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5" y="4115562"/>
            <a:ext cx="3933825" cy="9334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B04FB1C-7E9F-4C5D-9A77-FBC4715E8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233" y="4329874"/>
            <a:ext cx="819150" cy="504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45B795E-192A-4A64-AC61-552C27A03A82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45B795E-192A-4A64-AC61-552C27A03A8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454F0297-754A-4886-AFC3-6D00EB2362AF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454F0297-754A-4886-AFC3-6D00EB2362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3AC217EB-8A53-4113-A5BA-199662CE99D7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537840" cy="184068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3AC217EB-8A53-4113-A5BA-199662CE99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32312" y="4274952"/>
                <a:ext cx="5464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7FD81149-FB00-4ABF-BC3B-62539720BE2B}"/>
                  </a:ext>
                </a:extLst>
              </p14:cNvPr>
              <p14:cNvContentPartPr/>
              <p14:nvPr/>
            </p14:nvContentPartPr>
            <p14:xfrm>
              <a:off x="2296392" y="4910712"/>
              <a:ext cx="3930120" cy="22212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7FD81149-FB00-4ABF-BC3B-62539720BE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8392" y="4803072"/>
                <a:ext cx="39657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B6A10628-2EBD-48AF-88B7-17606AD7D38C}"/>
                  </a:ext>
                </a:extLst>
              </p14:cNvPr>
              <p14:cNvContentPartPr/>
              <p14:nvPr/>
            </p14:nvContentPartPr>
            <p14:xfrm>
              <a:off x="8032632" y="5339832"/>
              <a:ext cx="1565280" cy="54468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B6A10628-2EBD-48AF-88B7-17606AD7D38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14632" y="5231832"/>
                <a:ext cx="16009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6EB685EC-B4CF-4410-AF9E-6E5A1A3ADEB7}"/>
                  </a:ext>
                </a:extLst>
              </p14:cNvPr>
              <p14:cNvContentPartPr/>
              <p14:nvPr/>
            </p14:nvContentPartPr>
            <p14:xfrm>
              <a:off x="4400904" y="4145352"/>
              <a:ext cx="204840" cy="16164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6EB685EC-B4CF-4410-AF9E-6E5A1A3ADEB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92264" y="4136352"/>
                <a:ext cx="2224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7790F183-AAC0-4934-824F-D10626BD5FB9}"/>
                  </a:ext>
                </a:extLst>
              </p14:cNvPr>
              <p14:cNvContentPartPr/>
              <p14:nvPr/>
            </p14:nvContentPartPr>
            <p14:xfrm>
              <a:off x="2316144" y="4181712"/>
              <a:ext cx="214200" cy="17712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7790F183-AAC0-4934-824F-D10626BD5F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07504" y="4172712"/>
                <a:ext cx="2318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C99D971D-730A-4477-9E94-3842190237DA}"/>
                  </a:ext>
                </a:extLst>
              </p14:cNvPr>
              <p14:cNvContentPartPr/>
              <p14:nvPr/>
            </p14:nvContentPartPr>
            <p14:xfrm>
              <a:off x="7764024" y="5424792"/>
              <a:ext cx="273600" cy="25344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C99D971D-730A-4477-9E94-3842190237D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46024" y="5316792"/>
                <a:ext cx="30924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70" name="Input penna 69">
                <a:extLst>
                  <a:ext uri="{FF2B5EF4-FFF2-40B4-BE49-F238E27FC236}">
                    <a16:creationId xmlns:a16="http://schemas.microsoft.com/office/drawing/2014/main" id="{FC53B98B-8C75-4E6D-B7F2-D777D4D28A26}"/>
                  </a:ext>
                </a:extLst>
              </p14:cNvPr>
              <p14:cNvContentPartPr/>
              <p14:nvPr/>
            </p14:nvContentPartPr>
            <p14:xfrm>
              <a:off x="9611904" y="5411112"/>
              <a:ext cx="373320" cy="336600"/>
            </p14:xfrm>
          </p:contentPart>
        </mc:Choice>
        <mc:Fallback xmlns="">
          <p:pic>
            <p:nvPicPr>
              <p:cNvPr id="70" name="Input penna 69">
                <a:extLst>
                  <a:ext uri="{FF2B5EF4-FFF2-40B4-BE49-F238E27FC236}">
                    <a16:creationId xmlns:a16="http://schemas.microsoft.com/office/drawing/2014/main" id="{FC53B98B-8C75-4E6D-B7F2-D777D4D28A2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93921" y="5303357"/>
                <a:ext cx="408926" cy="552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AF954FF9-62F1-4AB3-B098-4C410DE5C1CF}"/>
                  </a:ext>
                </a:extLst>
              </p14:cNvPr>
              <p14:cNvContentPartPr/>
              <p14:nvPr/>
            </p14:nvContentPartPr>
            <p14:xfrm>
              <a:off x="8639544" y="5749872"/>
              <a:ext cx="579240" cy="15156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AF954FF9-62F1-4AB3-B098-4C410DE5C1C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21555" y="5641976"/>
                <a:ext cx="614858" cy="3677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217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  <a:p>
            <a:pPr algn="ctr"/>
            <a:r>
              <a:rPr lang="it-IT" sz="2200" dirty="0"/>
              <a:t>I </a:t>
            </a:r>
            <a:r>
              <a:rPr lang="it-IT" sz="2200" dirty="0" err="1"/>
              <a:t>actually</a:t>
            </a:r>
            <a:r>
              <a:rPr lang="it-IT" sz="2200" dirty="0"/>
              <a:t> </a:t>
            </a:r>
            <a:r>
              <a:rPr lang="it-IT" sz="2200" dirty="0" err="1"/>
              <a:t>preserved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in the </a:t>
            </a:r>
            <a:r>
              <a:rPr lang="it-IT" sz="2200" dirty="0" err="1"/>
              <a:t>execution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, </a:t>
            </a:r>
          </a:p>
          <a:p>
            <a:pPr algn="ctr"/>
            <a:r>
              <a:rPr lang="it-IT" sz="2200" dirty="0"/>
              <a:t>and </a:t>
            </a:r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thread</a:t>
            </a:r>
            <a:r>
              <a:rPr lang="it-IT" sz="2200" dirty="0"/>
              <a:t> </a:t>
            </a:r>
            <a:r>
              <a:rPr lang="it-IT" sz="2200" dirty="0" err="1"/>
              <a:t>was</a:t>
            </a:r>
            <a:r>
              <a:rPr lang="it-IT" sz="2200" dirty="0"/>
              <a:t> writing </a:t>
            </a:r>
            <a:r>
              <a:rPr lang="it-IT" sz="2200" dirty="0" err="1"/>
              <a:t>only</a:t>
            </a:r>
            <a:r>
              <a:rPr lang="it-IT" sz="2200" dirty="0"/>
              <a:t> on the top of the </a:t>
            </a:r>
            <a:r>
              <a:rPr lang="it-IT" sz="2200" dirty="0" err="1"/>
              <a:t>memory</a:t>
            </a:r>
            <a:r>
              <a:rPr lang="it-IT" sz="2200" dirty="0"/>
              <a:t> </a:t>
            </a:r>
            <a:r>
              <a:rPr lang="it-IT" sz="2200" dirty="0" err="1"/>
              <a:t>local</a:t>
            </a:r>
            <a:r>
              <a:rPr lang="it-IT" sz="2200" dirty="0"/>
              <a:t> </a:t>
            </a:r>
            <a:r>
              <a:rPr lang="it-IT" sz="2200" dirty="0" err="1"/>
              <a:t>queue</a:t>
            </a:r>
            <a:r>
              <a:rPr lang="it-IT" sz="2200" dirty="0"/>
              <a:t> of </a:t>
            </a:r>
            <a:r>
              <a:rPr lang="it-IT" sz="2200" dirty="0" err="1"/>
              <a:t>values</a:t>
            </a:r>
            <a:r>
              <a:rPr lang="it-IT" sz="22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872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 to </a:t>
            </a:r>
            <a:r>
              <a:rPr lang="it-IT" dirty="0" err="1"/>
              <a:t>allow</a:t>
            </a:r>
            <a:r>
              <a:rPr lang="it-IT" dirty="0"/>
              <a:t> </a:t>
            </a:r>
            <a:r>
              <a:rPr lang="it-IT" b="1" dirty="0"/>
              <a:t>WR</a:t>
            </a:r>
            <a:r>
              <a:rPr lang="it-IT" dirty="0"/>
              <a:t> (</a:t>
            </a:r>
            <a:r>
              <a:rPr lang="it-IT" dirty="0" err="1"/>
              <a:t>writes</a:t>
            </a:r>
            <a:r>
              <a:rPr lang="it-IT" dirty="0"/>
              <a:t> </a:t>
            </a:r>
            <a:r>
              <a:rPr lang="it-IT" dirty="0" err="1"/>
              <a:t>reordered</a:t>
            </a:r>
            <a:r>
              <a:rPr lang="it-IT" dirty="0"/>
              <a:t> after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reads</a:t>
            </a:r>
            <a:r>
              <a:rPr lang="it-IT" dirty="0"/>
              <a:t>) = Store Buffer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BBA3265-680C-4252-BE7E-7CA4F345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55" y="4115562"/>
            <a:ext cx="3933825" cy="9334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B04FB1C-7E9F-4C5D-9A77-FBC4715E8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233" y="4329874"/>
            <a:ext cx="819150" cy="5048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5788B339-0F21-48A1-98D4-3642CE5AAED5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5788B339-0F21-48A1-98D4-3642CE5AAED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454F0297-754A-4886-AFC3-6D00EB2362AF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454F0297-754A-4886-AFC3-6D00EB2362A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3AC217EB-8A53-4113-A5BA-199662CE99D7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537840" cy="184068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3AC217EB-8A53-4113-A5BA-199662CE99D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432312" y="4274952"/>
                <a:ext cx="5464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7FD81149-FB00-4ABF-BC3B-62539720BE2B}"/>
                  </a:ext>
                </a:extLst>
              </p14:cNvPr>
              <p14:cNvContentPartPr/>
              <p14:nvPr/>
            </p14:nvContentPartPr>
            <p14:xfrm>
              <a:off x="2296392" y="4910712"/>
              <a:ext cx="3930120" cy="22212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7FD81149-FB00-4ABF-BC3B-62539720BE2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8392" y="4803072"/>
                <a:ext cx="396576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3D58A091-F618-4CA2-AC9C-9473DD720254}"/>
                  </a:ext>
                </a:extLst>
              </p14:cNvPr>
              <p14:cNvContentPartPr/>
              <p14:nvPr/>
            </p14:nvContentPartPr>
            <p14:xfrm>
              <a:off x="8032632" y="5339832"/>
              <a:ext cx="1565280" cy="54288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3D58A091-F618-4CA2-AC9C-9473DD72025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14632" y="5231832"/>
                <a:ext cx="1600920" cy="75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6EB685EC-B4CF-4410-AF9E-6E5A1A3ADEB7}"/>
                  </a:ext>
                </a:extLst>
              </p14:cNvPr>
              <p14:cNvContentPartPr/>
              <p14:nvPr/>
            </p14:nvContentPartPr>
            <p14:xfrm>
              <a:off x="4400904" y="4509637"/>
              <a:ext cx="204840" cy="16164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6EB685EC-B4CF-4410-AF9E-6E5A1A3ADEB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92264" y="4500637"/>
                <a:ext cx="2224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7790F183-AAC0-4934-824F-D10626BD5FB9}"/>
                  </a:ext>
                </a:extLst>
              </p14:cNvPr>
              <p14:cNvContentPartPr/>
              <p14:nvPr/>
            </p14:nvContentPartPr>
            <p14:xfrm>
              <a:off x="2337279" y="4498441"/>
              <a:ext cx="214200" cy="17712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7790F183-AAC0-4934-824F-D10626BD5FB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28639" y="4489441"/>
                <a:ext cx="2318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E164B321-B79E-41A4-89DD-4974B90CD07A}"/>
                  </a:ext>
                </a:extLst>
              </p14:cNvPr>
              <p14:cNvContentPartPr/>
              <p14:nvPr/>
            </p14:nvContentPartPr>
            <p14:xfrm>
              <a:off x="7790304" y="5095392"/>
              <a:ext cx="274680" cy="5119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E164B321-B79E-41A4-89DD-4974B90CD07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85984" y="5091069"/>
                <a:ext cx="283320" cy="520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D04713E2-C786-4E25-906B-5BBB6A968E70}"/>
                  </a:ext>
                </a:extLst>
              </p14:cNvPr>
              <p14:cNvContentPartPr/>
              <p14:nvPr/>
            </p14:nvContentPartPr>
            <p14:xfrm>
              <a:off x="9601104" y="5098632"/>
              <a:ext cx="398520" cy="27324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D04713E2-C786-4E25-906B-5BBB6A968E7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596784" y="5094312"/>
                <a:ext cx="40716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4CE5CF85-55E9-4E42-B1AE-B0E8110AACB5}"/>
                  </a:ext>
                </a:extLst>
              </p14:cNvPr>
              <p14:cNvContentPartPr/>
              <p14:nvPr/>
            </p14:nvContentPartPr>
            <p14:xfrm>
              <a:off x="7754304" y="5136072"/>
              <a:ext cx="1050480" cy="51516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4CE5CF85-55E9-4E42-B1AE-B0E8110AAC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736664" y="5028147"/>
                <a:ext cx="1086120" cy="7306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EE63DBC8-059D-488E-BED8-1C538C09CE30}"/>
                  </a:ext>
                </a:extLst>
              </p14:cNvPr>
              <p14:cNvContentPartPr/>
              <p14:nvPr/>
            </p14:nvContentPartPr>
            <p14:xfrm>
              <a:off x="8960664" y="5133912"/>
              <a:ext cx="999000" cy="74988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EE63DBC8-059D-488E-BED8-1C538C09CE3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942664" y="5025912"/>
                <a:ext cx="1034640" cy="9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B23729B1-DE0E-49A5-BE95-ECE95906688C}"/>
                  </a:ext>
                </a:extLst>
              </p14:cNvPr>
              <p14:cNvContentPartPr/>
              <p14:nvPr/>
            </p14:nvContentPartPr>
            <p14:xfrm>
              <a:off x="10043184" y="5558352"/>
              <a:ext cx="200880" cy="259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B23729B1-DE0E-49A5-BE95-ECE95906688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989184" y="5450712"/>
                <a:ext cx="308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8BE341A3-8226-49FB-90EA-5AF2DC40D018}"/>
                  </a:ext>
                </a:extLst>
              </p14:cNvPr>
              <p14:cNvContentPartPr/>
              <p14:nvPr/>
            </p14:nvContentPartPr>
            <p14:xfrm>
              <a:off x="7424904" y="5563032"/>
              <a:ext cx="258840" cy="2124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8BE341A3-8226-49FB-90EA-5AF2DC40D01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370904" y="5455392"/>
                <a:ext cx="366480" cy="23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70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022E-16 L -0.00378 0.0673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3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0013 0.0666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333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  <a:p>
            <a:pPr algn="ctr"/>
            <a:r>
              <a:rPr lang="it-IT" sz="2200" dirty="0"/>
              <a:t>I </a:t>
            </a:r>
            <a:r>
              <a:rPr lang="it-IT" sz="2200" dirty="0" err="1"/>
              <a:t>actually</a:t>
            </a:r>
            <a:r>
              <a:rPr lang="it-IT" sz="2200" dirty="0"/>
              <a:t> </a:t>
            </a:r>
            <a:r>
              <a:rPr lang="it-IT" sz="2200" dirty="0" err="1"/>
              <a:t>preserved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in the </a:t>
            </a:r>
            <a:r>
              <a:rPr lang="it-IT" sz="2200" dirty="0" err="1"/>
              <a:t>execution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, </a:t>
            </a:r>
          </a:p>
          <a:p>
            <a:pPr algn="ctr"/>
            <a:r>
              <a:rPr lang="it-IT" sz="2200" dirty="0"/>
              <a:t>and </a:t>
            </a:r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thread</a:t>
            </a:r>
            <a:r>
              <a:rPr lang="it-IT" sz="2200" dirty="0"/>
              <a:t> </a:t>
            </a:r>
            <a:r>
              <a:rPr lang="it-IT" sz="2200" dirty="0" err="1"/>
              <a:t>was</a:t>
            </a:r>
            <a:r>
              <a:rPr lang="it-IT" sz="2200" dirty="0"/>
              <a:t> writing </a:t>
            </a:r>
            <a:r>
              <a:rPr lang="it-IT" sz="2200" dirty="0" err="1"/>
              <a:t>only</a:t>
            </a:r>
            <a:r>
              <a:rPr lang="it-IT" sz="2200" dirty="0"/>
              <a:t> on the top of the </a:t>
            </a:r>
            <a:r>
              <a:rPr lang="it-IT" sz="2200" dirty="0" err="1"/>
              <a:t>memory</a:t>
            </a:r>
            <a:r>
              <a:rPr lang="it-IT" sz="2200" dirty="0"/>
              <a:t> </a:t>
            </a:r>
            <a:r>
              <a:rPr lang="it-IT" sz="2200" dirty="0" err="1"/>
              <a:t>local</a:t>
            </a:r>
            <a:r>
              <a:rPr lang="it-IT" sz="2200" dirty="0"/>
              <a:t> </a:t>
            </a:r>
            <a:r>
              <a:rPr lang="it-IT" sz="2200" dirty="0" err="1"/>
              <a:t>queue</a:t>
            </a:r>
            <a:r>
              <a:rPr lang="it-IT" sz="2200" dirty="0"/>
              <a:t> of </a:t>
            </a:r>
            <a:r>
              <a:rPr lang="it-IT" sz="2200" dirty="0" err="1"/>
              <a:t>values</a:t>
            </a:r>
            <a:r>
              <a:rPr lang="it-IT" sz="22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WW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writes</a:t>
            </a:r>
            <a:r>
              <a:rPr lang="it-IT" dirty="0"/>
              <a:t>)?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DF8DD2-317F-4BED-A141-A49EB1F9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19" y="4059316"/>
            <a:ext cx="4162425" cy="1304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537840" cy="1840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2312" y="4274952"/>
                <a:ext cx="5464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14:cNvPr>
              <p14:cNvContentPartPr/>
              <p14:nvPr/>
            </p14:nvContentPartPr>
            <p14:xfrm>
              <a:off x="8032632" y="5339832"/>
              <a:ext cx="1565280" cy="5446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14632" y="5231832"/>
                <a:ext cx="16009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14:cNvPr>
              <p14:cNvContentPartPr/>
              <p14:nvPr/>
            </p14:nvContentPartPr>
            <p14:xfrm>
              <a:off x="7764024" y="5424792"/>
              <a:ext cx="273600" cy="2534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46024" y="5316792"/>
                <a:ext cx="30924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14:cNvPr>
              <p14:cNvContentPartPr/>
              <p14:nvPr/>
            </p14:nvContentPartPr>
            <p14:xfrm>
              <a:off x="9611904" y="5411112"/>
              <a:ext cx="373320" cy="3366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93921" y="5303357"/>
                <a:ext cx="408926" cy="552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14:cNvPr>
              <p14:cNvContentPartPr/>
              <p14:nvPr/>
            </p14:nvContentPartPr>
            <p14:xfrm>
              <a:off x="8639544" y="5749872"/>
              <a:ext cx="579240" cy="1515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21555" y="5641976"/>
                <a:ext cx="614858" cy="3677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01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  <a:p>
            <a:pPr algn="ctr"/>
            <a:r>
              <a:rPr lang="it-IT" sz="2200" dirty="0"/>
              <a:t>I </a:t>
            </a:r>
            <a:r>
              <a:rPr lang="it-IT" sz="2200" dirty="0" err="1"/>
              <a:t>actually</a:t>
            </a:r>
            <a:r>
              <a:rPr lang="it-IT" sz="2200" dirty="0"/>
              <a:t> </a:t>
            </a:r>
            <a:r>
              <a:rPr lang="it-IT" sz="2200" dirty="0" err="1"/>
              <a:t>preserved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in the </a:t>
            </a:r>
            <a:r>
              <a:rPr lang="it-IT" sz="2200" dirty="0" err="1"/>
              <a:t>execution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, </a:t>
            </a:r>
          </a:p>
          <a:p>
            <a:pPr algn="ctr"/>
            <a:r>
              <a:rPr lang="it-IT" sz="2200" dirty="0"/>
              <a:t>and </a:t>
            </a:r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thread</a:t>
            </a:r>
            <a:r>
              <a:rPr lang="it-IT" sz="2200" dirty="0"/>
              <a:t> </a:t>
            </a:r>
            <a:r>
              <a:rPr lang="it-IT" sz="2200" dirty="0" err="1"/>
              <a:t>was</a:t>
            </a:r>
            <a:r>
              <a:rPr lang="it-IT" sz="2200" dirty="0"/>
              <a:t> writing </a:t>
            </a:r>
            <a:r>
              <a:rPr lang="it-IT" sz="2200" dirty="0" err="1"/>
              <a:t>only</a:t>
            </a:r>
            <a:r>
              <a:rPr lang="it-IT" sz="2200" dirty="0"/>
              <a:t> on the top of the </a:t>
            </a:r>
            <a:r>
              <a:rPr lang="it-IT" sz="2200" dirty="0" err="1"/>
              <a:t>memory</a:t>
            </a:r>
            <a:r>
              <a:rPr lang="it-IT" sz="2200" dirty="0"/>
              <a:t> </a:t>
            </a:r>
            <a:r>
              <a:rPr lang="it-IT" sz="2200" dirty="0" err="1"/>
              <a:t>local</a:t>
            </a:r>
            <a:r>
              <a:rPr lang="it-IT" sz="2200" dirty="0"/>
              <a:t> </a:t>
            </a:r>
            <a:r>
              <a:rPr lang="it-IT" sz="2200" dirty="0" err="1"/>
              <a:t>queue</a:t>
            </a:r>
            <a:r>
              <a:rPr lang="it-IT" sz="2200" dirty="0"/>
              <a:t> of </a:t>
            </a:r>
            <a:r>
              <a:rPr lang="it-IT" sz="2200" dirty="0" err="1"/>
              <a:t>values</a:t>
            </a:r>
            <a:r>
              <a:rPr lang="it-IT" sz="22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WW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writes</a:t>
            </a:r>
            <a:r>
              <a:rPr lang="it-IT" dirty="0"/>
              <a:t>)? At </a:t>
            </a:r>
            <a:r>
              <a:rPr lang="it-IT" dirty="0" err="1"/>
              <a:t>least</a:t>
            </a:r>
            <a:r>
              <a:rPr lang="it-IT" dirty="0"/>
              <a:t> one of the </a:t>
            </a:r>
            <a:r>
              <a:rPr lang="it-IT" dirty="0" err="1"/>
              <a:t>two</a:t>
            </a:r>
            <a:r>
              <a:rPr lang="it-IT" dirty="0"/>
              <a:t> ‘1’ </a:t>
            </a:r>
            <a:r>
              <a:rPr lang="it-IT" dirty="0" err="1"/>
              <a:t>assignments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after the </a:t>
            </a:r>
            <a:r>
              <a:rPr lang="it-IT" dirty="0" err="1"/>
              <a:t>corresponding</a:t>
            </a:r>
            <a:r>
              <a:rPr lang="it-IT" dirty="0"/>
              <a:t> ‘2’ </a:t>
            </a:r>
            <a:r>
              <a:rPr lang="it-IT" dirty="0" err="1"/>
              <a:t>assignment</a:t>
            </a:r>
            <a:r>
              <a:rPr lang="it-IT" dirty="0"/>
              <a:t>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interleaving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…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DF8DD2-317F-4BED-A141-A49EB1F9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19" y="4059316"/>
            <a:ext cx="4162425" cy="1304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537840" cy="1840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2312" y="4274952"/>
                <a:ext cx="5464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14:cNvPr>
              <p14:cNvContentPartPr/>
              <p14:nvPr/>
            </p14:nvContentPartPr>
            <p14:xfrm>
              <a:off x="8032632" y="5339832"/>
              <a:ext cx="1565280" cy="5446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14632" y="5231832"/>
                <a:ext cx="16009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14:cNvPr>
              <p14:cNvContentPartPr/>
              <p14:nvPr/>
            </p14:nvContentPartPr>
            <p14:xfrm>
              <a:off x="7764024" y="5424792"/>
              <a:ext cx="273600" cy="2534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46024" y="5316792"/>
                <a:ext cx="30924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14:cNvPr>
              <p14:cNvContentPartPr/>
              <p14:nvPr/>
            </p14:nvContentPartPr>
            <p14:xfrm>
              <a:off x="9611904" y="5411112"/>
              <a:ext cx="373320" cy="3366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93921" y="5303357"/>
                <a:ext cx="408926" cy="552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14:cNvPr>
              <p14:cNvContentPartPr/>
              <p14:nvPr/>
            </p14:nvContentPartPr>
            <p14:xfrm>
              <a:off x="8639544" y="5749872"/>
              <a:ext cx="579240" cy="1515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21555" y="5641976"/>
                <a:ext cx="614858" cy="367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AAF60CD5-55F2-4793-97D2-030510D9CEAC}"/>
                  </a:ext>
                </a:extLst>
              </p14:cNvPr>
              <p14:cNvContentPartPr/>
              <p14:nvPr/>
            </p14:nvContentPartPr>
            <p14:xfrm>
              <a:off x="1596864" y="4681032"/>
              <a:ext cx="246240" cy="255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AAF60CD5-55F2-4793-97D2-030510D9CE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43224" y="4573032"/>
                <a:ext cx="3538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263DA2B-6ADA-4A48-913F-E0C476EAB22D}"/>
                  </a:ext>
                </a:extLst>
              </p14:cNvPr>
              <p14:cNvContentPartPr/>
              <p14:nvPr/>
            </p14:nvContentPartPr>
            <p14:xfrm>
              <a:off x="5156544" y="4730712"/>
              <a:ext cx="196560" cy="367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263DA2B-6ADA-4A48-913F-E0C476EAB2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02904" y="4622712"/>
                <a:ext cx="304200" cy="25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451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  <a:p>
            <a:pPr algn="ctr"/>
            <a:r>
              <a:rPr lang="it-IT" sz="2200" dirty="0"/>
              <a:t>I </a:t>
            </a:r>
            <a:r>
              <a:rPr lang="it-IT" sz="2200" dirty="0" err="1"/>
              <a:t>actually</a:t>
            </a:r>
            <a:r>
              <a:rPr lang="it-IT" sz="2200" dirty="0"/>
              <a:t> </a:t>
            </a:r>
            <a:r>
              <a:rPr lang="it-IT" sz="2200" dirty="0" err="1"/>
              <a:t>preserved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in the </a:t>
            </a:r>
            <a:r>
              <a:rPr lang="it-IT" sz="2200" dirty="0" err="1"/>
              <a:t>execution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, </a:t>
            </a:r>
          </a:p>
          <a:p>
            <a:pPr algn="ctr"/>
            <a:r>
              <a:rPr lang="it-IT" sz="2200" dirty="0"/>
              <a:t>and </a:t>
            </a:r>
            <a:r>
              <a:rPr lang="it-IT" sz="2200" dirty="0" err="1"/>
              <a:t>each</a:t>
            </a:r>
            <a:r>
              <a:rPr lang="it-IT" sz="2200" dirty="0"/>
              <a:t> </a:t>
            </a:r>
            <a:r>
              <a:rPr lang="it-IT" sz="2200" dirty="0" err="1"/>
              <a:t>thread</a:t>
            </a:r>
            <a:r>
              <a:rPr lang="it-IT" sz="2200" dirty="0"/>
              <a:t> </a:t>
            </a:r>
            <a:r>
              <a:rPr lang="it-IT" sz="2200" dirty="0" err="1"/>
              <a:t>was</a:t>
            </a:r>
            <a:r>
              <a:rPr lang="it-IT" sz="2200" dirty="0"/>
              <a:t> writing </a:t>
            </a:r>
            <a:r>
              <a:rPr lang="it-IT" sz="2200" dirty="0" err="1"/>
              <a:t>only</a:t>
            </a:r>
            <a:r>
              <a:rPr lang="it-IT" sz="2200" dirty="0"/>
              <a:t> on the top of the </a:t>
            </a:r>
            <a:r>
              <a:rPr lang="it-IT" sz="2200" dirty="0" err="1"/>
              <a:t>memory</a:t>
            </a:r>
            <a:r>
              <a:rPr lang="it-IT" sz="2200" dirty="0"/>
              <a:t> </a:t>
            </a:r>
            <a:r>
              <a:rPr lang="it-IT" sz="2200" dirty="0" err="1"/>
              <a:t>local</a:t>
            </a:r>
            <a:r>
              <a:rPr lang="it-IT" sz="2200" dirty="0"/>
              <a:t> </a:t>
            </a:r>
            <a:r>
              <a:rPr lang="it-IT" sz="2200" dirty="0" err="1"/>
              <a:t>queue</a:t>
            </a:r>
            <a:r>
              <a:rPr lang="it-IT" sz="2200" dirty="0"/>
              <a:t> of </a:t>
            </a:r>
            <a:r>
              <a:rPr lang="it-IT" sz="2200" dirty="0" err="1"/>
              <a:t>values</a:t>
            </a:r>
            <a:r>
              <a:rPr lang="it-IT" sz="22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WW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writes</a:t>
            </a:r>
            <a:r>
              <a:rPr lang="it-IT" dirty="0"/>
              <a:t>)? At </a:t>
            </a:r>
            <a:r>
              <a:rPr lang="it-IT" dirty="0" err="1"/>
              <a:t>least</a:t>
            </a:r>
            <a:r>
              <a:rPr lang="it-IT" dirty="0"/>
              <a:t> one of the </a:t>
            </a:r>
            <a:r>
              <a:rPr lang="it-IT" dirty="0" err="1"/>
              <a:t>two</a:t>
            </a:r>
            <a:r>
              <a:rPr lang="it-IT" dirty="0"/>
              <a:t> ‘1’ </a:t>
            </a:r>
            <a:r>
              <a:rPr lang="it-IT" dirty="0" err="1"/>
              <a:t>assignments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after the </a:t>
            </a:r>
            <a:r>
              <a:rPr lang="it-IT" dirty="0" err="1"/>
              <a:t>corresponding</a:t>
            </a:r>
            <a:r>
              <a:rPr lang="it-IT" dirty="0"/>
              <a:t> ‘2’ </a:t>
            </a:r>
            <a:r>
              <a:rPr lang="it-IT" dirty="0" err="1"/>
              <a:t>assignment</a:t>
            </a:r>
            <a:r>
              <a:rPr lang="it-IT" dirty="0"/>
              <a:t>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interleaving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…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DF8DD2-317F-4BED-A141-A49EB1F9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19" y="4059316"/>
            <a:ext cx="4162425" cy="1304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537840" cy="1840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2312" y="4274952"/>
                <a:ext cx="5464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14:cNvPr>
              <p14:cNvContentPartPr/>
              <p14:nvPr/>
            </p14:nvContentPartPr>
            <p14:xfrm>
              <a:off x="8032632" y="5339832"/>
              <a:ext cx="1565280" cy="5446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14632" y="5231832"/>
                <a:ext cx="16009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14:cNvPr>
              <p14:cNvContentPartPr/>
              <p14:nvPr/>
            </p14:nvContentPartPr>
            <p14:xfrm>
              <a:off x="7764024" y="5424792"/>
              <a:ext cx="273600" cy="2534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46024" y="5316792"/>
                <a:ext cx="30924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14:cNvPr>
              <p14:cNvContentPartPr/>
              <p14:nvPr/>
            </p14:nvContentPartPr>
            <p14:xfrm>
              <a:off x="9611904" y="5411112"/>
              <a:ext cx="373320" cy="3366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593921" y="5303357"/>
                <a:ext cx="408926" cy="552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14:cNvPr>
              <p14:cNvContentPartPr/>
              <p14:nvPr/>
            </p14:nvContentPartPr>
            <p14:xfrm>
              <a:off x="8639544" y="5749872"/>
              <a:ext cx="579240" cy="1515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21555" y="5641976"/>
                <a:ext cx="614858" cy="367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AAF60CD5-55F2-4793-97D2-030510D9CEAC}"/>
                  </a:ext>
                </a:extLst>
              </p14:cNvPr>
              <p14:cNvContentPartPr/>
              <p14:nvPr/>
            </p14:nvContentPartPr>
            <p14:xfrm>
              <a:off x="1596864" y="4681032"/>
              <a:ext cx="246240" cy="255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AAF60CD5-55F2-4793-97D2-030510D9CE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43224" y="4573032"/>
                <a:ext cx="35388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263DA2B-6ADA-4A48-913F-E0C476EAB22D}"/>
                  </a:ext>
                </a:extLst>
              </p14:cNvPr>
              <p14:cNvContentPartPr/>
              <p14:nvPr/>
            </p14:nvContentPartPr>
            <p14:xfrm>
              <a:off x="5156544" y="4730712"/>
              <a:ext cx="196560" cy="367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263DA2B-6ADA-4A48-913F-E0C476EAB22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102904" y="4622712"/>
                <a:ext cx="3042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86815CE5-4CE8-4973-A2D3-734F844787A3}"/>
                  </a:ext>
                </a:extLst>
              </p14:cNvPr>
              <p14:cNvContentPartPr/>
              <p14:nvPr/>
            </p14:nvContentPartPr>
            <p14:xfrm>
              <a:off x="1682184" y="2912352"/>
              <a:ext cx="9177840" cy="11988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86815CE5-4CE8-4973-A2D3-734F844787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77864" y="2908032"/>
                <a:ext cx="91864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00F81F23-77BF-40B1-A009-5EED8C519511}"/>
                  </a:ext>
                </a:extLst>
              </p14:cNvPr>
              <p14:cNvContentPartPr/>
              <p14:nvPr/>
            </p14:nvContentPartPr>
            <p14:xfrm>
              <a:off x="1352784" y="2730552"/>
              <a:ext cx="203400" cy="19548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00F81F23-77BF-40B1-A009-5EED8C5195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48456" y="2726232"/>
                <a:ext cx="212055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F36EBAA7-9BBA-4873-8FA1-C24660276213}"/>
                  </a:ext>
                </a:extLst>
              </p14:cNvPr>
              <p14:cNvContentPartPr/>
              <p14:nvPr/>
            </p14:nvContentPartPr>
            <p14:xfrm>
              <a:off x="1097184" y="2581152"/>
              <a:ext cx="129960" cy="1303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F36EBAA7-9BBA-4873-8FA1-C2466027621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92864" y="2576844"/>
                <a:ext cx="138600" cy="138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3C2102EF-3223-4096-82DF-9CA0656D35BE}"/>
                  </a:ext>
                </a:extLst>
              </p14:cNvPr>
              <p14:cNvContentPartPr/>
              <p14:nvPr/>
            </p14:nvContentPartPr>
            <p14:xfrm>
              <a:off x="1260624" y="2581152"/>
              <a:ext cx="92160" cy="10152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3C2102EF-3223-4096-82DF-9CA0656D35B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56304" y="2576832"/>
                <a:ext cx="100800" cy="1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21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8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  <a:p>
            <a:pPr algn="ctr"/>
            <a:r>
              <a:rPr lang="it-IT" sz="2200" dirty="0"/>
              <a:t>I </a:t>
            </a:r>
            <a:r>
              <a:rPr lang="it-IT" sz="2200" dirty="0" err="1"/>
              <a:t>actually</a:t>
            </a:r>
            <a:r>
              <a:rPr lang="it-IT" sz="2200" dirty="0"/>
              <a:t> </a:t>
            </a:r>
            <a:r>
              <a:rPr lang="it-IT" sz="2200" dirty="0" err="1"/>
              <a:t>preserved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in the </a:t>
            </a:r>
            <a:r>
              <a:rPr lang="it-IT" sz="2200" dirty="0" err="1"/>
              <a:t>execution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WW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writes</a:t>
            </a:r>
            <a:r>
              <a:rPr lang="it-IT" dirty="0"/>
              <a:t>)? At </a:t>
            </a:r>
            <a:r>
              <a:rPr lang="it-IT" dirty="0" err="1"/>
              <a:t>least</a:t>
            </a:r>
            <a:r>
              <a:rPr lang="it-IT" dirty="0"/>
              <a:t> one of the </a:t>
            </a:r>
            <a:r>
              <a:rPr lang="it-IT" dirty="0" err="1"/>
              <a:t>two</a:t>
            </a:r>
            <a:r>
              <a:rPr lang="it-IT" dirty="0"/>
              <a:t> ‘1’ </a:t>
            </a:r>
            <a:r>
              <a:rPr lang="it-IT" dirty="0" err="1"/>
              <a:t>assignments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after the </a:t>
            </a:r>
            <a:r>
              <a:rPr lang="it-IT" dirty="0" err="1"/>
              <a:t>corresponding</a:t>
            </a:r>
            <a:r>
              <a:rPr lang="it-IT" dirty="0"/>
              <a:t> ‘2’ </a:t>
            </a:r>
            <a:r>
              <a:rPr lang="it-IT" dirty="0" err="1"/>
              <a:t>assignment</a:t>
            </a:r>
            <a:r>
              <a:rPr lang="it-IT" dirty="0"/>
              <a:t>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interleaving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…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DF8DD2-317F-4BED-A141-A49EB1F9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19" y="4059316"/>
            <a:ext cx="4162425" cy="1304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" name="Input penna 101">
                <a:extLst>
                  <a:ext uri="{FF2B5EF4-FFF2-40B4-BE49-F238E27FC236}">
                    <a16:creationId xmlns:a16="http://schemas.microsoft.com/office/drawing/2014/main" id="{2F1F8C72-A66A-4672-86B0-0110FCFC1FBD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102" name="Input penna 101">
                <a:extLst>
                  <a:ext uri="{FF2B5EF4-FFF2-40B4-BE49-F238E27FC236}">
                    <a16:creationId xmlns:a16="http://schemas.microsoft.com/office/drawing/2014/main" id="{2F1F8C72-A66A-4672-86B0-0110FCFC1F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8592" y="426235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9" name="Input penna 108">
                <a:extLst>
                  <a:ext uri="{FF2B5EF4-FFF2-40B4-BE49-F238E27FC236}">
                    <a16:creationId xmlns:a16="http://schemas.microsoft.com/office/drawing/2014/main" id="{26935DE6-C31B-44AB-BCD9-67151008E4D6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537840" cy="1840680"/>
            </p14:xfrm>
          </p:contentPart>
        </mc:Choice>
        <mc:Fallback xmlns="">
          <p:pic>
            <p:nvPicPr>
              <p:cNvPr id="109" name="Input penna 108">
                <a:extLst>
                  <a:ext uri="{FF2B5EF4-FFF2-40B4-BE49-F238E27FC236}">
                    <a16:creationId xmlns:a16="http://schemas.microsoft.com/office/drawing/2014/main" id="{26935DE6-C31B-44AB-BCD9-67151008E4D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1952" y="4274592"/>
                <a:ext cx="5464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FD4D39AF-B36E-48BB-8192-5F804FF223D7}"/>
                  </a:ext>
                </a:extLst>
              </p14:cNvPr>
              <p14:cNvContentPartPr/>
              <p14:nvPr/>
            </p14:nvContentPartPr>
            <p14:xfrm>
              <a:off x="8046312" y="5339832"/>
              <a:ext cx="1551240" cy="54468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FD4D39AF-B36E-48BB-8192-5F804FF223D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8672" y="5231832"/>
                <a:ext cx="158688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B9A44AE8-F2CD-4745-97B9-5FDA36E5C93B}"/>
                  </a:ext>
                </a:extLst>
              </p14:cNvPr>
              <p14:cNvContentPartPr/>
              <p14:nvPr/>
            </p14:nvContentPartPr>
            <p14:xfrm>
              <a:off x="7875984" y="5424792"/>
              <a:ext cx="135360" cy="23004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B9A44AE8-F2CD-4745-97B9-5FDA36E5C9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7984" y="5316792"/>
                <a:ext cx="1710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4830CD42-CDF2-4067-9597-FA04038FFD0A}"/>
                  </a:ext>
                </a:extLst>
              </p14:cNvPr>
              <p14:cNvContentPartPr/>
              <p14:nvPr/>
            </p14:nvContentPartPr>
            <p14:xfrm>
              <a:off x="8639544" y="5749872"/>
              <a:ext cx="419400" cy="15156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4830CD42-CDF2-4067-9597-FA04038FFD0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21559" y="5641976"/>
                <a:ext cx="455009" cy="3677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A0E6C9EE-140F-4C82-8B92-696952579908}"/>
                  </a:ext>
                </a:extLst>
              </p14:cNvPr>
              <p14:cNvContentPartPr/>
              <p14:nvPr/>
            </p14:nvContentPartPr>
            <p14:xfrm>
              <a:off x="1803864" y="4355232"/>
              <a:ext cx="307080" cy="26568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A0E6C9EE-140F-4C82-8B92-6969525799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95214" y="4346232"/>
                <a:ext cx="324741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0B91866C-05BC-4FF9-84E5-FEF9C6BB2B28}"/>
                  </a:ext>
                </a:extLst>
              </p14:cNvPr>
              <p14:cNvContentPartPr/>
              <p14:nvPr/>
            </p14:nvContentPartPr>
            <p14:xfrm>
              <a:off x="3895104" y="4442352"/>
              <a:ext cx="343440" cy="22608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0B91866C-05BC-4FF9-84E5-FEF9C6BB2B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86464" y="4433712"/>
                <a:ext cx="3610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BEA5E4C7-349D-4387-98B3-1CCF8CCA41DE}"/>
                  </a:ext>
                </a:extLst>
              </p14:cNvPr>
              <p14:cNvContentPartPr/>
              <p14:nvPr/>
            </p14:nvContentPartPr>
            <p14:xfrm>
              <a:off x="1951464" y="5257752"/>
              <a:ext cx="3963960" cy="25344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BEA5E4C7-349D-4387-98B3-1CCF8CCA41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33464" y="5149752"/>
                <a:ext cx="39996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180BA68-5A27-4A0D-80EA-1FB7DFF7D4C0}"/>
                  </a:ext>
                </a:extLst>
              </p14:cNvPr>
              <p14:cNvContentPartPr/>
              <p14:nvPr/>
            </p14:nvContentPartPr>
            <p14:xfrm>
              <a:off x="7749264" y="5145792"/>
              <a:ext cx="260640" cy="26964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180BA68-5A27-4A0D-80EA-1FB7DFF7D4C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31264" y="5037792"/>
                <a:ext cx="2962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0DBEDE84-CAAD-4956-97E7-5ED582DEFA4F}"/>
                  </a:ext>
                </a:extLst>
              </p14:cNvPr>
              <p14:cNvContentPartPr/>
              <p14:nvPr/>
            </p14:nvContentPartPr>
            <p14:xfrm>
              <a:off x="9625224" y="5173512"/>
              <a:ext cx="263160" cy="118440"/>
            </p14:xfrm>
          </p:contentPart>
        </mc:Choice>
        <mc:Fallback xmlns=""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0DBEDE84-CAAD-4956-97E7-5ED582DEFA4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07224" y="5065512"/>
                <a:ext cx="2988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0" name="Input penna 99">
                <a:extLst>
                  <a:ext uri="{FF2B5EF4-FFF2-40B4-BE49-F238E27FC236}">
                    <a16:creationId xmlns:a16="http://schemas.microsoft.com/office/drawing/2014/main" id="{C84FFEF0-EFD1-418A-B913-478312E4098F}"/>
                  </a:ext>
                </a:extLst>
              </p14:cNvPr>
              <p14:cNvContentPartPr/>
              <p14:nvPr/>
            </p14:nvContentPartPr>
            <p14:xfrm>
              <a:off x="7814784" y="5146152"/>
              <a:ext cx="256680" cy="240120"/>
            </p14:xfrm>
          </p:contentPart>
        </mc:Choice>
        <mc:Fallback xmlns="">
          <p:pic>
            <p:nvPicPr>
              <p:cNvPr id="100" name="Input penna 99">
                <a:extLst>
                  <a:ext uri="{FF2B5EF4-FFF2-40B4-BE49-F238E27FC236}">
                    <a16:creationId xmlns:a16="http://schemas.microsoft.com/office/drawing/2014/main" id="{C84FFEF0-EFD1-418A-B913-478312E409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10104" y="5141472"/>
                <a:ext cx="265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8" name="Input penna 107">
                <a:extLst>
                  <a:ext uri="{FF2B5EF4-FFF2-40B4-BE49-F238E27FC236}">
                    <a16:creationId xmlns:a16="http://schemas.microsoft.com/office/drawing/2014/main" id="{2E48665B-F0D4-490D-A5C8-E03E6A4D58EA}"/>
                  </a:ext>
                </a:extLst>
              </p14:cNvPr>
              <p14:cNvContentPartPr/>
              <p14:nvPr/>
            </p14:nvContentPartPr>
            <p14:xfrm>
              <a:off x="9618744" y="5142912"/>
              <a:ext cx="343440" cy="596520"/>
            </p14:xfrm>
          </p:contentPart>
        </mc:Choice>
        <mc:Fallback xmlns="">
          <p:pic>
            <p:nvPicPr>
              <p:cNvPr id="108" name="Input penna 107">
                <a:extLst>
                  <a:ext uri="{FF2B5EF4-FFF2-40B4-BE49-F238E27FC236}">
                    <a16:creationId xmlns:a16="http://schemas.microsoft.com/office/drawing/2014/main" id="{2E48665B-F0D4-490D-A5C8-E03E6A4D58E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14419" y="5138235"/>
                <a:ext cx="352089" cy="605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44DF261A-A3EB-491E-8A79-67E1E290A747}"/>
                  </a:ext>
                </a:extLst>
              </p14:cNvPr>
              <p14:cNvContentPartPr/>
              <p14:nvPr/>
            </p14:nvContentPartPr>
            <p14:xfrm>
              <a:off x="9630624" y="5167392"/>
              <a:ext cx="336600" cy="50940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44DF261A-A3EB-491E-8A79-67E1E290A74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26304" y="5163072"/>
                <a:ext cx="34524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B5FE4445-A79C-47A7-AFA8-7388D71BD832}"/>
                  </a:ext>
                </a:extLst>
              </p14:cNvPr>
              <p14:cNvContentPartPr/>
              <p14:nvPr/>
            </p14:nvContentPartPr>
            <p14:xfrm>
              <a:off x="7734504" y="4969032"/>
              <a:ext cx="331200" cy="727200"/>
            </p14:xfrm>
          </p:contentPart>
        </mc:Choice>
        <mc:Fallback xmlns=""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B5FE4445-A79C-47A7-AFA8-7388D71BD83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730184" y="4964712"/>
                <a:ext cx="33984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130" name="Input penna 129">
                <a:extLst>
                  <a:ext uri="{FF2B5EF4-FFF2-40B4-BE49-F238E27FC236}">
                    <a16:creationId xmlns:a16="http://schemas.microsoft.com/office/drawing/2014/main" id="{40349C06-A716-4B33-A0FB-D6B423839CEE}"/>
                  </a:ext>
                </a:extLst>
              </p14:cNvPr>
              <p14:cNvContentPartPr/>
              <p14:nvPr/>
            </p14:nvContentPartPr>
            <p14:xfrm>
              <a:off x="31584" y="2505552"/>
              <a:ext cx="285120" cy="54720"/>
            </p14:xfrm>
          </p:contentPart>
        </mc:Choice>
        <mc:Fallback xmlns="">
          <p:pic>
            <p:nvPicPr>
              <p:cNvPr id="130" name="Input penna 129">
                <a:extLst>
                  <a:ext uri="{FF2B5EF4-FFF2-40B4-BE49-F238E27FC236}">
                    <a16:creationId xmlns:a16="http://schemas.microsoft.com/office/drawing/2014/main" id="{40349C06-A716-4B33-A0FB-D6B423839CE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944" y="2397912"/>
                <a:ext cx="3207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E6FCE8E8-3547-4212-B693-77BC94CA1FBE}"/>
                  </a:ext>
                </a:extLst>
              </p14:cNvPr>
              <p14:cNvContentPartPr/>
              <p14:nvPr/>
            </p14:nvContentPartPr>
            <p14:xfrm>
              <a:off x="7767264" y="5169192"/>
              <a:ext cx="2185200" cy="739080"/>
            </p14:xfrm>
          </p:contentPart>
        </mc:Choice>
        <mc:Fallback xmlns=""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E6FCE8E8-3547-4212-B693-77BC94CA1FB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49624" y="5061192"/>
                <a:ext cx="2220840" cy="9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4917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  <a:p>
            <a:pPr algn="ctr"/>
            <a:r>
              <a:rPr lang="it-IT" sz="2200" dirty="0"/>
              <a:t>I </a:t>
            </a:r>
            <a:r>
              <a:rPr lang="it-IT" sz="2200" dirty="0" err="1"/>
              <a:t>actually</a:t>
            </a:r>
            <a:r>
              <a:rPr lang="it-IT" sz="2200" dirty="0"/>
              <a:t> </a:t>
            </a:r>
            <a:r>
              <a:rPr lang="it-IT" sz="2200" dirty="0" err="1"/>
              <a:t>preserved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in the </a:t>
            </a:r>
            <a:r>
              <a:rPr lang="it-IT" sz="2200" dirty="0" err="1"/>
              <a:t>execution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WW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writes</a:t>
            </a:r>
            <a:r>
              <a:rPr lang="it-IT" dirty="0"/>
              <a:t>)? At </a:t>
            </a:r>
            <a:r>
              <a:rPr lang="it-IT" dirty="0" err="1"/>
              <a:t>least</a:t>
            </a:r>
            <a:r>
              <a:rPr lang="it-IT" dirty="0"/>
              <a:t> one of the </a:t>
            </a:r>
            <a:r>
              <a:rPr lang="it-IT" dirty="0" err="1"/>
              <a:t>two</a:t>
            </a:r>
            <a:r>
              <a:rPr lang="it-IT" dirty="0"/>
              <a:t> ‘1’ </a:t>
            </a:r>
            <a:r>
              <a:rPr lang="it-IT" dirty="0" err="1"/>
              <a:t>assignments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after the </a:t>
            </a:r>
            <a:r>
              <a:rPr lang="it-IT" dirty="0" err="1"/>
              <a:t>corresponding</a:t>
            </a:r>
            <a:r>
              <a:rPr lang="it-IT" dirty="0"/>
              <a:t> ‘2’ </a:t>
            </a:r>
            <a:r>
              <a:rPr lang="it-IT" dirty="0" err="1"/>
              <a:t>assignment</a:t>
            </a:r>
            <a:r>
              <a:rPr lang="it-IT" dirty="0"/>
              <a:t>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interleaving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…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DF8DD2-317F-4BED-A141-A49EB1F9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19" y="4059316"/>
            <a:ext cx="4162425" cy="1304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E9F9DE74-F440-449F-84F8-E33E9CA7D126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6000" cy="142056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E9F9DE74-F440-449F-84F8-E33E9CA7D1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8592" y="4262352"/>
                <a:ext cx="31464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CA2B727F-CF17-4866-B614-47C4626DE6F8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537840" cy="18406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CA2B727F-CF17-4866-B614-47C4626DE6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1952" y="4274592"/>
                <a:ext cx="5464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868C9D0E-3A30-4DA5-959B-6D01EFB566C4}"/>
                  </a:ext>
                </a:extLst>
              </p14:cNvPr>
              <p14:cNvContentPartPr/>
              <p14:nvPr/>
            </p14:nvContentPartPr>
            <p14:xfrm>
              <a:off x="8046312" y="5339832"/>
              <a:ext cx="1532520" cy="45144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868C9D0E-3A30-4DA5-959B-6D01EFB566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8672" y="5231832"/>
                <a:ext cx="156816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B9A44AE8-F2CD-4745-97B9-5FDA36E5C93B}"/>
                  </a:ext>
                </a:extLst>
              </p14:cNvPr>
              <p14:cNvContentPartPr/>
              <p14:nvPr/>
            </p14:nvContentPartPr>
            <p14:xfrm>
              <a:off x="7875984" y="5424792"/>
              <a:ext cx="135360" cy="23004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B9A44AE8-F2CD-4745-97B9-5FDA36E5C9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7984" y="5316792"/>
                <a:ext cx="1710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A0E6C9EE-140F-4C82-8B92-696952579908}"/>
                  </a:ext>
                </a:extLst>
              </p14:cNvPr>
              <p14:cNvContentPartPr/>
              <p14:nvPr/>
            </p14:nvContentPartPr>
            <p14:xfrm>
              <a:off x="1727055" y="4830252"/>
              <a:ext cx="307080" cy="26568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A0E6C9EE-140F-4C82-8B92-6969525799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18405" y="4821252"/>
                <a:ext cx="324741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0B91866C-05BC-4FF9-84E5-FEF9C6BB2B28}"/>
                  </a:ext>
                </a:extLst>
              </p14:cNvPr>
              <p14:cNvContentPartPr/>
              <p14:nvPr/>
            </p14:nvContentPartPr>
            <p14:xfrm>
              <a:off x="3892095" y="4825138"/>
              <a:ext cx="343440" cy="22608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0B91866C-05BC-4FF9-84E5-FEF9C6BB2B2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83455" y="4816498"/>
                <a:ext cx="3610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BEA5E4C7-349D-4387-98B3-1CCF8CCA41DE}"/>
                  </a:ext>
                </a:extLst>
              </p14:cNvPr>
              <p14:cNvContentPartPr/>
              <p14:nvPr/>
            </p14:nvContentPartPr>
            <p14:xfrm>
              <a:off x="1951464" y="5257752"/>
              <a:ext cx="3963960" cy="25344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BEA5E4C7-349D-4387-98B3-1CCF8CCA41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33464" y="5149752"/>
                <a:ext cx="39996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180BA68-5A27-4A0D-80EA-1FB7DFF7D4C0}"/>
                  </a:ext>
                </a:extLst>
              </p14:cNvPr>
              <p14:cNvContentPartPr/>
              <p14:nvPr/>
            </p14:nvContentPartPr>
            <p14:xfrm>
              <a:off x="7749264" y="5145792"/>
              <a:ext cx="260640" cy="26964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180BA68-5A27-4A0D-80EA-1FB7DFF7D4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31264" y="5037792"/>
                <a:ext cx="2962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0DBEDE84-CAAD-4956-97E7-5ED582DEFA4F}"/>
                  </a:ext>
                </a:extLst>
              </p14:cNvPr>
              <p14:cNvContentPartPr/>
              <p14:nvPr/>
            </p14:nvContentPartPr>
            <p14:xfrm>
              <a:off x="9625224" y="5173512"/>
              <a:ext cx="263160" cy="118440"/>
            </p14:xfrm>
          </p:contentPart>
        </mc:Choice>
        <mc:Fallback xmlns=""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0DBEDE84-CAAD-4956-97E7-5ED582DEFA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07224" y="5065512"/>
                <a:ext cx="2988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0" name="Input penna 99">
                <a:extLst>
                  <a:ext uri="{FF2B5EF4-FFF2-40B4-BE49-F238E27FC236}">
                    <a16:creationId xmlns:a16="http://schemas.microsoft.com/office/drawing/2014/main" id="{C84FFEF0-EFD1-418A-B913-478312E4098F}"/>
                  </a:ext>
                </a:extLst>
              </p14:cNvPr>
              <p14:cNvContentPartPr/>
              <p14:nvPr/>
            </p14:nvContentPartPr>
            <p14:xfrm>
              <a:off x="7814784" y="5146152"/>
              <a:ext cx="256680" cy="240120"/>
            </p14:xfrm>
          </p:contentPart>
        </mc:Choice>
        <mc:Fallback xmlns="">
          <p:pic>
            <p:nvPicPr>
              <p:cNvPr id="100" name="Input penna 99">
                <a:extLst>
                  <a:ext uri="{FF2B5EF4-FFF2-40B4-BE49-F238E27FC236}">
                    <a16:creationId xmlns:a16="http://schemas.microsoft.com/office/drawing/2014/main" id="{C84FFEF0-EFD1-418A-B913-478312E409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10104" y="5141472"/>
                <a:ext cx="265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F4AA365-2C72-4783-987F-2361791B0B27}"/>
                  </a:ext>
                </a:extLst>
              </p14:cNvPr>
              <p14:cNvContentPartPr/>
              <p14:nvPr/>
            </p14:nvContentPartPr>
            <p14:xfrm>
              <a:off x="9618744" y="5142912"/>
              <a:ext cx="343440" cy="596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F4AA365-2C72-4783-987F-2361791B0B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14419" y="5138235"/>
                <a:ext cx="352089" cy="605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44DF261A-A3EB-491E-8A79-67E1E290A747}"/>
                  </a:ext>
                </a:extLst>
              </p14:cNvPr>
              <p14:cNvContentPartPr/>
              <p14:nvPr/>
            </p14:nvContentPartPr>
            <p14:xfrm>
              <a:off x="9630624" y="5167392"/>
              <a:ext cx="336600" cy="50940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44DF261A-A3EB-491E-8A79-67E1E290A74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26304" y="5163072"/>
                <a:ext cx="34524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4923A9D1-C5B9-4398-8243-BCAAA28CF064}"/>
                  </a:ext>
                </a:extLst>
              </p14:cNvPr>
              <p14:cNvContentPartPr/>
              <p14:nvPr/>
            </p14:nvContentPartPr>
            <p14:xfrm>
              <a:off x="7734504" y="4969032"/>
              <a:ext cx="331200" cy="72720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4923A9D1-C5B9-4398-8243-BCAAA28CF06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30184" y="4964712"/>
                <a:ext cx="33984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050E2F4C-9F85-44E0-B11D-736E6656F5D8}"/>
                  </a:ext>
                </a:extLst>
              </p14:cNvPr>
              <p14:cNvContentPartPr/>
              <p14:nvPr/>
            </p14:nvContentPartPr>
            <p14:xfrm>
              <a:off x="9557904" y="5302392"/>
              <a:ext cx="60840" cy="212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050E2F4C-9F85-44E0-B11D-736E6656F5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40264" y="5194392"/>
                <a:ext cx="96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130" name="Input penna 129">
                <a:extLst>
                  <a:ext uri="{FF2B5EF4-FFF2-40B4-BE49-F238E27FC236}">
                    <a16:creationId xmlns:a16="http://schemas.microsoft.com/office/drawing/2014/main" id="{40349C06-A716-4B33-A0FB-D6B423839CEE}"/>
                  </a:ext>
                </a:extLst>
              </p14:cNvPr>
              <p14:cNvContentPartPr/>
              <p14:nvPr/>
            </p14:nvContentPartPr>
            <p14:xfrm>
              <a:off x="31584" y="2505552"/>
              <a:ext cx="285120" cy="54720"/>
            </p14:xfrm>
          </p:contentPart>
        </mc:Choice>
        <mc:Fallback xmlns="">
          <p:pic>
            <p:nvPicPr>
              <p:cNvPr id="130" name="Input penna 129">
                <a:extLst>
                  <a:ext uri="{FF2B5EF4-FFF2-40B4-BE49-F238E27FC236}">
                    <a16:creationId xmlns:a16="http://schemas.microsoft.com/office/drawing/2014/main" id="{40349C06-A716-4B33-A0FB-D6B423839CE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944" y="2397912"/>
                <a:ext cx="3207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9A7D1191-D360-4801-AE00-6A7AF450EB47}"/>
                  </a:ext>
                </a:extLst>
              </p14:cNvPr>
              <p14:cNvContentPartPr/>
              <p14:nvPr/>
            </p14:nvContentPartPr>
            <p14:xfrm>
              <a:off x="8087664" y="5253792"/>
              <a:ext cx="620640" cy="1317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9A7D1191-D360-4801-AE00-6A7AF450EB4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70024" y="5145792"/>
                <a:ext cx="6562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4E3B0A67-992E-4D10-845F-D4602F5819C8}"/>
                  </a:ext>
                </a:extLst>
              </p14:cNvPr>
              <p14:cNvContentPartPr/>
              <p14:nvPr/>
            </p14:nvContentPartPr>
            <p14:xfrm>
              <a:off x="8046264" y="5423712"/>
              <a:ext cx="12960" cy="1368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4E3B0A67-992E-4D10-845F-D4602F5819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41944" y="5419392"/>
                <a:ext cx="216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707F0792-AEA8-404D-B2B7-92BA7C500810}"/>
                  </a:ext>
                </a:extLst>
              </p14:cNvPr>
              <p14:cNvContentPartPr/>
              <p14:nvPr/>
            </p14:nvContentPartPr>
            <p14:xfrm>
              <a:off x="9240384" y="5376552"/>
              <a:ext cx="403560" cy="2865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707F0792-AEA8-404D-B2B7-92BA7C5008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236064" y="5372232"/>
                <a:ext cx="4122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03632DF5-DBF8-41E6-8FED-98F5D83E06BB}"/>
                  </a:ext>
                </a:extLst>
              </p14:cNvPr>
              <p14:cNvContentPartPr/>
              <p14:nvPr/>
            </p14:nvContentPartPr>
            <p14:xfrm>
              <a:off x="8080104" y="5379072"/>
              <a:ext cx="328680" cy="28764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03632DF5-DBF8-41E6-8FED-98F5D83E06B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75784" y="5374752"/>
                <a:ext cx="3373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5F66CE51-2133-479B-AD28-447C65D36B40}"/>
                  </a:ext>
                </a:extLst>
              </p14:cNvPr>
              <p14:cNvContentPartPr/>
              <p14:nvPr/>
            </p14:nvContentPartPr>
            <p14:xfrm>
              <a:off x="8216904" y="5438832"/>
              <a:ext cx="446040" cy="170280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5F66CE51-2133-479B-AD28-447C65D36B4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99264" y="5330832"/>
                <a:ext cx="48168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B6D0173A-A89F-4D0E-950D-DFA374CAEFF3}"/>
                  </a:ext>
                </a:extLst>
              </p14:cNvPr>
              <p14:cNvContentPartPr/>
              <p14:nvPr/>
            </p14:nvContentPartPr>
            <p14:xfrm>
              <a:off x="8791824" y="5168832"/>
              <a:ext cx="1155240" cy="47448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B6D0173A-A89F-4D0E-950D-DFA374CAEFF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73824" y="5060832"/>
                <a:ext cx="119088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1F2334E2-2BD5-4B79-9730-B4B4B52E7F97}"/>
                  </a:ext>
                </a:extLst>
              </p14:cNvPr>
              <p14:cNvContentPartPr/>
              <p14:nvPr/>
            </p14:nvContentPartPr>
            <p14:xfrm>
              <a:off x="7777344" y="5186832"/>
              <a:ext cx="282240" cy="23868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1F2334E2-2BD5-4B79-9730-B4B4B52E7F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59681" y="5079192"/>
                <a:ext cx="317926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166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  <a:p>
            <a:pPr algn="ctr"/>
            <a:r>
              <a:rPr lang="it-IT" sz="2200" dirty="0"/>
              <a:t>I </a:t>
            </a:r>
            <a:r>
              <a:rPr lang="it-IT" sz="2200" dirty="0" err="1"/>
              <a:t>actually</a:t>
            </a:r>
            <a:r>
              <a:rPr lang="it-IT" sz="2200" dirty="0"/>
              <a:t> </a:t>
            </a:r>
            <a:r>
              <a:rPr lang="it-IT" sz="2200" dirty="0" err="1"/>
              <a:t>preserved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in the </a:t>
            </a:r>
            <a:r>
              <a:rPr lang="it-IT" sz="2200" dirty="0" err="1"/>
              <a:t>execution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WW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writes</a:t>
            </a:r>
            <a:r>
              <a:rPr lang="it-IT" dirty="0"/>
              <a:t>)? At </a:t>
            </a:r>
            <a:r>
              <a:rPr lang="it-IT" dirty="0" err="1"/>
              <a:t>least</a:t>
            </a:r>
            <a:r>
              <a:rPr lang="it-IT" dirty="0"/>
              <a:t> one of the </a:t>
            </a:r>
            <a:r>
              <a:rPr lang="it-IT" dirty="0" err="1"/>
              <a:t>two</a:t>
            </a:r>
            <a:r>
              <a:rPr lang="it-IT" dirty="0"/>
              <a:t> ‘1’ </a:t>
            </a:r>
            <a:r>
              <a:rPr lang="it-IT" dirty="0" err="1"/>
              <a:t>assignments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executed</a:t>
            </a:r>
            <a:r>
              <a:rPr lang="it-IT" dirty="0"/>
              <a:t> after the </a:t>
            </a:r>
            <a:r>
              <a:rPr lang="it-IT" dirty="0" err="1"/>
              <a:t>corresponding</a:t>
            </a:r>
            <a:r>
              <a:rPr lang="it-IT" dirty="0"/>
              <a:t> ‘2’ </a:t>
            </a:r>
            <a:r>
              <a:rPr lang="it-IT" dirty="0" err="1"/>
              <a:t>assignment</a:t>
            </a:r>
            <a:r>
              <a:rPr lang="it-IT" dirty="0"/>
              <a:t> in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interleaving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…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7DF8DD2-317F-4BED-A141-A49EB1F99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119" y="4059316"/>
            <a:ext cx="4162425" cy="1304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E9F9DE74-F440-449F-84F8-E33E9CA7D126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6000" cy="142056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E9F9DE74-F440-449F-84F8-E33E9CA7D1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8592" y="4262352"/>
                <a:ext cx="31464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CA2B727F-CF17-4866-B614-47C4626DE6F8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537840" cy="184068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CA2B727F-CF17-4866-B614-47C4626DE6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31952" y="4274592"/>
                <a:ext cx="5464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868C9D0E-3A30-4DA5-959B-6D01EFB566C4}"/>
                  </a:ext>
                </a:extLst>
              </p14:cNvPr>
              <p14:cNvContentPartPr/>
              <p14:nvPr/>
            </p14:nvContentPartPr>
            <p14:xfrm>
              <a:off x="8046312" y="5339832"/>
              <a:ext cx="1532520" cy="45144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868C9D0E-3A30-4DA5-959B-6D01EFB566C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8672" y="5231832"/>
                <a:ext cx="156816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98" name="Input penna 97">
                <a:extLst>
                  <a:ext uri="{FF2B5EF4-FFF2-40B4-BE49-F238E27FC236}">
                    <a16:creationId xmlns:a16="http://schemas.microsoft.com/office/drawing/2014/main" id="{B9A44AE8-F2CD-4745-97B9-5FDA36E5C93B}"/>
                  </a:ext>
                </a:extLst>
              </p14:cNvPr>
              <p14:cNvContentPartPr/>
              <p14:nvPr/>
            </p14:nvContentPartPr>
            <p14:xfrm>
              <a:off x="7875984" y="5424792"/>
              <a:ext cx="135360" cy="230040"/>
            </p14:xfrm>
          </p:contentPart>
        </mc:Choice>
        <mc:Fallback xmlns="">
          <p:pic>
            <p:nvPicPr>
              <p:cNvPr id="98" name="Input penna 97">
                <a:extLst>
                  <a:ext uri="{FF2B5EF4-FFF2-40B4-BE49-F238E27FC236}">
                    <a16:creationId xmlns:a16="http://schemas.microsoft.com/office/drawing/2014/main" id="{B9A44AE8-F2CD-4745-97B9-5FDA36E5C9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57984" y="5316792"/>
                <a:ext cx="17100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A0E6C9EE-140F-4C82-8B92-696952579908}"/>
                  </a:ext>
                </a:extLst>
              </p14:cNvPr>
              <p14:cNvContentPartPr/>
              <p14:nvPr/>
            </p14:nvContentPartPr>
            <p14:xfrm>
              <a:off x="1748604" y="5232732"/>
              <a:ext cx="307080" cy="26568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A0E6C9EE-140F-4C82-8B92-69695257990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9954" y="5223732"/>
                <a:ext cx="324741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0B91866C-05BC-4FF9-84E5-FEF9C6BB2B28}"/>
                  </a:ext>
                </a:extLst>
              </p14:cNvPr>
              <p14:cNvContentPartPr/>
              <p14:nvPr/>
            </p14:nvContentPartPr>
            <p14:xfrm>
              <a:off x="3895644" y="5204472"/>
              <a:ext cx="343440" cy="22608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0B91866C-05BC-4FF9-84E5-FEF9C6BB2B2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87004" y="5195832"/>
                <a:ext cx="3610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BEA5E4C7-349D-4387-98B3-1CCF8CCA41DE}"/>
                  </a:ext>
                </a:extLst>
              </p14:cNvPr>
              <p14:cNvContentPartPr/>
              <p14:nvPr/>
            </p14:nvContentPartPr>
            <p14:xfrm>
              <a:off x="1951464" y="5257752"/>
              <a:ext cx="3963960" cy="25344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BEA5E4C7-349D-4387-98B3-1CCF8CCA41D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33464" y="5149752"/>
                <a:ext cx="399960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101" name="Input penna 100">
                <a:extLst>
                  <a:ext uri="{FF2B5EF4-FFF2-40B4-BE49-F238E27FC236}">
                    <a16:creationId xmlns:a16="http://schemas.microsoft.com/office/drawing/2014/main" id="{8180BA68-5A27-4A0D-80EA-1FB7DFF7D4C0}"/>
                  </a:ext>
                </a:extLst>
              </p14:cNvPr>
              <p14:cNvContentPartPr/>
              <p14:nvPr/>
            </p14:nvContentPartPr>
            <p14:xfrm>
              <a:off x="7749264" y="5145792"/>
              <a:ext cx="260640" cy="269640"/>
            </p14:xfrm>
          </p:contentPart>
        </mc:Choice>
        <mc:Fallback xmlns="">
          <p:pic>
            <p:nvPicPr>
              <p:cNvPr id="101" name="Input penna 100">
                <a:extLst>
                  <a:ext uri="{FF2B5EF4-FFF2-40B4-BE49-F238E27FC236}">
                    <a16:creationId xmlns:a16="http://schemas.microsoft.com/office/drawing/2014/main" id="{8180BA68-5A27-4A0D-80EA-1FB7DFF7D4C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31264" y="5037792"/>
                <a:ext cx="2962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106" name="Input penna 105">
                <a:extLst>
                  <a:ext uri="{FF2B5EF4-FFF2-40B4-BE49-F238E27FC236}">
                    <a16:creationId xmlns:a16="http://schemas.microsoft.com/office/drawing/2014/main" id="{0DBEDE84-CAAD-4956-97E7-5ED582DEFA4F}"/>
                  </a:ext>
                </a:extLst>
              </p14:cNvPr>
              <p14:cNvContentPartPr/>
              <p14:nvPr/>
            </p14:nvContentPartPr>
            <p14:xfrm>
              <a:off x="9625224" y="5173512"/>
              <a:ext cx="263160" cy="118440"/>
            </p14:xfrm>
          </p:contentPart>
        </mc:Choice>
        <mc:Fallback xmlns="">
          <p:pic>
            <p:nvPicPr>
              <p:cNvPr id="106" name="Input penna 105">
                <a:extLst>
                  <a:ext uri="{FF2B5EF4-FFF2-40B4-BE49-F238E27FC236}">
                    <a16:creationId xmlns:a16="http://schemas.microsoft.com/office/drawing/2014/main" id="{0DBEDE84-CAAD-4956-97E7-5ED582DEFA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607224" y="5065512"/>
                <a:ext cx="29880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0" name="Input penna 99">
                <a:extLst>
                  <a:ext uri="{FF2B5EF4-FFF2-40B4-BE49-F238E27FC236}">
                    <a16:creationId xmlns:a16="http://schemas.microsoft.com/office/drawing/2014/main" id="{C84FFEF0-EFD1-418A-B913-478312E4098F}"/>
                  </a:ext>
                </a:extLst>
              </p14:cNvPr>
              <p14:cNvContentPartPr/>
              <p14:nvPr/>
            </p14:nvContentPartPr>
            <p14:xfrm>
              <a:off x="7814784" y="5146152"/>
              <a:ext cx="256680" cy="240120"/>
            </p14:xfrm>
          </p:contentPart>
        </mc:Choice>
        <mc:Fallback xmlns="">
          <p:pic>
            <p:nvPicPr>
              <p:cNvPr id="100" name="Input penna 99">
                <a:extLst>
                  <a:ext uri="{FF2B5EF4-FFF2-40B4-BE49-F238E27FC236}">
                    <a16:creationId xmlns:a16="http://schemas.microsoft.com/office/drawing/2014/main" id="{C84FFEF0-EFD1-418A-B913-478312E4098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10104" y="5141472"/>
                <a:ext cx="2653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8F4AA365-2C72-4783-987F-2361791B0B27}"/>
                  </a:ext>
                </a:extLst>
              </p14:cNvPr>
              <p14:cNvContentPartPr/>
              <p14:nvPr/>
            </p14:nvContentPartPr>
            <p14:xfrm>
              <a:off x="9618744" y="5142912"/>
              <a:ext cx="343440" cy="596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8F4AA365-2C72-4783-987F-2361791B0B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614419" y="5138235"/>
                <a:ext cx="352089" cy="605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44DF261A-A3EB-491E-8A79-67E1E290A747}"/>
                  </a:ext>
                </a:extLst>
              </p14:cNvPr>
              <p14:cNvContentPartPr/>
              <p14:nvPr/>
            </p14:nvContentPartPr>
            <p14:xfrm>
              <a:off x="9630624" y="5167392"/>
              <a:ext cx="336600" cy="509400"/>
            </p14:xfrm>
          </p:contentPart>
        </mc:Choice>
        <mc:Fallback xmlns=""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44DF261A-A3EB-491E-8A79-67E1E290A74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26304" y="5163072"/>
                <a:ext cx="34524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put penna 43">
                <a:extLst>
                  <a:ext uri="{FF2B5EF4-FFF2-40B4-BE49-F238E27FC236}">
                    <a16:creationId xmlns:a16="http://schemas.microsoft.com/office/drawing/2014/main" id="{4923A9D1-C5B9-4398-8243-BCAAA28CF064}"/>
                  </a:ext>
                </a:extLst>
              </p14:cNvPr>
              <p14:cNvContentPartPr/>
              <p14:nvPr/>
            </p14:nvContentPartPr>
            <p14:xfrm>
              <a:off x="7734504" y="4969032"/>
              <a:ext cx="331200" cy="727200"/>
            </p14:xfrm>
          </p:contentPart>
        </mc:Choice>
        <mc:Fallback xmlns="">
          <p:pic>
            <p:nvPicPr>
              <p:cNvPr id="44" name="Input penna 43">
                <a:extLst>
                  <a:ext uri="{FF2B5EF4-FFF2-40B4-BE49-F238E27FC236}">
                    <a16:creationId xmlns:a16="http://schemas.microsoft.com/office/drawing/2014/main" id="{4923A9D1-C5B9-4398-8243-BCAAA28CF06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30184" y="4964712"/>
                <a:ext cx="33984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050E2F4C-9F85-44E0-B11D-736E6656F5D8}"/>
                  </a:ext>
                </a:extLst>
              </p14:cNvPr>
              <p14:cNvContentPartPr/>
              <p14:nvPr/>
            </p14:nvContentPartPr>
            <p14:xfrm>
              <a:off x="9557904" y="5302392"/>
              <a:ext cx="60840" cy="212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050E2F4C-9F85-44E0-B11D-736E6656F5D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40264" y="5194392"/>
                <a:ext cx="964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130" name="Input penna 129">
                <a:extLst>
                  <a:ext uri="{FF2B5EF4-FFF2-40B4-BE49-F238E27FC236}">
                    <a16:creationId xmlns:a16="http://schemas.microsoft.com/office/drawing/2014/main" id="{40349C06-A716-4B33-A0FB-D6B423839CEE}"/>
                  </a:ext>
                </a:extLst>
              </p14:cNvPr>
              <p14:cNvContentPartPr/>
              <p14:nvPr/>
            </p14:nvContentPartPr>
            <p14:xfrm>
              <a:off x="31584" y="2505552"/>
              <a:ext cx="285120" cy="54720"/>
            </p14:xfrm>
          </p:contentPart>
        </mc:Choice>
        <mc:Fallback xmlns="">
          <p:pic>
            <p:nvPicPr>
              <p:cNvPr id="130" name="Input penna 129">
                <a:extLst>
                  <a:ext uri="{FF2B5EF4-FFF2-40B4-BE49-F238E27FC236}">
                    <a16:creationId xmlns:a16="http://schemas.microsoft.com/office/drawing/2014/main" id="{40349C06-A716-4B33-A0FB-D6B423839CE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944" y="2397912"/>
                <a:ext cx="3207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9A7D1191-D360-4801-AE00-6A7AF450EB47}"/>
                  </a:ext>
                </a:extLst>
              </p14:cNvPr>
              <p14:cNvContentPartPr/>
              <p14:nvPr/>
            </p14:nvContentPartPr>
            <p14:xfrm>
              <a:off x="8087664" y="5253792"/>
              <a:ext cx="620640" cy="1317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9A7D1191-D360-4801-AE00-6A7AF450EB4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70024" y="5145792"/>
                <a:ext cx="65628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put penna 41">
                <a:extLst>
                  <a:ext uri="{FF2B5EF4-FFF2-40B4-BE49-F238E27FC236}">
                    <a16:creationId xmlns:a16="http://schemas.microsoft.com/office/drawing/2014/main" id="{4E3B0A67-992E-4D10-845F-D4602F5819C8}"/>
                  </a:ext>
                </a:extLst>
              </p14:cNvPr>
              <p14:cNvContentPartPr/>
              <p14:nvPr/>
            </p14:nvContentPartPr>
            <p14:xfrm>
              <a:off x="8046264" y="5423712"/>
              <a:ext cx="12960" cy="13680"/>
            </p14:xfrm>
          </p:contentPart>
        </mc:Choice>
        <mc:Fallback xmlns="">
          <p:pic>
            <p:nvPicPr>
              <p:cNvPr id="42" name="Input penna 41">
                <a:extLst>
                  <a:ext uri="{FF2B5EF4-FFF2-40B4-BE49-F238E27FC236}">
                    <a16:creationId xmlns:a16="http://schemas.microsoft.com/office/drawing/2014/main" id="{4E3B0A67-992E-4D10-845F-D4602F5819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41944" y="5419392"/>
                <a:ext cx="2160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707F0792-AEA8-404D-B2B7-92BA7C500810}"/>
                  </a:ext>
                </a:extLst>
              </p14:cNvPr>
              <p14:cNvContentPartPr/>
              <p14:nvPr/>
            </p14:nvContentPartPr>
            <p14:xfrm>
              <a:off x="9240384" y="5376552"/>
              <a:ext cx="403560" cy="2865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707F0792-AEA8-404D-B2B7-92BA7C5008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236064" y="5372232"/>
                <a:ext cx="41220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03632DF5-DBF8-41E6-8FED-98F5D83E06BB}"/>
                  </a:ext>
                </a:extLst>
              </p14:cNvPr>
              <p14:cNvContentPartPr/>
              <p14:nvPr/>
            </p14:nvContentPartPr>
            <p14:xfrm>
              <a:off x="8080104" y="5379072"/>
              <a:ext cx="328680" cy="28764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03632DF5-DBF8-41E6-8FED-98F5D83E06B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75784" y="5374752"/>
                <a:ext cx="33732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4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5F66CE51-2133-479B-AD28-447C65D36B40}"/>
                  </a:ext>
                </a:extLst>
              </p14:cNvPr>
              <p14:cNvContentPartPr/>
              <p14:nvPr/>
            </p14:nvContentPartPr>
            <p14:xfrm>
              <a:off x="8216904" y="5438832"/>
              <a:ext cx="446040" cy="170280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5F66CE51-2133-479B-AD28-447C65D36B4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199264" y="5330832"/>
                <a:ext cx="48168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6">
            <p14:nvContentPartPr>
              <p14:cNvPr id="74" name="Input penna 73">
                <a:extLst>
                  <a:ext uri="{FF2B5EF4-FFF2-40B4-BE49-F238E27FC236}">
                    <a16:creationId xmlns:a16="http://schemas.microsoft.com/office/drawing/2014/main" id="{B6D0173A-A89F-4D0E-950D-DFA374CAEFF3}"/>
                  </a:ext>
                </a:extLst>
              </p14:cNvPr>
              <p14:cNvContentPartPr/>
              <p14:nvPr/>
            </p14:nvContentPartPr>
            <p14:xfrm>
              <a:off x="8791824" y="5168832"/>
              <a:ext cx="1155240" cy="474480"/>
            </p14:xfrm>
          </p:contentPart>
        </mc:Choice>
        <mc:Fallback xmlns="">
          <p:pic>
            <p:nvPicPr>
              <p:cNvPr id="74" name="Input penna 73">
                <a:extLst>
                  <a:ext uri="{FF2B5EF4-FFF2-40B4-BE49-F238E27FC236}">
                    <a16:creationId xmlns:a16="http://schemas.microsoft.com/office/drawing/2014/main" id="{B6D0173A-A89F-4D0E-950D-DFA374CAEFF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73824" y="5060832"/>
                <a:ext cx="119088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8">
            <p14:nvContentPartPr>
              <p14:cNvPr id="77" name="Input penna 76">
                <a:extLst>
                  <a:ext uri="{FF2B5EF4-FFF2-40B4-BE49-F238E27FC236}">
                    <a16:creationId xmlns:a16="http://schemas.microsoft.com/office/drawing/2014/main" id="{1F2334E2-2BD5-4B79-9730-B4B4B52E7F97}"/>
                  </a:ext>
                </a:extLst>
              </p14:cNvPr>
              <p14:cNvContentPartPr/>
              <p14:nvPr/>
            </p14:nvContentPartPr>
            <p14:xfrm>
              <a:off x="7777344" y="5186832"/>
              <a:ext cx="282240" cy="238680"/>
            </p14:xfrm>
          </p:contentPart>
        </mc:Choice>
        <mc:Fallback xmlns="">
          <p:pic>
            <p:nvPicPr>
              <p:cNvPr id="77" name="Input penna 76">
                <a:extLst>
                  <a:ext uri="{FF2B5EF4-FFF2-40B4-BE49-F238E27FC236}">
                    <a16:creationId xmlns:a16="http://schemas.microsoft.com/office/drawing/2014/main" id="{1F2334E2-2BD5-4B79-9730-B4B4B52E7F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759681" y="5079192"/>
                <a:ext cx="317926" cy="4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681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  <a:p>
            <a:pPr algn="ctr"/>
            <a:r>
              <a:rPr lang="it-IT" sz="2200" dirty="0"/>
              <a:t>I </a:t>
            </a:r>
            <a:r>
              <a:rPr lang="it-IT" sz="2200" dirty="0" err="1"/>
              <a:t>actually</a:t>
            </a:r>
            <a:r>
              <a:rPr lang="it-IT" sz="2200" dirty="0"/>
              <a:t> </a:t>
            </a:r>
            <a:r>
              <a:rPr lang="it-IT" sz="2200" dirty="0" err="1"/>
              <a:t>preserved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in the </a:t>
            </a:r>
            <a:r>
              <a:rPr lang="it-IT" sz="2200" dirty="0" err="1"/>
              <a:t>execution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RW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a </a:t>
            </a:r>
            <a:r>
              <a:rPr lang="it-IT" dirty="0" err="1"/>
              <a:t>read</a:t>
            </a:r>
            <a:r>
              <a:rPr lang="it-IT" dirty="0"/>
              <a:t> after an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)? </a:t>
            </a:r>
            <a:r>
              <a:rPr lang="it-IT" i="1" dirty="0" err="1"/>
              <a:t>Load</a:t>
            </a:r>
            <a:r>
              <a:rPr lang="it-IT" i="1" dirty="0"/>
              <a:t> </a:t>
            </a:r>
            <a:r>
              <a:rPr lang="it-IT" i="1" dirty="0" err="1"/>
              <a:t>Buffering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537840" cy="1840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32312" y="4274952"/>
                <a:ext cx="5464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14:cNvPr>
              <p14:cNvContentPartPr/>
              <p14:nvPr/>
            </p14:nvContentPartPr>
            <p14:xfrm>
              <a:off x="8032632" y="5339832"/>
              <a:ext cx="1565280" cy="5446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14632" y="5231832"/>
                <a:ext cx="16009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14:cNvPr>
              <p14:cNvContentPartPr/>
              <p14:nvPr/>
            </p14:nvContentPartPr>
            <p14:xfrm>
              <a:off x="7764024" y="5424792"/>
              <a:ext cx="273600" cy="2534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46024" y="5316792"/>
                <a:ext cx="30924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14:cNvPr>
              <p14:cNvContentPartPr/>
              <p14:nvPr/>
            </p14:nvContentPartPr>
            <p14:xfrm>
              <a:off x="9611904" y="5411112"/>
              <a:ext cx="373320" cy="3366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93921" y="5303357"/>
                <a:ext cx="408926" cy="552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14:cNvPr>
              <p14:cNvContentPartPr/>
              <p14:nvPr/>
            </p14:nvContentPartPr>
            <p14:xfrm>
              <a:off x="8639544" y="5749872"/>
              <a:ext cx="579240" cy="1515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21555" y="5641976"/>
                <a:ext cx="614858" cy="36771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F43F833F-27E4-43AE-BCFD-5989BFF759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2708" y="4496627"/>
            <a:ext cx="838200" cy="5429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DE5C8BD-4EE6-4573-AC14-CC295454D0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1079" y="4355653"/>
            <a:ext cx="645956" cy="49770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31E69A4-3DE4-45D2-A1EE-3C1F43FA61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7079" y="4355653"/>
            <a:ext cx="1524000" cy="10953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68AE735-4326-4F53-A26E-B29A1908C21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91068" y="4295496"/>
            <a:ext cx="18288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3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C9BEC345-6DF9-4B30-9418-584801833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27" y="1690688"/>
            <a:ext cx="5990924" cy="2944936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1E1D607-77DB-412F-92E7-799D50CAB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27" y="4703586"/>
            <a:ext cx="6671499" cy="7812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7" name="Input penna 256">
                <a:extLst>
                  <a:ext uri="{FF2B5EF4-FFF2-40B4-BE49-F238E27FC236}">
                    <a16:creationId xmlns:a16="http://schemas.microsoft.com/office/drawing/2014/main" id="{CD032916-C34B-4D70-B312-8EEC101DB0E0}"/>
                  </a:ext>
                </a:extLst>
              </p14:cNvPr>
              <p14:cNvContentPartPr/>
              <p14:nvPr/>
            </p14:nvContentPartPr>
            <p14:xfrm>
              <a:off x="7932834" y="1927489"/>
              <a:ext cx="3986280" cy="3798000"/>
            </p14:xfrm>
          </p:contentPart>
        </mc:Choice>
        <mc:Fallback xmlns="">
          <p:pic>
            <p:nvPicPr>
              <p:cNvPr id="257" name="Input penna 256">
                <a:extLst>
                  <a:ext uri="{FF2B5EF4-FFF2-40B4-BE49-F238E27FC236}">
                    <a16:creationId xmlns:a16="http://schemas.microsoft.com/office/drawing/2014/main" id="{CD032916-C34B-4D70-B312-8EEC101DB0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23834" y="1918489"/>
                <a:ext cx="4003920" cy="3815640"/>
              </a:xfrm>
              <a:prstGeom prst="rect">
                <a:avLst/>
              </a:prstGeom>
            </p:spPr>
          </p:pic>
        </mc:Fallback>
      </mc:AlternateContent>
      <p:sp>
        <p:nvSpPr>
          <p:cNvPr id="259" name="CasellaDiTesto 258">
            <a:extLst>
              <a:ext uri="{FF2B5EF4-FFF2-40B4-BE49-F238E27FC236}">
                <a16:creationId xmlns:a16="http://schemas.microsoft.com/office/drawing/2014/main" id="{AA9F0AC4-7C18-473A-9262-EB54DDE04C65}"/>
              </a:ext>
            </a:extLst>
          </p:cNvPr>
          <p:cNvSpPr txBox="1"/>
          <p:nvPr/>
        </p:nvSpPr>
        <p:spPr>
          <a:xfrm>
            <a:off x="8707148" y="1321356"/>
            <a:ext cx="348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An event        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described</a:t>
            </a:r>
            <a:r>
              <a:rPr lang="it-IT" dirty="0"/>
              <a:t> by </a:t>
            </a:r>
          </a:p>
          <a:p>
            <a:r>
              <a:rPr lang="it-IT" dirty="0"/>
              <a:t>( CPU, time, </a:t>
            </a:r>
            <a:r>
              <a:rPr lang="it-IT" dirty="0" err="1"/>
              <a:t>address</a:t>
            </a:r>
            <a:r>
              <a:rPr lang="it-IT" dirty="0"/>
              <a:t>, action, </a:t>
            </a:r>
            <a:r>
              <a:rPr lang="it-IT" dirty="0" err="1"/>
              <a:t>value</a:t>
            </a:r>
            <a:r>
              <a:rPr lang="it-IT" dirty="0"/>
              <a:t> )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0" name="Input penna 259">
                <a:extLst>
                  <a:ext uri="{FF2B5EF4-FFF2-40B4-BE49-F238E27FC236}">
                    <a16:creationId xmlns:a16="http://schemas.microsoft.com/office/drawing/2014/main" id="{3C964625-B3DA-40D6-B36D-E9D3898E6FEF}"/>
                  </a:ext>
                </a:extLst>
              </p14:cNvPr>
              <p14:cNvContentPartPr/>
              <p14:nvPr/>
            </p14:nvContentPartPr>
            <p14:xfrm>
              <a:off x="9773329" y="1420546"/>
              <a:ext cx="110160" cy="179280"/>
            </p14:xfrm>
          </p:contentPart>
        </mc:Choice>
        <mc:Fallback xmlns="">
          <p:pic>
            <p:nvPicPr>
              <p:cNvPr id="260" name="Input penna 259">
                <a:extLst>
                  <a:ext uri="{FF2B5EF4-FFF2-40B4-BE49-F238E27FC236}">
                    <a16:creationId xmlns:a16="http://schemas.microsoft.com/office/drawing/2014/main" id="{3C964625-B3DA-40D6-B36D-E9D3898E6F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764329" y="1411546"/>
                <a:ext cx="1278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1" name="Input penna 260">
                <a:extLst>
                  <a:ext uri="{FF2B5EF4-FFF2-40B4-BE49-F238E27FC236}">
                    <a16:creationId xmlns:a16="http://schemas.microsoft.com/office/drawing/2014/main" id="{469A409B-E0CC-4925-8978-E21531A6C1EC}"/>
                  </a:ext>
                </a:extLst>
              </p14:cNvPr>
              <p14:cNvContentPartPr/>
              <p14:nvPr/>
            </p14:nvContentPartPr>
            <p14:xfrm>
              <a:off x="9946129" y="1610986"/>
              <a:ext cx="65880" cy="46080"/>
            </p14:xfrm>
          </p:contentPart>
        </mc:Choice>
        <mc:Fallback xmlns="">
          <p:pic>
            <p:nvPicPr>
              <p:cNvPr id="261" name="Input penna 260">
                <a:extLst>
                  <a:ext uri="{FF2B5EF4-FFF2-40B4-BE49-F238E27FC236}">
                    <a16:creationId xmlns:a16="http://schemas.microsoft.com/office/drawing/2014/main" id="{469A409B-E0CC-4925-8978-E21531A6C1E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37129" y="1601986"/>
                <a:ext cx="835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62" name="Input penna 261">
                <a:extLst>
                  <a:ext uri="{FF2B5EF4-FFF2-40B4-BE49-F238E27FC236}">
                    <a16:creationId xmlns:a16="http://schemas.microsoft.com/office/drawing/2014/main" id="{C61E3DB1-52DF-4A81-9B07-4C09B497580C}"/>
                  </a:ext>
                </a:extLst>
              </p14:cNvPr>
              <p14:cNvContentPartPr/>
              <p14:nvPr/>
            </p14:nvContentPartPr>
            <p14:xfrm>
              <a:off x="9968089" y="1507666"/>
              <a:ext cx="10800" cy="360"/>
            </p14:xfrm>
          </p:contentPart>
        </mc:Choice>
        <mc:Fallback xmlns="">
          <p:pic>
            <p:nvPicPr>
              <p:cNvPr id="262" name="Input penna 261">
                <a:extLst>
                  <a:ext uri="{FF2B5EF4-FFF2-40B4-BE49-F238E27FC236}">
                    <a16:creationId xmlns:a16="http://schemas.microsoft.com/office/drawing/2014/main" id="{C61E3DB1-52DF-4A81-9B07-4C09B49758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959089" y="1498666"/>
                <a:ext cx="28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C8328E39-AF55-44F3-B5CF-EE1D9FDEC1E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0509" y="5485190"/>
            <a:ext cx="7172325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971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  <a:p>
            <a:pPr algn="ctr"/>
            <a:r>
              <a:rPr lang="it-IT" sz="2200" dirty="0"/>
              <a:t>I </a:t>
            </a:r>
            <a:r>
              <a:rPr lang="it-IT" sz="2200" dirty="0" err="1"/>
              <a:t>actually</a:t>
            </a:r>
            <a:r>
              <a:rPr lang="it-IT" sz="2200" dirty="0"/>
              <a:t> </a:t>
            </a:r>
            <a:r>
              <a:rPr lang="it-IT" sz="2200" dirty="0" err="1"/>
              <a:t>preserved</a:t>
            </a:r>
            <a:r>
              <a:rPr lang="it-IT" sz="2200" dirty="0"/>
              <a:t> the </a:t>
            </a:r>
            <a:r>
              <a:rPr lang="it-IT" sz="2200" dirty="0" err="1"/>
              <a:t>program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 in the </a:t>
            </a:r>
            <a:r>
              <a:rPr lang="it-IT" sz="2200" dirty="0" err="1"/>
              <a:t>execution</a:t>
            </a:r>
            <a:r>
              <a:rPr lang="it-IT" sz="2200" dirty="0"/>
              <a:t> </a:t>
            </a:r>
            <a:r>
              <a:rPr lang="it-IT" sz="2200" dirty="0" err="1"/>
              <a:t>order</a:t>
            </a:r>
            <a:r>
              <a:rPr lang="it-IT" sz="2200" dirty="0"/>
              <a:t>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RW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a </a:t>
            </a:r>
            <a:r>
              <a:rPr lang="it-IT" dirty="0" err="1"/>
              <a:t>read</a:t>
            </a:r>
            <a:r>
              <a:rPr lang="it-IT" dirty="0"/>
              <a:t> after an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)? </a:t>
            </a:r>
            <a:r>
              <a:rPr lang="it-IT" i="1" dirty="0" err="1"/>
              <a:t>Load</a:t>
            </a:r>
            <a:r>
              <a:rPr lang="it-IT" i="1" dirty="0"/>
              <a:t> </a:t>
            </a:r>
            <a:r>
              <a:rPr lang="it-IT" i="1" dirty="0" err="1"/>
              <a:t>Buffering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537840" cy="1840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32312" y="4274952"/>
                <a:ext cx="5464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14:cNvPr>
              <p14:cNvContentPartPr/>
              <p14:nvPr/>
            </p14:nvContentPartPr>
            <p14:xfrm>
              <a:off x="8032632" y="5339832"/>
              <a:ext cx="1565280" cy="5446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14632" y="5231832"/>
                <a:ext cx="16009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14:cNvPr>
              <p14:cNvContentPartPr/>
              <p14:nvPr/>
            </p14:nvContentPartPr>
            <p14:xfrm>
              <a:off x="7764024" y="5424792"/>
              <a:ext cx="273600" cy="2534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46024" y="5316792"/>
                <a:ext cx="30924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14:cNvPr>
              <p14:cNvContentPartPr/>
              <p14:nvPr/>
            </p14:nvContentPartPr>
            <p14:xfrm>
              <a:off x="9611904" y="5411112"/>
              <a:ext cx="373320" cy="3366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93921" y="5303357"/>
                <a:ext cx="408926" cy="552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14:cNvPr>
              <p14:cNvContentPartPr/>
              <p14:nvPr/>
            </p14:nvContentPartPr>
            <p14:xfrm>
              <a:off x="8639544" y="5749872"/>
              <a:ext cx="579240" cy="1515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21555" y="5641976"/>
                <a:ext cx="614858" cy="36771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F43F833F-27E4-43AE-BCFD-5989BFF759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2708" y="4496627"/>
            <a:ext cx="838200" cy="5429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DE5C8BD-4EE6-4573-AC14-CC295454D0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1079" y="4355653"/>
            <a:ext cx="645956" cy="49770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31E69A4-3DE4-45D2-A1EE-3C1F43FA61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7079" y="4355653"/>
            <a:ext cx="1524000" cy="10953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68AE735-4326-4F53-A26E-B29A1908C21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91068" y="4295496"/>
            <a:ext cx="1828800" cy="1181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4D930458-0A67-4908-B7F8-216988735141}"/>
                  </a:ext>
                </a:extLst>
              </p14:cNvPr>
              <p14:cNvContentPartPr/>
              <p14:nvPr/>
            </p14:nvContentPartPr>
            <p14:xfrm>
              <a:off x="2483905" y="2610549"/>
              <a:ext cx="199080" cy="3787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4D930458-0A67-4908-B7F8-21698873514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479585" y="2606233"/>
                <a:ext cx="207720" cy="38735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EDFB89-7DF0-4314-9D24-A50E518B3665}"/>
              </a:ext>
            </a:extLst>
          </p:cNvPr>
          <p:cNvSpPr txBox="1"/>
          <p:nvPr/>
        </p:nvSpPr>
        <p:spPr>
          <a:xfrm>
            <a:off x="2327079" y="2937745"/>
            <a:ext cx="82654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SB by «reading in the </a:t>
            </a:r>
            <a:r>
              <a:rPr lang="it-IT" sz="2200" b="1" dirty="0" err="1"/>
              <a:t>past</a:t>
            </a:r>
            <a:r>
              <a:rPr lang="it-IT" sz="2200" b="1" dirty="0"/>
              <a:t>», LB by «reading in the future»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5331F08F-8780-4A7D-B1C7-A9F2E9E4AA33}"/>
                  </a:ext>
                </a:extLst>
              </p14:cNvPr>
              <p14:cNvContentPartPr/>
              <p14:nvPr/>
            </p14:nvContentPartPr>
            <p14:xfrm>
              <a:off x="1732225" y="2694789"/>
              <a:ext cx="635760" cy="7581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5331F08F-8780-4A7D-B1C7-A9F2E9E4AA3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27905" y="2690471"/>
                <a:ext cx="644400" cy="766796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A03AC17-245A-42C1-A95A-B6BABB47678F}"/>
              </a:ext>
            </a:extLst>
          </p:cNvPr>
          <p:cNvSpPr txBox="1"/>
          <p:nvPr/>
        </p:nvSpPr>
        <p:spPr>
          <a:xfrm rot="18903066">
            <a:off x="470314" y="2104673"/>
            <a:ext cx="237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highlight>
                  <a:srgbClr val="FFFF00"/>
                </a:highlight>
              </a:rPr>
              <a:t>Kind</a:t>
            </a:r>
            <a:r>
              <a:rPr lang="it-IT" dirty="0">
                <a:highlight>
                  <a:srgbClr val="FFFF00"/>
                </a:highlight>
              </a:rPr>
              <a:t> of «out of </a:t>
            </a:r>
            <a:r>
              <a:rPr lang="it-IT" dirty="0" err="1">
                <a:highlight>
                  <a:srgbClr val="FFFF00"/>
                </a:highlight>
              </a:rPr>
              <a:t>order</a:t>
            </a:r>
            <a:r>
              <a:rPr lang="it-IT" dirty="0">
                <a:highlight>
                  <a:srgbClr val="FFFF00"/>
                </a:highlight>
              </a:rPr>
              <a:t>» </a:t>
            </a:r>
            <a:r>
              <a:rPr lang="it-IT" dirty="0" err="1">
                <a:highlight>
                  <a:srgbClr val="FFFF00"/>
                </a:highlight>
              </a:rPr>
              <a:t>execution</a:t>
            </a:r>
            <a:endParaRPr lang="it-IT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424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4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RW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a </a:t>
            </a:r>
            <a:r>
              <a:rPr lang="it-IT" dirty="0" err="1"/>
              <a:t>read</a:t>
            </a:r>
            <a:r>
              <a:rPr lang="it-IT" dirty="0"/>
              <a:t> after an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)? </a:t>
            </a:r>
            <a:r>
              <a:rPr lang="it-IT" i="1" dirty="0" err="1"/>
              <a:t>Load</a:t>
            </a:r>
            <a:r>
              <a:rPr lang="it-IT" i="1" dirty="0"/>
              <a:t> </a:t>
            </a:r>
            <a:r>
              <a:rPr lang="it-IT" i="1" dirty="0" err="1"/>
              <a:t>Buffering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5063AFE4-9137-4F86-AC22-C46BDD47AA0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537840" cy="18406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03F6D844-6286-4AE2-978B-8FEAEC3B30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32312" y="4274952"/>
                <a:ext cx="54648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14:cNvPr>
              <p14:cNvContentPartPr/>
              <p14:nvPr/>
            </p14:nvContentPartPr>
            <p14:xfrm>
              <a:off x="8032632" y="5339832"/>
              <a:ext cx="1565280" cy="54468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942E23D3-6A5B-4B66-9100-3E4998EF053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14632" y="5231832"/>
                <a:ext cx="160092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14:cNvPr>
              <p14:cNvContentPartPr/>
              <p14:nvPr/>
            </p14:nvContentPartPr>
            <p14:xfrm>
              <a:off x="7764024" y="5424792"/>
              <a:ext cx="273600" cy="25344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B691318-4A41-4301-9A62-A841CC40CBE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46024" y="5316792"/>
                <a:ext cx="30924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14:cNvPr>
              <p14:cNvContentPartPr/>
              <p14:nvPr/>
            </p14:nvContentPartPr>
            <p14:xfrm>
              <a:off x="9611904" y="5411112"/>
              <a:ext cx="373320" cy="3366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D2497D79-2386-4949-A288-59916F06BDE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593921" y="5303357"/>
                <a:ext cx="408926" cy="5524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14:cNvPr>
              <p14:cNvContentPartPr/>
              <p14:nvPr/>
            </p14:nvContentPartPr>
            <p14:xfrm>
              <a:off x="8639544" y="5749872"/>
              <a:ext cx="579240" cy="1515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621555" y="5641976"/>
                <a:ext cx="614858" cy="36771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F43F833F-27E4-43AE-BCFD-5989BFF759A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2708" y="4496627"/>
            <a:ext cx="838200" cy="5429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DE5C8BD-4EE6-4573-AC14-CC295454D05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51079" y="4355653"/>
            <a:ext cx="645956" cy="49770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31E69A4-3DE4-45D2-A1EE-3C1F43FA61E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27079" y="4355653"/>
            <a:ext cx="1524000" cy="10953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68AE735-4326-4F53-A26E-B29A1908C21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91068" y="4295496"/>
            <a:ext cx="1828800" cy="11811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EDFB89-7DF0-4314-9D24-A50E518B3665}"/>
              </a:ext>
            </a:extLst>
          </p:cNvPr>
          <p:cNvSpPr txBox="1"/>
          <p:nvPr/>
        </p:nvSpPr>
        <p:spPr>
          <a:xfrm>
            <a:off x="2327079" y="2937745"/>
            <a:ext cx="6891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SB by «reading in the </a:t>
            </a:r>
            <a:r>
              <a:rPr lang="it-IT" sz="2200" b="1" dirty="0" err="1"/>
              <a:t>past</a:t>
            </a:r>
            <a:r>
              <a:rPr lang="it-IT" sz="2200" b="1" dirty="0"/>
              <a:t>», LB by «reading in the future»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5331F08F-8780-4A7D-B1C7-A9F2E9E4AA33}"/>
                  </a:ext>
                </a:extLst>
              </p14:cNvPr>
              <p14:cNvContentPartPr/>
              <p14:nvPr/>
            </p14:nvContentPartPr>
            <p14:xfrm>
              <a:off x="1732225" y="2694789"/>
              <a:ext cx="635760" cy="7581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5331F08F-8780-4A7D-B1C7-A9F2E9E4AA3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27905" y="2690471"/>
                <a:ext cx="644400" cy="766796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1A03AC17-245A-42C1-A95A-B6BABB47678F}"/>
              </a:ext>
            </a:extLst>
          </p:cNvPr>
          <p:cNvSpPr txBox="1"/>
          <p:nvPr/>
        </p:nvSpPr>
        <p:spPr>
          <a:xfrm rot="18903066">
            <a:off x="470314" y="2104673"/>
            <a:ext cx="237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Kind</a:t>
            </a:r>
            <a:r>
              <a:rPr lang="it-IT" dirty="0"/>
              <a:t> of «out of </a:t>
            </a:r>
            <a:r>
              <a:rPr lang="it-IT" dirty="0" err="1"/>
              <a:t>order</a:t>
            </a:r>
            <a:r>
              <a:rPr lang="it-IT" dirty="0"/>
              <a:t>» </a:t>
            </a:r>
            <a:r>
              <a:rPr lang="it-IT" dirty="0" err="1"/>
              <a:t>execution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B41339-9CC1-4F5E-8A46-9F55179BAB22}"/>
                  </a:ext>
                </a:extLst>
              </p14:cNvPr>
              <p14:cNvContentPartPr/>
              <p14:nvPr/>
            </p14:nvContentPartPr>
            <p14:xfrm rot="2026186">
              <a:off x="9308022" y="2575642"/>
              <a:ext cx="388800" cy="2764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B41339-9CC1-4F5E-8A46-9F55179BAB2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 rot="2026186">
                <a:off x="9303698" y="2571322"/>
                <a:ext cx="397448" cy="2851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973D3AA-7878-4707-8845-1C5533859992}"/>
              </a:ext>
            </a:extLst>
          </p:cNvPr>
          <p:cNvSpPr txBox="1"/>
          <p:nvPr/>
        </p:nvSpPr>
        <p:spPr>
          <a:xfrm>
            <a:off x="9611904" y="2650602"/>
            <a:ext cx="2311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Promising</a:t>
            </a:r>
            <a:r>
              <a:rPr lang="it-IT" sz="2400" b="1" dirty="0"/>
              <a:t> </a:t>
            </a:r>
            <a:r>
              <a:rPr lang="it-IT" sz="2400" b="1" dirty="0" err="1"/>
              <a:t>Semantics</a:t>
            </a:r>
            <a:endParaRPr lang="it-IT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338118E6-1E00-49B3-9BB3-6C8AB54ACE38}"/>
                  </a:ext>
                </a:extLst>
              </p14:cNvPr>
              <p14:cNvContentPartPr/>
              <p14:nvPr/>
            </p14:nvContentPartPr>
            <p14:xfrm rot="16774691">
              <a:off x="8409022" y="2841822"/>
              <a:ext cx="244980" cy="174208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338118E6-1E00-49B3-9BB3-6C8AB54ACE3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 rot="16774691">
                <a:off x="8404699" y="2837503"/>
                <a:ext cx="253626" cy="18284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7642DAA-DA7D-4535-BD08-D48301360720}"/>
              </a:ext>
            </a:extLst>
          </p:cNvPr>
          <p:cNvSpPr txBox="1"/>
          <p:nvPr/>
        </p:nvSpPr>
        <p:spPr>
          <a:xfrm>
            <a:off x="7884190" y="2460520"/>
            <a:ext cx="15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highlight>
                  <a:srgbClr val="FFFF00"/>
                </a:highlight>
              </a:rPr>
              <a:t>which</a:t>
            </a:r>
            <a:r>
              <a:rPr lang="it-IT" i="1" dirty="0">
                <a:highlight>
                  <a:srgbClr val="FFFF00"/>
                </a:highlight>
              </a:rPr>
              <a:t> future?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97D50820-7AAA-42E3-89B8-736EF5B01A78}"/>
                  </a:ext>
                </a:extLst>
              </p14:cNvPr>
              <p14:cNvContentPartPr/>
              <p14:nvPr/>
            </p14:nvContentPartPr>
            <p14:xfrm>
              <a:off x="2238025" y="5216949"/>
              <a:ext cx="4455000" cy="39528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97D50820-7AAA-42E3-89B8-736EF5B01A7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220025" y="5109309"/>
                <a:ext cx="449064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4F6A6F4A-4258-4032-932F-B798DA965EB5}"/>
                  </a:ext>
                </a:extLst>
              </p14:cNvPr>
              <p14:cNvContentPartPr/>
              <p14:nvPr/>
            </p14:nvContentPartPr>
            <p14:xfrm>
              <a:off x="4463545" y="4280229"/>
              <a:ext cx="19800" cy="27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4F6A6F4A-4258-4032-932F-B798DA965EB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445545" y="4172229"/>
                <a:ext cx="554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93F608F9-3CBE-4194-8C9B-EA4F3B8F2849}"/>
                  </a:ext>
                </a:extLst>
              </p14:cNvPr>
              <p14:cNvContentPartPr/>
              <p14:nvPr/>
            </p14:nvContentPartPr>
            <p14:xfrm>
              <a:off x="9709522" y="3043269"/>
              <a:ext cx="1302480" cy="2556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93F608F9-3CBE-4194-8C9B-EA4F3B8F284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691522" y="3025269"/>
                <a:ext cx="133812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274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RW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a </a:t>
            </a:r>
            <a:r>
              <a:rPr lang="it-IT" dirty="0" err="1"/>
              <a:t>read</a:t>
            </a:r>
            <a:r>
              <a:rPr lang="it-IT" dirty="0"/>
              <a:t> after an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)? </a:t>
            </a:r>
            <a:r>
              <a:rPr lang="it-IT" i="1" dirty="0" err="1"/>
              <a:t>Load</a:t>
            </a:r>
            <a:r>
              <a:rPr lang="it-IT" i="1" dirty="0"/>
              <a:t> </a:t>
            </a:r>
            <a:r>
              <a:rPr lang="it-IT" i="1" dirty="0" err="1"/>
              <a:t>Buffering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0942FCB5-16C5-40E1-9390-7A9124D75436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0942FCB5-16C5-40E1-9390-7A9124D754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1878648E-171C-46FB-AB86-B83EB2DF1329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195120" cy="184068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1878648E-171C-46FB-AB86-B83EB2DF13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32312" y="4274952"/>
                <a:ext cx="20376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9D9A9109-FE08-4585-9712-EFEFE48E1D52}"/>
                  </a:ext>
                </a:extLst>
              </p14:cNvPr>
              <p14:cNvContentPartPr/>
              <p14:nvPr/>
            </p14:nvContentPartPr>
            <p14:xfrm>
              <a:off x="8060712" y="5339832"/>
              <a:ext cx="1537200" cy="54468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9D9A9109-FE08-4585-9712-EFEFE48E1D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43072" y="5231832"/>
                <a:ext cx="1572840" cy="76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61E0AAFC-F8DD-4422-863E-B0FF174F7F1E}"/>
                  </a:ext>
                </a:extLst>
              </p14:cNvPr>
              <p14:cNvContentPartPr/>
              <p14:nvPr/>
            </p14:nvContentPartPr>
            <p14:xfrm>
              <a:off x="9625224" y="5542512"/>
              <a:ext cx="360" cy="576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61E0AAFC-F8DD-4422-863E-B0FF174F7F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16224" y="5427696"/>
                <a:ext cx="18180" cy="235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14:cNvPr>
              <p14:cNvContentPartPr/>
              <p14:nvPr/>
            </p14:nvContentPartPr>
            <p14:xfrm>
              <a:off x="8639544" y="5749872"/>
              <a:ext cx="579240" cy="15156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4464957-9F75-4B13-9CE0-33AC2CBA561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21555" y="5641976"/>
                <a:ext cx="614858" cy="36771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F43F833F-27E4-43AE-BCFD-5989BFF759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2708" y="4496627"/>
            <a:ext cx="838200" cy="5429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DE5C8BD-4EE6-4573-AC14-CC295454D0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51079" y="4355653"/>
            <a:ext cx="645956" cy="49770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31E69A4-3DE4-45D2-A1EE-3C1F43FA61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27079" y="4355653"/>
            <a:ext cx="1524000" cy="10953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68AE735-4326-4F53-A26E-B29A1908C21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91068" y="4295496"/>
            <a:ext cx="1828800" cy="11811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EDFB89-7DF0-4314-9D24-A50E518B3665}"/>
              </a:ext>
            </a:extLst>
          </p:cNvPr>
          <p:cNvSpPr txBox="1"/>
          <p:nvPr/>
        </p:nvSpPr>
        <p:spPr>
          <a:xfrm>
            <a:off x="2327079" y="2937745"/>
            <a:ext cx="6891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SB by «reading in the </a:t>
            </a:r>
            <a:r>
              <a:rPr lang="it-IT" sz="2200" b="1" dirty="0" err="1"/>
              <a:t>past</a:t>
            </a:r>
            <a:r>
              <a:rPr lang="it-IT" sz="2200" b="1" dirty="0"/>
              <a:t>», LB by «reading in the future»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B41339-9CC1-4F5E-8A46-9F55179BAB22}"/>
                  </a:ext>
                </a:extLst>
              </p14:cNvPr>
              <p14:cNvContentPartPr/>
              <p14:nvPr/>
            </p14:nvContentPartPr>
            <p14:xfrm rot="2026186">
              <a:off x="9308022" y="2575642"/>
              <a:ext cx="388800" cy="2764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B41339-9CC1-4F5E-8A46-9F55179BAB2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 rot="2026186">
                <a:off x="9303698" y="2571322"/>
                <a:ext cx="397448" cy="2851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973D3AA-7878-4707-8845-1C5533859992}"/>
              </a:ext>
            </a:extLst>
          </p:cNvPr>
          <p:cNvSpPr txBox="1"/>
          <p:nvPr/>
        </p:nvSpPr>
        <p:spPr>
          <a:xfrm>
            <a:off x="9611904" y="2650602"/>
            <a:ext cx="2311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Promising</a:t>
            </a:r>
            <a:r>
              <a:rPr lang="it-IT" sz="2400" b="1" dirty="0"/>
              <a:t> </a:t>
            </a:r>
            <a:r>
              <a:rPr lang="it-IT" sz="2400" b="1" dirty="0" err="1"/>
              <a:t>Semantics</a:t>
            </a:r>
            <a:endParaRPr lang="it-IT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338118E6-1E00-49B3-9BB3-6C8AB54ACE38}"/>
                  </a:ext>
                </a:extLst>
              </p14:cNvPr>
              <p14:cNvContentPartPr/>
              <p14:nvPr/>
            </p14:nvContentPartPr>
            <p14:xfrm rot="16774691">
              <a:off x="8409022" y="2841822"/>
              <a:ext cx="244980" cy="174208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338118E6-1E00-49B3-9BB3-6C8AB54ACE3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 rot="16774691">
                <a:off x="8404699" y="2837503"/>
                <a:ext cx="253626" cy="18284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7642DAA-DA7D-4535-BD08-D48301360720}"/>
              </a:ext>
            </a:extLst>
          </p:cNvPr>
          <p:cNvSpPr txBox="1"/>
          <p:nvPr/>
        </p:nvSpPr>
        <p:spPr>
          <a:xfrm>
            <a:off x="7884190" y="2460520"/>
            <a:ext cx="15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which</a:t>
            </a:r>
            <a:r>
              <a:rPr lang="it-IT" i="1" dirty="0"/>
              <a:t> future?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97D50820-7AAA-42E3-89B8-736EF5B01A78}"/>
                  </a:ext>
                </a:extLst>
              </p14:cNvPr>
              <p14:cNvContentPartPr/>
              <p14:nvPr/>
            </p14:nvContentPartPr>
            <p14:xfrm>
              <a:off x="2238025" y="5216949"/>
              <a:ext cx="4455000" cy="39528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97D50820-7AAA-42E3-89B8-736EF5B01A7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220025" y="5109309"/>
                <a:ext cx="449064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4F6A6F4A-4258-4032-932F-B798DA965EB5}"/>
                  </a:ext>
                </a:extLst>
              </p14:cNvPr>
              <p14:cNvContentPartPr/>
              <p14:nvPr/>
            </p14:nvContentPartPr>
            <p14:xfrm>
              <a:off x="4463545" y="4280229"/>
              <a:ext cx="19800" cy="27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4F6A6F4A-4258-4032-932F-B798DA965EB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445545" y="4172229"/>
                <a:ext cx="554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99377DA0-FAEF-47EE-AFC8-CC84C0F0F1FC}"/>
                  </a:ext>
                </a:extLst>
              </p14:cNvPr>
              <p14:cNvContentPartPr/>
              <p14:nvPr/>
            </p14:nvContentPartPr>
            <p14:xfrm>
              <a:off x="1732225" y="4968909"/>
              <a:ext cx="550800" cy="31752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99377DA0-FAEF-47EE-AFC8-CC84C0F0F1F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714573" y="4950909"/>
                <a:ext cx="586463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783622D5-38CE-4400-AA49-F94DE8444BEE}"/>
                  </a:ext>
                </a:extLst>
              </p14:cNvPr>
              <p14:cNvContentPartPr/>
              <p14:nvPr/>
            </p14:nvContentPartPr>
            <p14:xfrm>
              <a:off x="2158465" y="4252869"/>
              <a:ext cx="249120" cy="2397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783622D5-38CE-4400-AA49-F94DE8444BE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149825" y="4244229"/>
                <a:ext cx="2667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E68E30A5-AB53-4F68-98A9-EF1BDDD61842}"/>
                  </a:ext>
                </a:extLst>
              </p14:cNvPr>
              <p14:cNvContentPartPr/>
              <p14:nvPr/>
            </p14:nvContentPartPr>
            <p14:xfrm>
              <a:off x="4937665" y="4504509"/>
              <a:ext cx="263880" cy="25452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E68E30A5-AB53-4F68-98A9-EF1BDDD6184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29025" y="4495509"/>
                <a:ext cx="2815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E650FBC4-DFE5-4E79-BA27-5A8D8CF2C42C}"/>
                  </a:ext>
                </a:extLst>
              </p14:cNvPr>
              <p14:cNvContentPartPr/>
              <p14:nvPr/>
            </p14:nvContentPartPr>
            <p14:xfrm>
              <a:off x="9258385" y="5151069"/>
              <a:ext cx="367200" cy="28260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E650FBC4-DFE5-4E79-BA27-5A8D8CF2C42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254065" y="5146749"/>
                <a:ext cx="3758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02ED9889-C0E2-4F10-B0D4-CB09AA638037}"/>
                  </a:ext>
                </a:extLst>
              </p14:cNvPr>
              <p14:cNvContentPartPr/>
              <p14:nvPr/>
            </p14:nvContentPartPr>
            <p14:xfrm>
              <a:off x="9599665" y="5413869"/>
              <a:ext cx="257040" cy="36432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02ED9889-C0E2-4F10-B0D4-CB09AA63803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595345" y="5409549"/>
                <a:ext cx="2656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FA9B9327-7B5E-4FF4-98BF-475A1F629F9F}"/>
                  </a:ext>
                </a:extLst>
              </p14:cNvPr>
              <p14:cNvContentPartPr/>
              <p14:nvPr/>
            </p14:nvContentPartPr>
            <p14:xfrm>
              <a:off x="7755025" y="5341869"/>
              <a:ext cx="306360" cy="33444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FA9B9327-7B5E-4FF4-98BF-475A1F629F9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750705" y="5337549"/>
                <a:ext cx="3150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D33EED4E-9E69-4E35-A667-D90526199030}"/>
                  </a:ext>
                </a:extLst>
              </p14:cNvPr>
              <p14:cNvContentPartPr/>
              <p14:nvPr/>
            </p14:nvContentPartPr>
            <p14:xfrm>
              <a:off x="9612184" y="5686806"/>
              <a:ext cx="114120" cy="9324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D33EED4E-9E69-4E35-A667-D9052619903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607864" y="5682486"/>
                <a:ext cx="122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769B8225-0C42-4954-B64A-A9A66ECB9DDC}"/>
                  </a:ext>
                </a:extLst>
              </p14:cNvPr>
              <p14:cNvContentPartPr/>
              <p14:nvPr/>
            </p14:nvContentPartPr>
            <p14:xfrm>
              <a:off x="7764020" y="5367707"/>
              <a:ext cx="271800" cy="28404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769B8225-0C42-4954-B64A-A9A66ECB9DDC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46403" y="5259844"/>
                <a:ext cx="307393" cy="4994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75" name="Input penna 74">
                <a:extLst>
                  <a:ext uri="{FF2B5EF4-FFF2-40B4-BE49-F238E27FC236}">
                    <a16:creationId xmlns:a16="http://schemas.microsoft.com/office/drawing/2014/main" id="{BA57A302-AD4F-4811-A661-FB4AD3706E94}"/>
                  </a:ext>
                </a:extLst>
              </p14:cNvPr>
              <p14:cNvContentPartPr/>
              <p14:nvPr/>
            </p14:nvContentPartPr>
            <p14:xfrm>
              <a:off x="8780224" y="5259126"/>
              <a:ext cx="1072156" cy="488381"/>
            </p14:xfrm>
          </p:contentPart>
        </mc:Choice>
        <mc:Fallback xmlns="">
          <p:pic>
            <p:nvPicPr>
              <p:cNvPr id="75" name="Input penna 74">
                <a:extLst>
                  <a:ext uri="{FF2B5EF4-FFF2-40B4-BE49-F238E27FC236}">
                    <a16:creationId xmlns:a16="http://schemas.microsoft.com/office/drawing/2014/main" id="{BA57A302-AD4F-4811-A661-FB4AD3706E9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762583" y="5151517"/>
                <a:ext cx="1107799" cy="7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5">
            <p14:nvContentPartPr>
              <p14:cNvPr id="76" name="Input penna 75">
                <a:extLst>
                  <a:ext uri="{FF2B5EF4-FFF2-40B4-BE49-F238E27FC236}">
                    <a16:creationId xmlns:a16="http://schemas.microsoft.com/office/drawing/2014/main" id="{4F8B9C5C-3873-40E4-867F-8C505C4B42AA}"/>
                  </a:ext>
                </a:extLst>
              </p14:cNvPr>
              <p14:cNvContentPartPr/>
              <p14:nvPr/>
            </p14:nvContentPartPr>
            <p14:xfrm>
              <a:off x="9709522" y="3043269"/>
              <a:ext cx="1302480" cy="25560"/>
            </p14:xfrm>
          </p:contentPart>
        </mc:Choice>
        <mc:Fallback xmlns="">
          <p:pic>
            <p:nvPicPr>
              <p:cNvPr id="76" name="Input penna 75">
                <a:extLst>
                  <a:ext uri="{FF2B5EF4-FFF2-40B4-BE49-F238E27FC236}">
                    <a16:creationId xmlns:a16="http://schemas.microsoft.com/office/drawing/2014/main" id="{4F8B9C5C-3873-40E4-867F-8C505C4B42AA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691522" y="3025269"/>
                <a:ext cx="133812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6560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RW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a </a:t>
            </a:r>
            <a:r>
              <a:rPr lang="it-IT" dirty="0" err="1"/>
              <a:t>read</a:t>
            </a:r>
            <a:r>
              <a:rPr lang="it-IT" dirty="0"/>
              <a:t> after an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)? </a:t>
            </a:r>
            <a:r>
              <a:rPr lang="it-IT" i="1" dirty="0" err="1"/>
              <a:t>Load</a:t>
            </a:r>
            <a:r>
              <a:rPr lang="it-IT" i="1" dirty="0"/>
              <a:t> </a:t>
            </a:r>
            <a:r>
              <a:rPr lang="it-IT" i="1" dirty="0" err="1"/>
              <a:t>Buffering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0942FCB5-16C5-40E1-9390-7A9124D75436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0942FCB5-16C5-40E1-9390-7A9124D754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1878648E-171C-46FB-AB86-B83EB2DF1329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195120" cy="184068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1878648E-171C-46FB-AB86-B83EB2DF13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32312" y="4274952"/>
                <a:ext cx="20376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A3E2E41D-1834-4683-AEC4-14F765A3A6A4}"/>
                  </a:ext>
                </a:extLst>
              </p14:cNvPr>
              <p14:cNvContentPartPr/>
              <p14:nvPr/>
            </p14:nvContentPartPr>
            <p14:xfrm>
              <a:off x="8060712" y="5339832"/>
              <a:ext cx="1537200" cy="45144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A3E2E41D-1834-4683-AEC4-14F765A3A6A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043072" y="5231832"/>
                <a:ext cx="157284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61E0AAFC-F8DD-4422-863E-B0FF174F7F1E}"/>
                  </a:ext>
                </a:extLst>
              </p14:cNvPr>
              <p14:cNvContentPartPr/>
              <p14:nvPr/>
            </p14:nvContentPartPr>
            <p14:xfrm>
              <a:off x="9625224" y="5542512"/>
              <a:ext cx="360" cy="576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61E0AAFC-F8DD-4422-863E-B0FF174F7F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16224" y="5427696"/>
                <a:ext cx="18180" cy="235776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F43F833F-27E4-43AE-BCFD-5989BFF759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2708" y="4496627"/>
            <a:ext cx="838200" cy="5429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DE5C8BD-4EE6-4573-AC14-CC295454D0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51079" y="4355653"/>
            <a:ext cx="645956" cy="49770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31E69A4-3DE4-45D2-A1EE-3C1F43FA61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7079" y="4355653"/>
            <a:ext cx="1524000" cy="10953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68AE735-4326-4F53-A26E-B29A1908C2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1068" y="4295496"/>
            <a:ext cx="1828800" cy="11811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EDFB89-7DF0-4314-9D24-A50E518B3665}"/>
              </a:ext>
            </a:extLst>
          </p:cNvPr>
          <p:cNvSpPr txBox="1"/>
          <p:nvPr/>
        </p:nvSpPr>
        <p:spPr>
          <a:xfrm>
            <a:off x="2327079" y="2937745"/>
            <a:ext cx="6891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SB by «reading in the </a:t>
            </a:r>
            <a:r>
              <a:rPr lang="it-IT" sz="2200" b="1" dirty="0" err="1"/>
              <a:t>past</a:t>
            </a:r>
            <a:r>
              <a:rPr lang="it-IT" sz="2200" b="1" dirty="0"/>
              <a:t>», LB by «reading in the future»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B41339-9CC1-4F5E-8A46-9F55179BAB22}"/>
                  </a:ext>
                </a:extLst>
              </p14:cNvPr>
              <p14:cNvContentPartPr/>
              <p14:nvPr/>
            </p14:nvContentPartPr>
            <p14:xfrm rot="2026186">
              <a:off x="9308022" y="2575642"/>
              <a:ext cx="388800" cy="2764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B41339-9CC1-4F5E-8A46-9F55179BAB2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2026186">
                <a:off x="9303698" y="2571322"/>
                <a:ext cx="397448" cy="2851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973D3AA-7878-4707-8845-1C5533859992}"/>
              </a:ext>
            </a:extLst>
          </p:cNvPr>
          <p:cNvSpPr txBox="1"/>
          <p:nvPr/>
        </p:nvSpPr>
        <p:spPr>
          <a:xfrm>
            <a:off x="9611904" y="2650602"/>
            <a:ext cx="2311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Promising</a:t>
            </a:r>
            <a:r>
              <a:rPr lang="it-IT" sz="2400" b="1" dirty="0"/>
              <a:t> </a:t>
            </a:r>
            <a:r>
              <a:rPr lang="it-IT" sz="2400" b="1" dirty="0" err="1"/>
              <a:t>Semantics</a:t>
            </a:r>
            <a:endParaRPr lang="it-IT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338118E6-1E00-49B3-9BB3-6C8AB54ACE38}"/>
                  </a:ext>
                </a:extLst>
              </p14:cNvPr>
              <p14:cNvContentPartPr/>
              <p14:nvPr/>
            </p14:nvContentPartPr>
            <p14:xfrm rot="16774691">
              <a:off x="8409022" y="2841822"/>
              <a:ext cx="244980" cy="174208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338118E6-1E00-49B3-9BB3-6C8AB54ACE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 rot="16774691">
                <a:off x="8404699" y="2837503"/>
                <a:ext cx="253626" cy="18284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7642DAA-DA7D-4535-BD08-D48301360720}"/>
              </a:ext>
            </a:extLst>
          </p:cNvPr>
          <p:cNvSpPr txBox="1"/>
          <p:nvPr/>
        </p:nvSpPr>
        <p:spPr>
          <a:xfrm>
            <a:off x="7884190" y="2460520"/>
            <a:ext cx="15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which</a:t>
            </a:r>
            <a:r>
              <a:rPr lang="it-IT" i="1" dirty="0"/>
              <a:t> future?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97D50820-7AAA-42E3-89B8-736EF5B01A78}"/>
                  </a:ext>
                </a:extLst>
              </p14:cNvPr>
              <p14:cNvContentPartPr/>
              <p14:nvPr/>
            </p14:nvContentPartPr>
            <p14:xfrm>
              <a:off x="2238025" y="5216949"/>
              <a:ext cx="4455000" cy="39528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97D50820-7AAA-42E3-89B8-736EF5B01A7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20025" y="5109309"/>
                <a:ext cx="449064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4F6A6F4A-4258-4032-932F-B798DA965EB5}"/>
                  </a:ext>
                </a:extLst>
              </p14:cNvPr>
              <p14:cNvContentPartPr/>
              <p14:nvPr/>
            </p14:nvContentPartPr>
            <p14:xfrm>
              <a:off x="4463545" y="4280229"/>
              <a:ext cx="19800" cy="27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4F6A6F4A-4258-4032-932F-B798DA965E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45545" y="4172229"/>
                <a:ext cx="554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99377DA0-FAEF-47EE-AFC8-CC84C0F0F1FC}"/>
                  </a:ext>
                </a:extLst>
              </p14:cNvPr>
              <p14:cNvContentPartPr/>
              <p14:nvPr/>
            </p14:nvContentPartPr>
            <p14:xfrm>
              <a:off x="1732225" y="4968909"/>
              <a:ext cx="550800" cy="31752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99377DA0-FAEF-47EE-AFC8-CC84C0F0F1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714573" y="4950909"/>
                <a:ext cx="586463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783622D5-38CE-4400-AA49-F94DE8444BEE}"/>
                  </a:ext>
                </a:extLst>
              </p14:cNvPr>
              <p14:cNvContentPartPr/>
              <p14:nvPr/>
            </p14:nvContentPartPr>
            <p14:xfrm>
              <a:off x="2158465" y="4252869"/>
              <a:ext cx="249120" cy="2397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783622D5-38CE-4400-AA49-F94DE8444BE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49825" y="4244229"/>
                <a:ext cx="2667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E68E30A5-AB53-4F68-98A9-EF1BDDD61842}"/>
                  </a:ext>
                </a:extLst>
              </p14:cNvPr>
              <p14:cNvContentPartPr/>
              <p14:nvPr/>
            </p14:nvContentPartPr>
            <p14:xfrm>
              <a:off x="4937665" y="4504509"/>
              <a:ext cx="263880" cy="25452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E68E30A5-AB53-4F68-98A9-EF1BDDD61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29025" y="4495509"/>
                <a:ext cx="2815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E650FBC4-DFE5-4E79-BA27-5A8D8CF2C42C}"/>
                  </a:ext>
                </a:extLst>
              </p14:cNvPr>
              <p14:cNvContentPartPr/>
              <p14:nvPr/>
            </p14:nvContentPartPr>
            <p14:xfrm>
              <a:off x="9258385" y="5151069"/>
              <a:ext cx="367200" cy="28260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E650FBC4-DFE5-4E79-BA27-5A8D8CF2C42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54065" y="5146749"/>
                <a:ext cx="3758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02ED9889-C0E2-4F10-B0D4-CB09AA638037}"/>
                  </a:ext>
                </a:extLst>
              </p14:cNvPr>
              <p14:cNvContentPartPr/>
              <p14:nvPr/>
            </p14:nvContentPartPr>
            <p14:xfrm>
              <a:off x="9599665" y="5413869"/>
              <a:ext cx="257040" cy="36432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02ED9889-C0E2-4F10-B0D4-CB09AA63803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595345" y="5409549"/>
                <a:ext cx="2656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17F0FBA2-3731-4AF2-BE51-292F28A3B29B}"/>
                  </a:ext>
                </a:extLst>
              </p14:cNvPr>
              <p14:cNvContentPartPr/>
              <p14:nvPr/>
            </p14:nvContentPartPr>
            <p14:xfrm>
              <a:off x="7755025" y="5341869"/>
              <a:ext cx="306360" cy="3344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17F0FBA2-3731-4AF2-BE51-292F28A3B29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50705" y="5337549"/>
                <a:ext cx="3150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C736C955-B4C2-465C-992F-3EFDC7561148}"/>
                  </a:ext>
                </a:extLst>
              </p14:cNvPr>
              <p14:cNvContentPartPr/>
              <p14:nvPr/>
            </p14:nvContentPartPr>
            <p14:xfrm>
              <a:off x="8780224" y="5259126"/>
              <a:ext cx="829440" cy="29196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C736C955-B4C2-465C-992F-3EFDC756114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762584" y="5151486"/>
                <a:ext cx="86508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D33EED4E-9E69-4E35-A667-D90526199030}"/>
                  </a:ext>
                </a:extLst>
              </p14:cNvPr>
              <p14:cNvContentPartPr/>
              <p14:nvPr/>
            </p14:nvContentPartPr>
            <p14:xfrm>
              <a:off x="9612184" y="5686806"/>
              <a:ext cx="114120" cy="9324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D33EED4E-9E69-4E35-A667-D9052619903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607864" y="5682486"/>
                <a:ext cx="122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59B87-56E8-4369-9F3E-36A225AC8BD6}"/>
                  </a:ext>
                </a:extLst>
              </p14:cNvPr>
              <p14:cNvContentPartPr/>
              <p14:nvPr/>
            </p14:nvContentPartPr>
            <p14:xfrm>
              <a:off x="7749904" y="5038446"/>
              <a:ext cx="318600" cy="298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59B87-56E8-4369-9F3E-36A225AC8BD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45584" y="5034126"/>
                <a:ext cx="3272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6F7F2063-5020-46F5-83DE-DBE57CBD9C1E}"/>
                  </a:ext>
                </a:extLst>
              </p14:cNvPr>
              <p14:cNvContentPartPr/>
              <p14:nvPr/>
            </p14:nvContentPartPr>
            <p14:xfrm>
              <a:off x="7768340" y="5064227"/>
              <a:ext cx="2067480" cy="68220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6F7F2063-5020-46F5-83DE-DBE57CBD9C1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750340" y="4956284"/>
                <a:ext cx="2103120" cy="8977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5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376A9813-1F0F-48C9-BF55-9C2A0CC8F162}"/>
                  </a:ext>
                </a:extLst>
              </p14:cNvPr>
              <p14:cNvContentPartPr/>
              <p14:nvPr/>
            </p14:nvContentPartPr>
            <p14:xfrm>
              <a:off x="9245780" y="5145587"/>
              <a:ext cx="364320" cy="25920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376A9813-1F0F-48C9-BF55-9C2A0CC8F16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227780" y="5127587"/>
                <a:ext cx="3999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7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C62DF935-B625-4755-B37A-362ACC9AF48F}"/>
                  </a:ext>
                </a:extLst>
              </p14:cNvPr>
              <p14:cNvContentPartPr/>
              <p14:nvPr/>
            </p14:nvContentPartPr>
            <p14:xfrm>
              <a:off x="9709522" y="3043269"/>
              <a:ext cx="1302480" cy="2556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C62DF935-B625-4755-B37A-362ACC9AF48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691522" y="3025269"/>
                <a:ext cx="133812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62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0.00104 0.0759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RW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a </a:t>
            </a:r>
            <a:r>
              <a:rPr lang="it-IT" dirty="0" err="1"/>
              <a:t>read</a:t>
            </a:r>
            <a:r>
              <a:rPr lang="it-IT" dirty="0"/>
              <a:t> after an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)? </a:t>
            </a:r>
            <a:r>
              <a:rPr lang="it-IT" i="1" dirty="0" err="1"/>
              <a:t>Load</a:t>
            </a:r>
            <a:r>
              <a:rPr lang="it-IT" i="1" dirty="0"/>
              <a:t> </a:t>
            </a:r>
            <a:r>
              <a:rPr lang="it-IT" i="1" dirty="0" err="1"/>
              <a:t>Buffering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0942FCB5-16C5-40E1-9390-7A9124D75436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0942FCB5-16C5-40E1-9390-7A9124D754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1878648E-171C-46FB-AB86-B83EB2DF1329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195120" cy="184068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1878648E-171C-46FB-AB86-B83EB2DF13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32312" y="4274952"/>
                <a:ext cx="20376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765D885-5C7C-44C8-B90F-1A153587ED2A}"/>
                  </a:ext>
                </a:extLst>
              </p14:cNvPr>
              <p14:cNvContentPartPr/>
              <p14:nvPr/>
            </p14:nvContentPartPr>
            <p14:xfrm>
              <a:off x="8617632" y="5344152"/>
              <a:ext cx="980280" cy="4471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765D885-5C7C-44C8-B90F-1A153587ED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99992" y="5236152"/>
                <a:ext cx="10159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61E0AAFC-F8DD-4422-863E-B0FF174F7F1E}"/>
                  </a:ext>
                </a:extLst>
              </p14:cNvPr>
              <p14:cNvContentPartPr/>
              <p14:nvPr/>
            </p14:nvContentPartPr>
            <p14:xfrm>
              <a:off x="9625224" y="5542512"/>
              <a:ext cx="360" cy="576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61E0AAFC-F8DD-4422-863E-B0FF174F7F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16224" y="5427696"/>
                <a:ext cx="18180" cy="235776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F43F833F-27E4-43AE-BCFD-5989BFF759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2708" y="4496627"/>
            <a:ext cx="838200" cy="5429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DE5C8BD-4EE6-4573-AC14-CC295454D0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51079" y="4355653"/>
            <a:ext cx="645956" cy="49770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31E69A4-3DE4-45D2-A1EE-3C1F43FA61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7079" y="4355653"/>
            <a:ext cx="1524000" cy="10953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68AE735-4326-4F53-A26E-B29A1908C2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1068" y="4295496"/>
            <a:ext cx="1828800" cy="11811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EDFB89-7DF0-4314-9D24-A50E518B3665}"/>
              </a:ext>
            </a:extLst>
          </p:cNvPr>
          <p:cNvSpPr txBox="1"/>
          <p:nvPr/>
        </p:nvSpPr>
        <p:spPr>
          <a:xfrm>
            <a:off x="2327079" y="2937745"/>
            <a:ext cx="6891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SB by «reading in the </a:t>
            </a:r>
            <a:r>
              <a:rPr lang="it-IT" sz="2200" b="1" dirty="0" err="1"/>
              <a:t>past</a:t>
            </a:r>
            <a:r>
              <a:rPr lang="it-IT" sz="2200" b="1" dirty="0"/>
              <a:t>», LB by «reading in the future»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B41339-9CC1-4F5E-8A46-9F55179BAB22}"/>
                  </a:ext>
                </a:extLst>
              </p14:cNvPr>
              <p14:cNvContentPartPr/>
              <p14:nvPr/>
            </p14:nvContentPartPr>
            <p14:xfrm rot="2026186">
              <a:off x="9308022" y="2575642"/>
              <a:ext cx="388800" cy="2764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B41339-9CC1-4F5E-8A46-9F55179BAB2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2026186">
                <a:off x="9303698" y="2571322"/>
                <a:ext cx="397448" cy="2851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973D3AA-7878-4707-8845-1C5533859992}"/>
              </a:ext>
            </a:extLst>
          </p:cNvPr>
          <p:cNvSpPr txBox="1"/>
          <p:nvPr/>
        </p:nvSpPr>
        <p:spPr>
          <a:xfrm>
            <a:off x="9611904" y="2650602"/>
            <a:ext cx="2311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Promising</a:t>
            </a:r>
            <a:r>
              <a:rPr lang="it-IT" sz="2400" b="1" dirty="0"/>
              <a:t> </a:t>
            </a:r>
            <a:r>
              <a:rPr lang="it-IT" sz="2400" b="1" dirty="0" err="1"/>
              <a:t>Semantics</a:t>
            </a:r>
            <a:endParaRPr lang="it-IT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338118E6-1E00-49B3-9BB3-6C8AB54ACE38}"/>
                  </a:ext>
                </a:extLst>
              </p14:cNvPr>
              <p14:cNvContentPartPr/>
              <p14:nvPr/>
            </p14:nvContentPartPr>
            <p14:xfrm rot="16774691">
              <a:off x="8409022" y="2841822"/>
              <a:ext cx="244980" cy="174208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338118E6-1E00-49B3-9BB3-6C8AB54ACE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 rot="16774691">
                <a:off x="8404699" y="2837503"/>
                <a:ext cx="253626" cy="18284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7642DAA-DA7D-4535-BD08-D48301360720}"/>
              </a:ext>
            </a:extLst>
          </p:cNvPr>
          <p:cNvSpPr txBox="1"/>
          <p:nvPr/>
        </p:nvSpPr>
        <p:spPr>
          <a:xfrm>
            <a:off x="7884190" y="2460520"/>
            <a:ext cx="15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which</a:t>
            </a:r>
            <a:r>
              <a:rPr lang="it-IT" i="1" dirty="0"/>
              <a:t> future?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97D50820-7AAA-42E3-89B8-736EF5B01A78}"/>
                  </a:ext>
                </a:extLst>
              </p14:cNvPr>
              <p14:cNvContentPartPr/>
              <p14:nvPr/>
            </p14:nvContentPartPr>
            <p14:xfrm>
              <a:off x="2238025" y="5216949"/>
              <a:ext cx="4455000" cy="39528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97D50820-7AAA-42E3-89B8-736EF5B01A7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20025" y="5109309"/>
                <a:ext cx="449064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4F6A6F4A-4258-4032-932F-B798DA965EB5}"/>
                  </a:ext>
                </a:extLst>
              </p14:cNvPr>
              <p14:cNvContentPartPr/>
              <p14:nvPr/>
            </p14:nvContentPartPr>
            <p14:xfrm>
              <a:off x="4463545" y="4280229"/>
              <a:ext cx="19800" cy="27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4F6A6F4A-4258-4032-932F-B798DA965E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45545" y="4172229"/>
                <a:ext cx="554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99377DA0-FAEF-47EE-AFC8-CC84C0F0F1FC}"/>
                  </a:ext>
                </a:extLst>
              </p14:cNvPr>
              <p14:cNvContentPartPr/>
              <p14:nvPr/>
            </p14:nvContentPartPr>
            <p14:xfrm>
              <a:off x="1732225" y="4968909"/>
              <a:ext cx="550800" cy="31752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99377DA0-FAEF-47EE-AFC8-CC84C0F0F1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714573" y="4950909"/>
                <a:ext cx="586463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783622D5-38CE-4400-AA49-F94DE8444BEE}"/>
                  </a:ext>
                </a:extLst>
              </p14:cNvPr>
              <p14:cNvContentPartPr/>
              <p14:nvPr/>
            </p14:nvContentPartPr>
            <p14:xfrm>
              <a:off x="2158465" y="4252869"/>
              <a:ext cx="249120" cy="2397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783622D5-38CE-4400-AA49-F94DE8444BE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49825" y="4244229"/>
                <a:ext cx="2667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E68E30A5-AB53-4F68-98A9-EF1BDDD61842}"/>
                  </a:ext>
                </a:extLst>
              </p14:cNvPr>
              <p14:cNvContentPartPr/>
              <p14:nvPr/>
            </p14:nvContentPartPr>
            <p14:xfrm>
              <a:off x="4936955" y="4998045"/>
              <a:ext cx="263880" cy="25452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E68E30A5-AB53-4F68-98A9-EF1BDDD61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28315" y="4989045"/>
                <a:ext cx="2815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E650FBC4-DFE5-4E79-BA27-5A8D8CF2C42C}"/>
                  </a:ext>
                </a:extLst>
              </p14:cNvPr>
              <p14:cNvContentPartPr/>
              <p14:nvPr/>
            </p14:nvContentPartPr>
            <p14:xfrm>
              <a:off x="9258385" y="5151069"/>
              <a:ext cx="367200" cy="28260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E650FBC4-DFE5-4E79-BA27-5A8D8CF2C42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54065" y="5146749"/>
                <a:ext cx="3758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02ED9889-C0E2-4F10-B0D4-CB09AA638037}"/>
                  </a:ext>
                </a:extLst>
              </p14:cNvPr>
              <p14:cNvContentPartPr/>
              <p14:nvPr/>
            </p14:nvContentPartPr>
            <p14:xfrm>
              <a:off x="9599665" y="5413869"/>
              <a:ext cx="257040" cy="36432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02ED9889-C0E2-4F10-B0D4-CB09AA63803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595345" y="5409549"/>
                <a:ext cx="2656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B218C6F8-FE73-4B0C-842B-DF409F196C81}"/>
                  </a:ext>
                </a:extLst>
              </p14:cNvPr>
              <p14:cNvContentPartPr/>
              <p14:nvPr/>
            </p14:nvContentPartPr>
            <p14:xfrm>
              <a:off x="7755025" y="5341869"/>
              <a:ext cx="306360" cy="3344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B218C6F8-FE73-4B0C-842B-DF409F196C8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50705" y="5337549"/>
                <a:ext cx="3150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C736C955-B4C2-465C-992F-3EFDC7561148}"/>
                  </a:ext>
                </a:extLst>
              </p14:cNvPr>
              <p14:cNvContentPartPr/>
              <p14:nvPr/>
            </p14:nvContentPartPr>
            <p14:xfrm>
              <a:off x="8780224" y="5259126"/>
              <a:ext cx="829440" cy="29196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C736C955-B4C2-465C-992F-3EFDC756114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762584" y="5151486"/>
                <a:ext cx="86508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D33EED4E-9E69-4E35-A667-D90526199030}"/>
                  </a:ext>
                </a:extLst>
              </p14:cNvPr>
              <p14:cNvContentPartPr/>
              <p14:nvPr/>
            </p14:nvContentPartPr>
            <p14:xfrm>
              <a:off x="9612184" y="5686806"/>
              <a:ext cx="114120" cy="9324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D33EED4E-9E69-4E35-A667-D9052619903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607864" y="5682486"/>
                <a:ext cx="122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59B87-56E8-4369-9F3E-36A225AC8BD6}"/>
                  </a:ext>
                </a:extLst>
              </p14:cNvPr>
              <p14:cNvContentPartPr/>
              <p14:nvPr/>
            </p14:nvContentPartPr>
            <p14:xfrm>
              <a:off x="7749904" y="5038446"/>
              <a:ext cx="318600" cy="298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59B87-56E8-4369-9F3E-36A225AC8BD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45584" y="5034126"/>
                <a:ext cx="3272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83AF1404-9B25-4C37-9C21-402B1E06DDE3}"/>
                  </a:ext>
                </a:extLst>
              </p14:cNvPr>
              <p14:cNvContentPartPr/>
              <p14:nvPr/>
            </p14:nvContentPartPr>
            <p14:xfrm>
              <a:off x="8057344" y="5106126"/>
              <a:ext cx="1209600" cy="15552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83AF1404-9B25-4C37-9C21-402B1E06DDE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39344" y="4998486"/>
                <a:ext cx="12452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7B3A89DB-A0C8-4F89-BCBF-114472655C08}"/>
                  </a:ext>
                </a:extLst>
              </p14:cNvPr>
              <p14:cNvContentPartPr/>
              <p14:nvPr/>
            </p14:nvContentPartPr>
            <p14:xfrm>
              <a:off x="8040960" y="5429160"/>
              <a:ext cx="28800" cy="1969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7B3A89DB-A0C8-4F89-BCBF-114472655C0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036640" y="5424840"/>
                <a:ext cx="374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7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897778AD-898A-40F0-9B3F-99697CAFC410}"/>
                  </a:ext>
                </a:extLst>
              </p14:cNvPr>
              <p14:cNvContentPartPr/>
              <p14:nvPr/>
            </p14:nvContentPartPr>
            <p14:xfrm>
              <a:off x="9246140" y="5125787"/>
              <a:ext cx="370080" cy="28728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897778AD-898A-40F0-9B3F-99697CAFC41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228500" y="5108147"/>
                <a:ext cx="4057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9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6FF69AE5-A78D-4A5D-94BB-811798D0024D}"/>
                  </a:ext>
                </a:extLst>
              </p14:cNvPr>
              <p14:cNvContentPartPr/>
              <p14:nvPr/>
            </p14:nvContentPartPr>
            <p14:xfrm>
              <a:off x="7771220" y="5052347"/>
              <a:ext cx="2079360" cy="70200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6FF69AE5-A78D-4A5D-94BB-811798D0024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753223" y="4944347"/>
                <a:ext cx="2114994" cy="91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1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53EBC4CF-E536-4D70-860B-70909E9DF8B6}"/>
                  </a:ext>
                </a:extLst>
              </p14:cNvPr>
              <p14:cNvContentPartPr/>
              <p14:nvPr/>
            </p14:nvContentPartPr>
            <p14:xfrm>
              <a:off x="9709522" y="3043269"/>
              <a:ext cx="1302480" cy="2556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53EBC4CF-E536-4D70-860B-70909E9DF8B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691522" y="3025269"/>
                <a:ext cx="133812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973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0 L 4.16667E-7 0.0791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by </a:t>
            </a:r>
            <a:r>
              <a:rPr lang="it-IT" dirty="0" err="1"/>
              <a:t>Operational</a:t>
            </a:r>
            <a:r>
              <a:rPr lang="it-IT" dirty="0"/>
              <a:t>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679B1F-251B-43EF-B868-728C0544FBC3}"/>
              </a:ext>
            </a:extLst>
          </p:cNvPr>
          <p:cNvSpPr txBox="1"/>
          <p:nvPr/>
        </p:nvSpPr>
        <p:spPr>
          <a:xfrm>
            <a:off x="633984" y="1690688"/>
            <a:ext cx="112897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How to build an </a:t>
            </a:r>
            <a:r>
              <a:rPr lang="it-IT" sz="2400" dirty="0" err="1"/>
              <a:t>execution</a:t>
            </a:r>
            <a:r>
              <a:rPr lang="it-IT" sz="2400" dirty="0"/>
              <a:t> from the source?</a:t>
            </a:r>
            <a:endParaRPr lang="it-IT" sz="2200" dirty="0"/>
          </a:p>
          <a:p>
            <a:pPr algn="ctr"/>
            <a:r>
              <a:rPr lang="it-IT" sz="2200" dirty="0"/>
              <a:t>In </a:t>
            </a:r>
            <a:r>
              <a:rPr lang="it-IT" sz="2200" dirty="0" err="1"/>
              <a:t>previous</a:t>
            </a:r>
            <a:r>
              <a:rPr lang="it-IT" sz="2200" dirty="0"/>
              <a:t> </a:t>
            </a:r>
            <a:r>
              <a:rPr lang="it-IT" sz="2200" dirty="0" err="1"/>
              <a:t>executions</a:t>
            </a:r>
            <a:r>
              <a:rPr lang="it-IT" sz="2200" dirty="0"/>
              <a:t>, I </a:t>
            </a:r>
            <a:r>
              <a:rPr lang="it-IT" sz="2200" dirty="0" err="1"/>
              <a:t>omitted</a:t>
            </a:r>
            <a:r>
              <a:rPr lang="it-IT" sz="2200" dirty="0"/>
              <a:t> the </a:t>
            </a:r>
            <a:r>
              <a:rPr lang="it-IT" sz="2200" dirty="0" err="1"/>
              <a:t>choices</a:t>
            </a:r>
            <a:r>
              <a:rPr lang="it-IT" sz="2200" dirty="0"/>
              <a:t> to be made.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5FD54-B7F0-40FB-856E-3AE75D4DC6CD}"/>
              </a:ext>
            </a:extLst>
          </p:cNvPr>
          <p:cNvSpPr txBox="1"/>
          <p:nvPr/>
        </p:nvSpPr>
        <p:spPr>
          <a:xfrm>
            <a:off x="1511808" y="3429000"/>
            <a:ext cx="9436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/>
              <a:t>RW</a:t>
            </a:r>
            <a:r>
              <a:rPr lang="it-IT" dirty="0"/>
              <a:t> (</a:t>
            </a:r>
            <a:r>
              <a:rPr lang="it-IT" dirty="0" err="1"/>
              <a:t>reordering</a:t>
            </a:r>
            <a:r>
              <a:rPr lang="it-IT" dirty="0"/>
              <a:t> of a </a:t>
            </a:r>
            <a:r>
              <a:rPr lang="it-IT" dirty="0" err="1"/>
              <a:t>read</a:t>
            </a:r>
            <a:r>
              <a:rPr lang="it-IT" dirty="0"/>
              <a:t> after an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write</a:t>
            </a:r>
            <a:r>
              <a:rPr lang="it-IT" dirty="0"/>
              <a:t>)? </a:t>
            </a:r>
            <a:r>
              <a:rPr lang="it-IT" i="1" dirty="0" err="1"/>
              <a:t>Load</a:t>
            </a:r>
            <a:r>
              <a:rPr lang="it-IT" i="1" dirty="0"/>
              <a:t> </a:t>
            </a:r>
            <a:r>
              <a:rPr lang="it-IT" i="1" dirty="0" err="1"/>
              <a:t>Buffering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0942FCB5-16C5-40E1-9390-7A9124D75436}"/>
                  </a:ext>
                </a:extLst>
              </p14:cNvPr>
              <p14:cNvContentPartPr/>
              <p14:nvPr/>
            </p14:nvContentPartPr>
            <p14:xfrm>
              <a:off x="7753272" y="4267032"/>
              <a:ext cx="308520" cy="142056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0942FCB5-16C5-40E1-9390-7A9124D754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48952" y="4262712"/>
                <a:ext cx="317160" cy="14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14:cNvPr>
              <p14:cNvContentPartPr/>
              <p14:nvPr/>
            </p14:nvContentPartPr>
            <p14:xfrm>
              <a:off x="7443312" y="5741592"/>
              <a:ext cx="153360" cy="1843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335AA3D8-AC9F-47AB-A6F9-3966153E43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38992" y="5737272"/>
                <a:ext cx="16200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1878648E-171C-46FB-AB86-B83EB2DF1329}"/>
                  </a:ext>
                </a:extLst>
              </p14:cNvPr>
              <p14:cNvContentPartPr/>
              <p14:nvPr/>
            </p14:nvContentPartPr>
            <p14:xfrm>
              <a:off x="9436632" y="4279272"/>
              <a:ext cx="195120" cy="184068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1878648E-171C-46FB-AB86-B83EB2DF13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32312" y="4274952"/>
                <a:ext cx="203760" cy="18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2765D885-5C7C-44C8-B90F-1A153587ED2A}"/>
                  </a:ext>
                </a:extLst>
              </p14:cNvPr>
              <p14:cNvContentPartPr/>
              <p14:nvPr/>
            </p14:nvContentPartPr>
            <p14:xfrm>
              <a:off x="8617632" y="5344152"/>
              <a:ext cx="980280" cy="4471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2765D885-5C7C-44C8-B90F-1A153587ED2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99992" y="5236152"/>
                <a:ext cx="10159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62" name="Input penna 61">
                <a:extLst>
                  <a:ext uri="{FF2B5EF4-FFF2-40B4-BE49-F238E27FC236}">
                    <a16:creationId xmlns:a16="http://schemas.microsoft.com/office/drawing/2014/main" id="{61E0AAFC-F8DD-4422-863E-B0FF174F7F1E}"/>
                  </a:ext>
                </a:extLst>
              </p14:cNvPr>
              <p14:cNvContentPartPr/>
              <p14:nvPr/>
            </p14:nvContentPartPr>
            <p14:xfrm>
              <a:off x="9625224" y="5542512"/>
              <a:ext cx="360" cy="5760"/>
            </p14:xfrm>
          </p:contentPart>
        </mc:Choice>
        <mc:Fallback xmlns="">
          <p:pic>
            <p:nvPicPr>
              <p:cNvPr id="62" name="Input penna 61">
                <a:extLst>
                  <a:ext uri="{FF2B5EF4-FFF2-40B4-BE49-F238E27FC236}">
                    <a16:creationId xmlns:a16="http://schemas.microsoft.com/office/drawing/2014/main" id="{61E0AAFC-F8DD-4422-863E-B0FF174F7F1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16224" y="5427696"/>
                <a:ext cx="18180" cy="235776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Immagine 9">
            <a:extLst>
              <a:ext uri="{FF2B5EF4-FFF2-40B4-BE49-F238E27FC236}">
                <a16:creationId xmlns:a16="http://schemas.microsoft.com/office/drawing/2014/main" id="{F43F833F-27E4-43AE-BCFD-5989BFF759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2708" y="4496627"/>
            <a:ext cx="838200" cy="5429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DE5C8BD-4EE6-4573-AC14-CC295454D0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51079" y="4355653"/>
            <a:ext cx="645956" cy="49770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31E69A4-3DE4-45D2-A1EE-3C1F43FA61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7079" y="4355653"/>
            <a:ext cx="1524000" cy="109537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68AE735-4326-4F53-A26E-B29A1908C2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1068" y="4295496"/>
            <a:ext cx="1828800" cy="11811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EDFB89-7DF0-4314-9D24-A50E518B3665}"/>
              </a:ext>
            </a:extLst>
          </p:cNvPr>
          <p:cNvSpPr txBox="1"/>
          <p:nvPr/>
        </p:nvSpPr>
        <p:spPr>
          <a:xfrm>
            <a:off x="2327079" y="2937745"/>
            <a:ext cx="68917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b="1" dirty="0"/>
              <a:t>SB by «reading in the </a:t>
            </a:r>
            <a:r>
              <a:rPr lang="it-IT" sz="2200" b="1" dirty="0" err="1"/>
              <a:t>past</a:t>
            </a:r>
            <a:r>
              <a:rPr lang="it-IT" sz="2200" b="1" dirty="0"/>
              <a:t>», LB by «reading in the future»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AB41339-9CC1-4F5E-8A46-9F55179BAB22}"/>
                  </a:ext>
                </a:extLst>
              </p14:cNvPr>
              <p14:cNvContentPartPr/>
              <p14:nvPr/>
            </p14:nvContentPartPr>
            <p14:xfrm rot="2026186">
              <a:off x="9308022" y="2575642"/>
              <a:ext cx="388800" cy="2764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AB41339-9CC1-4F5E-8A46-9F55179BAB22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 rot="2026186">
                <a:off x="9303698" y="2571322"/>
                <a:ext cx="397448" cy="2851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973D3AA-7878-4707-8845-1C5533859992}"/>
              </a:ext>
            </a:extLst>
          </p:cNvPr>
          <p:cNvSpPr txBox="1"/>
          <p:nvPr/>
        </p:nvSpPr>
        <p:spPr>
          <a:xfrm>
            <a:off x="9611904" y="2650602"/>
            <a:ext cx="2311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Promising</a:t>
            </a:r>
            <a:r>
              <a:rPr lang="it-IT" sz="2400" b="1" dirty="0"/>
              <a:t> </a:t>
            </a:r>
            <a:r>
              <a:rPr lang="it-IT" sz="2400" b="1" dirty="0" err="1"/>
              <a:t>Semantics</a:t>
            </a:r>
            <a:endParaRPr lang="it-IT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338118E6-1E00-49B3-9BB3-6C8AB54ACE38}"/>
                  </a:ext>
                </a:extLst>
              </p14:cNvPr>
              <p14:cNvContentPartPr/>
              <p14:nvPr/>
            </p14:nvContentPartPr>
            <p14:xfrm rot="16774691">
              <a:off x="8409022" y="2841822"/>
              <a:ext cx="244980" cy="174208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338118E6-1E00-49B3-9BB3-6C8AB54ACE3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 rot="16774691">
                <a:off x="8404699" y="2837503"/>
                <a:ext cx="253626" cy="182846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7642DAA-DA7D-4535-BD08-D48301360720}"/>
              </a:ext>
            </a:extLst>
          </p:cNvPr>
          <p:cNvSpPr txBox="1"/>
          <p:nvPr/>
        </p:nvSpPr>
        <p:spPr>
          <a:xfrm>
            <a:off x="7884190" y="2460520"/>
            <a:ext cx="151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which</a:t>
            </a:r>
            <a:r>
              <a:rPr lang="it-IT" i="1" dirty="0"/>
              <a:t> future?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97D50820-7AAA-42E3-89B8-736EF5B01A78}"/>
                  </a:ext>
                </a:extLst>
              </p14:cNvPr>
              <p14:cNvContentPartPr/>
              <p14:nvPr/>
            </p14:nvContentPartPr>
            <p14:xfrm>
              <a:off x="2238025" y="5216949"/>
              <a:ext cx="4455000" cy="39528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97D50820-7AAA-42E3-89B8-736EF5B01A7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220025" y="5109309"/>
                <a:ext cx="449064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4F6A6F4A-4258-4032-932F-B798DA965EB5}"/>
                  </a:ext>
                </a:extLst>
              </p14:cNvPr>
              <p14:cNvContentPartPr/>
              <p14:nvPr/>
            </p14:nvContentPartPr>
            <p14:xfrm>
              <a:off x="4463545" y="4280229"/>
              <a:ext cx="19800" cy="2736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4F6A6F4A-4258-4032-932F-B798DA965E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45545" y="4172229"/>
                <a:ext cx="554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99377DA0-FAEF-47EE-AFC8-CC84C0F0F1FC}"/>
                  </a:ext>
                </a:extLst>
              </p14:cNvPr>
              <p14:cNvContentPartPr/>
              <p14:nvPr/>
            </p14:nvContentPartPr>
            <p14:xfrm>
              <a:off x="1732225" y="4968909"/>
              <a:ext cx="550800" cy="31752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99377DA0-FAEF-47EE-AFC8-CC84C0F0F1F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714573" y="4950909"/>
                <a:ext cx="586463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783622D5-38CE-4400-AA49-F94DE8444BEE}"/>
                  </a:ext>
                </a:extLst>
              </p14:cNvPr>
              <p14:cNvContentPartPr/>
              <p14:nvPr/>
            </p14:nvContentPartPr>
            <p14:xfrm>
              <a:off x="2183584" y="4758285"/>
              <a:ext cx="249120" cy="2397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783622D5-38CE-4400-AA49-F94DE8444BE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174944" y="4749645"/>
                <a:ext cx="2667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E68E30A5-AB53-4F68-98A9-EF1BDDD61842}"/>
                  </a:ext>
                </a:extLst>
              </p14:cNvPr>
              <p14:cNvContentPartPr/>
              <p14:nvPr/>
            </p14:nvContentPartPr>
            <p14:xfrm>
              <a:off x="4936955" y="4998045"/>
              <a:ext cx="263880" cy="25452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E68E30A5-AB53-4F68-98A9-EF1BDDD6184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928315" y="4989045"/>
                <a:ext cx="2815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E650FBC4-DFE5-4E79-BA27-5A8D8CF2C42C}"/>
                  </a:ext>
                </a:extLst>
              </p14:cNvPr>
              <p14:cNvContentPartPr/>
              <p14:nvPr/>
            </p14:nvContentPartPr>
            <p14:xfrm>
              <a:off x="9258385" y="5151069"/>
              <a:ext cx="367200" cy="28260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E650FBC4-DFE5-4E79-BA27-5A8D8CF2C42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254065" y="5146749"/>
                <a:ext cx="3758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61" name="Input penna 60">
                <a:extLst>
                  <a:ext uri="{FF2B5EF4-FFF2-40B4-BE49-F238E27FC236}">
                    <a16:creationId xmlns:a16="http://schemas.microsoft.com/office/drawing/2014/main" id="{02ED9889-C0E2-4F10-B0D4-CB09AA638037}"/>
                  </a:ext>
                </a:extLst>
              </p14:cNvPr>
              <p14:cNvContentPartPr/>
              <p14:nvPr/>
            </p14:nvContentPartPr>
            <p14:xfrm>
              <a:off x="9599665" y="5413869"/>
              <a:ext cx="257040" cy="364320"/>
            </p14:xfrm>
          </p:contentPart>
        </mc:Choice>
        <mc:Fallback xmlns="">
          <p:pic>
            <p:nvPicPr>
              <p:cNvPr id="61" name="Input penna 60">
                <a:extLst>
                  <a:ext uri="{FF2B5EF4-FFF2-40B4-BE49-F238E27FC236}">
                    <a16:creationId xmlns:a16="http://schemas.microsoft.com/office/drawing/2014/main" id="{02ED9889-C0E2-4F10-B0D4-CB09AA63803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595345" y="5409549"/>
                <a:ext cx="26568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B218C6F8-FE73-4B0C-842B-DF409F196C81}"/>
                  </a:ext>
                </a:extLst>
              </p14:cNvPr>
              <p14:cNvContentPartPr/>
              <p14:nvPr/>
            </p14:nvContentPartPr>
            <p14:xfrm>
              <a:off x="7755025" y="5341869"/>
              <a:ext cx="306360" cy="33444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B218C6F8-FE73-4B0C-842B-DF409F196C8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750705" y="5337549"/>
                <a:ext cx="3150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C736C955-B4C2-465C-992F-3EFDC7561148}"/>
                  </a:ext>
                </a:extLst>
              </p14:cNvPr>
              <p14:cNvContentPartPr/>
              <p14:nvPr/>
            </p14:nvContentPartPr>
            <p14:xfrm>
              <a:off x="8780224" y="5259126"/>
              <a:ext cx="829440" cy="29196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C736C955-B4C2-465C-992F-3EFDC756114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762584" y="5151486"/>
                <a:ext cx="86508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66" name="Input penna 65">
                <a:extLst>
                  <a:ext uri="{FF2B5EF4-FFF2-40B4-BE49-F238E27FC236}">
                    <a16:creationId xmlns:a16="http://schemas.microsoft.com/office/drawing/2014/main" id="{D33EED4E-9E69-4E35-A667-D90526199030}"/>
                  </a:ext>
                </a:extLst>
              </p14:cNvPr>
              <p14:cNvContentPartPr/>
              <p14:nvPr/>
            </p14:nvContentPartPr>
            <p14:xfrm>
              <a:off x="9612184" y="5686806"/>
              <a:ext cx="114120" cy="93240"/>
            </p14:xfrm>
          </p:contentPart>
        </mc:Choice>
        <mc:Fallback xmlns="">
          <p:pic>
            <p:nvPicPr>
              <p:cNvPr id="66" name="Input penna 65">
                <a:extLst>
                  <a:ext uri="{FF2B5EF4-FFF2-40B4-BE49-F238E27FC236}">
                    <a16:creationId xmlns:a16="http://schemas.microsoft.com/office/drawing/2014/main" id="{D33EED4E-9E69-4E35-A667-D90526199030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607864" y="5682486"/>
                <a:ext cx="1227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73559B87-56E8-4369-9F3E-36A225AC8BD6}"/>
                  </a:ext>
                </a:extLst>
              </p14:cNvPr>
              <p14:cNvContentPartPr/>
              <p14:nvPr/>
            </p14:nvContentPartPr>
            <p14:xfrm>
              <a:off x="7749904" y="5038446"/>
              <a:ext cx="318600" cy="298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73559B87-56E8-4369-9F3E-36A225AC8BD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745584" y="5034126"/>
                <a:ext cx="3272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83AF1404-9B25-4C37-9C21-402B1E06DDE3}"/>
                  </a:ext>
                </a:extLst>
              </p14:cNvPr>
              <p14:cNvContentPartPr/>
              <p14:nvPr/>
            </p14:nvContentPartPr>
            <p14:xfrm>
              <a:off x="8057344" y="5106126"/>
              <a:ext cx="1209600" cy="15552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83AF1404-9B25-4C37-9C21-402B1E06DDE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039344" y="4998486"/>
                <a:ext cx="124524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7B3A89DB-A0C8-4F89-BCBF-114472655C08}"/>
                  </a:ext>
                </a:extLst>
              </p14:cNvPr>
              <p14:cNvContentPartPr/>
              <p14:nvPr/>
            </p14:nvContentPartPr>
            <p14:xfrm>
              <a:off x="8040960" y="5429160"/>
              <a:ext cx="28800" cy="1969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7B3A89DB-A0C8-4F89-BCBF-114472655C0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036640" y="5424840"/>
                <a:ext cx="374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7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96017360-305A-4CAD-894C-8351B988E6F6}"/>
                  </a:ext>
                </a:extLst>
              </p14:cNvPr>
              <p14:cNvContentPartPr/>
              <p14:nvPr/>
            </p14:nvContentPartPr>
            <p14:xfrm>
              <a:off x="8057520" y="5244480"/>
              <a:ext cx="1395720" cy="29880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96017360-305A-4CAD-894C-8351B988E6F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039525" y="5136840"/>
                <a:ext cx="1431351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CC23616A-B9BD-444B-B50F-E5AE8EF7FCF6}"/>
                  </a:ext>
                </a:extLst>
              </p14:cNvPr>
              <p14:cNvContentPartPr/>
              <p14:nvPr/>
            </p14:nvContentPartPr>
            <p14:xfrm>
              <a:off x="9609664" y="5179878"/>
              <a:ext cx="313688" cy="2826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CC23616A-B9BD-444B-B50F-E5AE8EF7FCF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605347" y="5175558"/>
                <a:ext cx="322322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D4E1C7F8-0FB6-48F7-B65A-997CD819C917}"/>
                  </a:ext>
                </a:extLst>
              </p14:cNvPr>
              <p14:cNvContentPartPr/>
              <p14:nvPr/>
            </p14:nvContentPartPr>
            <p14:xfrm>
              <a:off x="9726480" y="5229360"/>
              <a:ext cx="66960" cy="1339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D4E1C7F8-0FB6-48F7-B65A-997CD819C91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722160" y="5225040"/>
                <a:ext cx="756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3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B5DE30B3-58B0-42A5-B1E7-9762B8E17FB9}"/>
                  </a:ext>
                </a:extLst>
              </p14:cNvPr>
              <p14:cNvContentPartPr/>
              <p14:nvPr/>
            </p14:nvContentPartPr>
            <p14:xfrm>
              <a:off x="8023680" y="5234040"/>
              <a:ext cx="1598040" cy="138240"/>
            </p14:xfrm>
          </p:contentPart>
        </mc:Choice>
        <mc:Fallback xmlns=""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B5DE30B3-58B0-42A5-B1E7-9762B8E17FB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005680" y="5126400"/>
                <a:ext cx="163368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5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F0C33470-66C2-438D-84C4-5EB281667D18}"/>
                  </a:ext>
                </a:extLst>
              </p14:cNvPr>
              <p14:cNvContentPartPr/>
              <p14:nvPr/>
            </p14:nvContentPartPr>
            <p14:xfrm>
              <a:off x="9158400" y="5141520"/>
              <a:ext cx="442800" cy="1173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F0C33470-66C2-438D-84C4-5EB281667D1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140400" y="5033880"/>
                <a:ext cx="4784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7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9BDFB5A8-6372-4199-A9D5-3D31BDE36B27}"/>
                  </a:ext>
                </a:extLst>
              </p14:cNvPr>
              <p14:cNvContentPartPr/>
              <p14:nvPr/>
            </p14:nvContentPartPr>
            <p14:xfrm>
              <a:off x="7787780" y="5068547"/>
              <a:ext cx="254160" cy="25164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9BDFB5A8-6372-4199-A9D5-3D31BDE36B27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769805" y="4960907"/>
                <a:ext cx="28975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9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F0E84B9D-C6F7-4F11-9385-19573045713A}"/>
                  </a:ext>
                </a:extLst>
              </p14:cNvPr>
              <p14:cNvContentPartPr/>
              <p14:nvPr/>
            </p14:nvContentPartPr>
            <p14:xfrm>
              <a:off x="9268820" y="5161067"/>
              <a:ext cx="569520" cy="576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F0E84B9D-C6F7-4F11-9385-19573045713A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251169" y="5053134"/>
                <a:ext cx="605183" cy="791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1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11B38500-6C45-48AC-8F2A-DC00973F1CA5}"/>
                  </a:ext>
                </a:extLst>
              </p14:cNvPr>
              <p14:cNvContentPartPr/>
              <p14:nvPr/>
            </p14:nvContentPartPr>
            <p14:xfrm>
              <a:off x="9643397" y="5201747"/>
              <a:ext cx="254520" cy="19836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11B38500-6C45-48AC-8F2A-DC00973F1CA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9625397" y="5093911"/>
                <a:ext cx="290160" cy="414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3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14371D99-511A-4DF2-A318-B331E9C68AED}"/>
                  </a:ext>
                </a:extLst>
              </p14:cNvPr>
              <p14:cNvContentPartPr/>
              <p14:nvPr/>
            </p14:nvContentPartPr>
            <p14:xfrm>
              <a:off x="9709522" y="3043269"/>
              <a:ext cx="1302480" cy="2556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14371D99-511A-4DF2-A318-B331E9C68AE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9691522" y="3025269"/>
                <a:ext cx="1338120" cy="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812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0017 0.070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9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6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9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and </a:t>
            </a:r>
            <a:r>
              <a:rPr lang="it-IT" dirty="0" err="1"/>
              <a:t>operational</a:t>
            </a:r>
            <a:r>
              <a:rPr lang="it-IT" dirty="0"/>
              <a:t> «</a:t>
            </a:r>
            <a:r>
              <a:rPr lang="it-IT" dirty="0" err="1"/>
              <a:t>promising</a:t>
            </a:r>
            <a:r>
              <a:rPr lang="it-IT" dirty="0"/>
              <a:t>» </a:t>
            </a:r>
            <a:r>
              <a:rPr lang="it-IT" dirty="0" err="1"/>
              <a:t>semantics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4C854C7-A8D1-4116-838A-91B8A6F4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074" y="1690688"/>
            <a:ext cx="7724612" cy="77578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60405A0-A97B-4D48-B75F-E9E538983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074" y="2675304"/>
            <a:ext cx="7077842" cy="142746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F304A47-0A7B-40F7-A4FD-0F4A947D3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9993" y="3502693"/>
            <a:ext cx="3257550" cy="12001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FA16676-E65A-4CAC-AFD7-32B338F94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8074" y="4158856"/>
            <a:ext cx="6686550" cy="5619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20EB1FB-94DD-48C2-9B61-2E7987264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500" y="4776919"/>
            <a:ext cx="7239000" cy="16383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A6CE7D0-BA76-49D7-A4EC-480BC1B0E7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6025" y="4834069"/>
            <a:ext cx="72294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4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and </a:t>
            </a:r>
            <a:r>
              <a:rPr lang="it-IT" dirty="0" err="1"/>
              <a:t>operational</a:t>
            </a:r>
            <a:r>
              <a:rPr lang="it-IT" dirty="0"/>
              <a:t> «</a:t>
            </a:r>
            <a:r>
              <a:rPr lang="it-IT" dirty="0" err="1"/>
              <a:t>promising</a:t>
            </a:r>
            <a:r>
              <a:rPr lang="it-IT" dirty="0"/>
              <a:t>» </a:t>
            </a:r>
            <a:r>
              <a:rPr lang="it-IT" dirty="0" err="1"/>
              <a:t>semantics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5654750-821B-4BE2-A254-EE7654869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819" y="1828800"/>
            <a:ext cx="8102609" cy="382682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C17CE60-DA04-4E9A-BC11-A002FDA1F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58" y="2018172"/>
            <a:ext cx="8345129" cy="282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7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and </a:t>
            </a:r>
            <a:r>
              <a:rPr lang="it-IT" dirty="0" err="1"/>
              <a:t>operational</a:t>
            </a:r>
            <a:r>
              <a:rPr lang="it-IT" dirty="0"/>
              <a:t> «</a:t>
            </a:r>
            <a:r>
              <a:rPr lang="it-IT" dirty="0" err="1"/>
              <a:t>promising</a:t>
            </a:r>
            <a:r>
              <a:rPr lang="it-IT" dirty="0"/>
              <a:t>» </a:t>
            </a:r>
            <a:r>
              <a:rPr lang="it-IT" dirty="0" err="1"/>
              <a:t>semantics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CD3FB55-9AB4-4DCA-856D-9E02F2A0DF21}"/>
              </a:ext>
            </a:extLst>
          </p:cNvPr>
          <p:cNvSpPr txBox="1"/>
          <p:nvPr/>
        </p:nvSpPr>
        <p:spPr>
          <a:xfrm>
            <a:off x="950495" y="1690688"/>
            <a:ext cx="1017871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200" dirty="0"/>
              <a:t>A thread </a:t>
            </a:r>
            <a:r>
              <a:rPr lang="en-US" sz="2200" i="1" dirty="0"/>
              <a:t>T</a:t>
            </a:r>
            <a:r>
              <a:rPr lang="en-US" sz="2200" dirty="0"/>
              <a:t> may </a:t>
            </a:r>
            <a:r>
              <a:rPr lang="en-US" sz="2200" dirty="0" err="1"/>
              <a:t>nondeterministically</a:t>
            </a:r>
            <a:r>
              <a:rPr lang="en-US" sz="2200" dirty="0"/>
              <a:t> “promise” to write a value </a:t>
            </a:r>
            <a:r>
              <a:rPr lang="en-US" sz="2200" i="1" dirty="0"/>
              <a:t>v</a:t>
            </a:r>
            <a:r>
              <a:rPr lang="en-US" sz="2200" dirty="0"/>
              <a:t> to a memory location </a:t>
            </a:r>
            <a:r>
              <a:rPr lang="en-US" sz="2200" i="1" dirty="0"/>
              <a:t>x</a:t>
            </a:r>
            <a:r>
              <a:rPr lang="en-US" sz="2200" dirty="0"/>
              <a:t> at some point in the future</a:t>
            </a:r>
          </a:p>
          <a:p>
            <a:pPr marL="285750" indent="-285750">
              <a:buFontTx/>
              <a:buChar char="-"/>
            </a:pPr>
            <a:endParaRPr lang="en-US" sz="2200" dirty="0"/>
          </a:p>
          <a:p>
            <a:pPr marL="285750" indent="-285750">
              <a:buFontTx/>
              <a:buChar char="-"/>
            </a:pPr>
            <a:r>
              <a:rPr lang="en-US" sz="2200" dirty="0"/>
              <a:t>From the point of view of other threads, a promise is no different from an ordinary write</a:t>
            </a:r>
          </a:p>
          <a:p>
            <a:pPr marL="285750" indent="-285750">
              <a:buFontTx/>
              <a:buChar char="-"/>
            </a:pPr>
            <a:endParaRPr lang="en-US" sz="2200" dirty="0"/>
          </a:p>
          <a:p>
            <a:pPr marL="285750" indent="-285750">
              <a:buFontTx/>
              <a:buChar char="-"/>
            </a:pPr>
            <a:r>
              <a:rPr lang="en-US" sz="2200" dirty="0"/>
              <a:t>In contrast, T cannot read from its own promised write until T has fulfilled the promise</a:t>
            </a:r>
          </a:p>
          <a:p>
            <a:pPr marL="285750" indent="-285750">
              <a:buFontTx/>
              <a:buChar char="-"/>
            </a:pPr>
            <a:endParaRPr lang="en-US" sz="2200" dirty="0"/>
          </a:p>
          <a:p>
            <a:pPr marL="285750" indent="-285750">
              <a:buFontTx/>
              <a:buChar char="-"/>
            </a:pPr>
            <a:r>
              <a:rPr lang="en-US" sz="2200" dirty="0"/>
              <a:t>Allow </a:t>
            </a:r>
            <a:r>
              <a:rPr lang="en-US" sz="2200" i="1" dirty="0"/>
              <a:t>T</a:t>
            </a:r>
            <a:r>
              <a:rPr lang="en-US" sz="2200" dirty="0"/>
              <a:t> to promise to write </a:t>
            </a:r>
            <a:r>
              <a:rPr lang="en-US" sz="2200" i="1" dirty="0"/>
              <a:t>v</a:t>
            </a:r>
            <a:r>
              <a:rPr lang="en-US" sz="2200" dirty="0"/>
              <a:t> to </a:t>
            </a:r>
            <a:r>
              <a:rPr lang="en-US" sz="2200" i="1" dirty="0"/>
              <a:t>x</a:t>
            </a:r>
            <a:r>
              <a:rPr lang="en-US" sz="2200" dirty="0"/>
              <a:t> if it is possible to </a:t>
            </a:r>
            <a:r>
              <a:rPr lang="en-US" sz="2200" i="1" dirty="0"/>
              <a:t>thread-locally certify </a:t>
            </a:r>
            <a:r>
              <a:rPr lang="en-US" sz="2200" dirty="0"/>
              <a:t>that the promise can be fulfilled in a finite number of steps. Every step a thread takes, it must re-certify all its outstanding promises to make sure they can still be fulfilled</a:t>
            </a: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595377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Weird</a:t>
            </a:r>
            <a:r>
              <a:rPr lang="it-IT" dirty="0"/>
              <a:t>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2BD54F-6F0B-4197-8A5A-ED4B15F7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500"/>
            <a:ext cx="4457128" cy="24557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26956E7-5256-4922-8330-3A356E51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782" y="1790916"/>
            <a:ext cx="1999963" cy="585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5CB931E-02DD-42E2-9EAB-CCA49EFC19F4}"/>
                  </a:ext>
                </a:extLst>
              </p14:cNvPr>
              <p14:cNvContentPartPr/>
              <p14:nvPr/>
            </p14:nvContentPartPr>
            <p14:xfrm>
              <a:off x="7433902" y="5001142"/>
              <a:ext cx="174600" cy="279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5CB931E-02DD-42E2-9EAB-CCA49EFC19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9582" y="4996822"/>
                <a:ext cx="1832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1DF7F7F6-D382-4DD6-8531-517CCC1C14F5}"/>
                  </a:ext>
                </a:extLst>
              </p14:cNvPr>
              <p14:cNvContentPartPr/>
              <p14:nvPr/>
            </p14:nvContentPartPr>
            <p14:xfrm>
              <a:off x="10158742" y="5081062"/>
              <a:ext cx="190440" cy="376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1DF7F7F6-D382-4DD6-8531-517CCC1C14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4422" y="5076742"/>
                <a:ext cx="1990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0F7BE02F-53A6-4DF0-9859-334D82112D23}"/>
                  </a:ext>
                </a:extLst>
              </p14:cNvPr>
              <p14:cNvContentPartPr/>
              <p14:nvPr/>
            </p14:nvContentPartPr>
            <p14:xfrm>
              <a:off x="7608862" y="4516222"/>
              <a:ext cx="523800" cy="40320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0F7BE02F-53A6-4DF0-9859-334D82112D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04542" y="4511902"/>
                <a:ext cx="5324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18432721-2ADB-4D74-9A30-7D2A771ECDDA}"/>
                  </a:ext>
                </a:extLst>
              </p14:cNvPr>
              <p14:cNvContentPartPr/>
              <p14:nvPr/>
            </p14:nvContentPartPr>
            <p14:xfrm>
              <a:off x="10238662" y="4584262"/>
              <a:ext cx="551160" cy="37764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18432721-2ADB-4D74-9A30-7D2A771ECD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34342" y="4579942"/>
                <a:ext cx="5598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480DA618-F42B-4E02-BF5D-D60186492D9D}"/>
                  </a:ext>
                </a:extLst>
              </p14:cNvPr>
              <p14:cNvContentPartPr/>
              <p14:nvPr/>
            </p14:nvContentPartPr>
            <p14:xfrm>
              <a:off x="796320" y="2491560"/>
              <a:ext cx="379440" cy="48924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480DA618-F42B-4E02-BF5D-D60186492D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7672" y="2482560"/>
                <a:ext cx="397097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CD66B057-4212-4191-8008-0EFA00040889}"/>
                  </a:ext>
                </a:extLst>
              </p14:cNvPr>
              <p14:cNvContentPartPr/>
              <p14:nvPr/>
            </p14:nvContentPartPr>
            <p14:xfrm>
              <a:off x="3154320" y="2320200"/>
              <a:ext cx="407520" cy="35028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CD66B057-4212-4191-8008-0EFA000408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45672" y="2311200"/>
                <a:ext cx="425176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45607470-9AF3-4B44-BD97-1A14FDAB2ED7}"/>
                  </a:ext>
                </a:extLst>
              </p14:cNvPr>
              <p14:cNvContentPartPr/>
              <p14:nvPr/>
            </p14:nvContentPartPr>
            <p14:xfrm>
              <a:off x="8138160" y="4845240"/>
              <a:ext cx="182520" cy="4680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45607470-9AF3-4B44-BD97-1A14FDAB2E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20520" y="4737240"/>
                <a:ext cx="2181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92B12848-6C29-4A8D-B1A8-0D597D2B6D22}"/>
                  </a:ext>
                </a:extLst>
              </p14:cNvPr>
              <p14:cNvContentPartPr/>
              <p14:nvPr/>
            </p14:nvContentPartPr>
            <p14:xfrm>
              <a:off x="8150040" y="4670280"/>
              <a:ext cx="224640" cy="9072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92B12848-6C29-4A8D-B1A8-0D597D2B6D2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32400" y="4562640"/>
                <a:ext cx="26028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43" name="Input penna 42">
                <a:extLst>
                  <a:ext uri="{FF2B5EF4-FFF2-40B4-BE49-F238E27FC236}">
                    <a16:creationId xmlns:a16="http://schemas.microsoft.com/office/drawing/2014/main" id="{C3BD01A9-7414-4BF3-8BF0-C4EB0CABDCF6}"/>
                  </a:ext>
                </a:extLst>
              </p14:cNvPr>
              <p14:cNvContentPartPr/>
              <p14:nvPr/>
            </p14:nvContentPartPr>
            <p14:xfrm>
              <a:off x="9950400" y="4757760"/>
              <a:ext cx="287640" cy="213120"/>
            </p14:xfrm>
          </p:contentPart>
        </mc:Choice>
        <mc:Fallback xmlns="">
          <p:pic>
            <p:nvPicPr>
              <p:cNvPr id="43" name="Input penna 42">
                <a:extLst>
                  <a:ext uri="{FF2B5EF4-FFF2-40B4-BE49-F238E27FC236}">
                    <a16:creationId xmlns:a16="http://schemas.microsoft.com/office/drawing/2014/main" id="{C3BD01A9-7414-4BF3-8BF0-C4EB0CABDCF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932377" y="4650120"/>
                <a:ext cx="323325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2EFB2C54-F244-49C3-A282-34CDA24E665F}"/>
                  </a:ext>
                </a:extLst>
              </p14:cNvPr>
              <p14:cNvContentPartPr/>
              <p14:nvPr/>
            </p14:nvContentPartPr>
            <p14:xfrm>
              <a:off x="7621560" y="3952800"/>
              <a:ext cx="583920" cy="55944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2EFB2C54-F244-49C3-A282-34CDA24E665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617240" y="3948480"/>
                <a:ext cx="5925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5205CA19-844E-41FA-A923-1ABE1B4DF6BB}"/>
                  </a:ext>
                </a:extLst>
              </p14:cNvPr>
              <p14:cNvContentPartPr/>
              <p14:nvPr/>
            </p14:nvContentPartPr>
            <p14:xfrm>
              <a:off x="640440" y="4760280"/>
              <a:ext cx="4624560" cy="30456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5205CA19-844E-41FA-A923-1ABE1B4DF6B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2440" y="4652280"/>
                <a:ext cx="46602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60" name="Input penna 59">
                <a:extLst>
                  <a:ext uri="{FF2B5EF4-FFF2-40B4-BE49-F238E27FC236}">
                    <a16:creationId xmlns:a16="http://schemas.microsoft.com/office/drawing/2014/main" id="{7A48D4BD-D590-48FA-B593-638E773BC75D}"/>
                  </a:ext>
                </a:extLst>
              </p14:cNvPr>
              <p14:cNvContentPartPr/>
              <p14:nvPr/>
            </p14:nvContentPartPr>
            <p14:xfrm>
              <a:off x="6835320" y="4269960"/>
              <a:ext cx="731520" cy="451440"/>
            </p14:xfrm>
          </p:contentPart>
        </mc:Choice>
        <mc:Fallback xmlns="">
          <p:pic>
            <p:nvPicPr>
              <p:cNvPr id="60" name="Input penna 59">
                <a:extLst>
                  <a:ext uri="{FF2B5EF4-FFF2-40B4-BE49-F238E27FC236}">
                    <a16:creationId xmlns:a16="http://schemas.microsoft.com/office/drawing/2014/main" id="{7A48D4BD-D590-48FA-B593-638E773BC75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817680" y="4252320"/>
                <a:ext cx="76716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64A06778-D3D7-4F98-B266-724B5B03D4D8}"/>
                  </a:ext>
                </a:extLst>
              </p14:cNvPr>
              <p14:cNvContentPartPr/>
              <p14:nvPr/>
            </p14:nvContentPartPr>
            <p14:xfrm>
              <a:off x="742680" y="3071880"/>
              <a:ext cx="380160" cy="28908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64A06778-D3D7-4F98-B266-724B5B03D4D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4680" y="3054240"/>
                <a:ext cx="415800" cy="3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E8278F91-9A62-4AEF-BF01-3660936F4A0E}"/>
                  </a:ext>
                </a:extLst>
              </p14:cNvPr>
              <p14:cNvContentPartPr/>
              <p14:nvPr/>
            </p14:nvContentPartPr>
            <p14:xfrm>
              <a:off x="6492240" y="4514760"/>
              <a:ext cx="243000" cy="36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E8278F91-9A62-4AEF-BF01-3660936F4A0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74240" y="4496760"/>
                <a:ext cx="278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FDAA71F8-0AC2-4759-8B02-76B642963A6F}"/>
                  </a:ext>
                </a:extLst>
              </p14:cNvPr>
              <p14:cNvContentPartPr/>
              <p14:nvPr/>
            </p14:nvContentPartPr>
            <p14:xfrm>
              <a:off x="10712520" y="4084200"/>
              <a:ext cx="492840" cy="50328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FDAA71F8-0AC2-4759-8B02-76B642963A6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694520" y="4066560"/>
                <a:ext cx="52848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78F83DD5-F54A-4798-9BD1-18F7307ECD84}"/>
                  </a:ext>
                </a:extLst>
              </p14:cNvPr>
              <p14:cNvContentPartPr/>
              <p14:nvPr/>
            </p14:nvContentPartPr>
            <p14:xfrm>
              <a:off x="11304000" y="4320000"/>
              <a:ext cx="220320" cy="2340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78F83DD5-F54A-4798-9BD1-18F7307ECD84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286331" y="4302360"/>
                <a:ext cx="256018" cy="5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033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-0.00169 0.0708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354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0.00898 -0.0930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-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8395E-16 L 0.00547 -0.07338 C 0.00612 -0.08981 0.01042 -0.10069 0.01693 -0.10486 C 0.0237 -0.10903 0.03034 -0.10556 0.03698 -0.09352 L 0.06836 -0.04306 " pathEditMode="relative" rAng="20400000" ptsTypes="AAAAA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5" y="-629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48148E-6 L -0.00768 0.06273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68 0.06273 L -0.00807 0.19954 " pathEditMode="relative" rAng="0" ptsTypes="AA">
                                      <p:cBhvr>
                                        <p:cTn id="48" dur="6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682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BB26BFD3-1512-4883-A2AE-480746B52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468" y="1730127"/>
            <a:ext cx="4013007" cy="33613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42410D7-A24C-44DB-8038-3D412088D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949" y="2245983"/>
            <a:ext cx="4422884" cy="232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076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Weird</a:t>
            </a:r>
            <a:r>
              <a:rPr lang="it-IT" dirty="0"/>
              <a:t>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2BD54F-6F0B-4197-8A5A-ED4B15F7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500"/>
            <a:ext cx="4457128" cy="24557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26956E7-5256-4922-8330-3A356E51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782" y="1790916"/>
            <a:ext cx="1999963" cy="585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5CB931E-02DD-42E2-9EAB-CCA49EFC19F4}"/>
                  </a:ext>
                </a:extLst>
              </p14:cNvPr>
              <p14:cNvContentPartPr/>
              <p14:nvPr/>
            </p14:nvContentPartPr>
            <p14:xfrm>
              <a:off x="7433902" y="5001142"/>
              <a:ext cx="174600" cy="279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5CB931E-02DD-42E2-9EAB-CCA49EFC19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9582" y="4996822"/>
                <a:ext cx="1832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1DF7F7F6-D382-4DD6-8531-517CCC1C14F5}"/>
                  </a:ext>
                </a:extLst>
              </p14:cNvPr>
              <p14:cNvContentPartPr/>
              <p14:nvPr/>
            </p14:nvContentPartPr>
            <p14:xfrm>
              <a:off x="10158742" y="5081062"/>
              <a:ext cx="190440" cy="376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1DF7F7F6-D382-4DD6-8531-517CCC1C14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4422" y="5076742"/>
                <a:ext cx="1990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0F7BE02F-53A6-4DF0-9859-334D82112D23}"/>
                  </a:ext>
                </a:extLst>
              </p14:cNvPr>
              <p14:cNvContentPartPr/>
              <p14:nvPr/>
            </p14:nvContentPartPr>
            <p14:xfrm>
              <a:off x="7608862" y="4516222"/>
              <a:ext cx="523800" cy="40320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0F7BE02F-53A6-4DF0-9859-334D82112D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04542" y="4511902"/>
                <a:ext cx="5324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18432721-2ADB-4D74-9A30-7D2A771ECDDA}"/>
                  </a:ext>
                </a:extLst>
              </p14:cNvPr>
              <p14:cNvContentPartPr/>
              <p14:nvPr/>
            </p14:nvContentPartPr>
            <p14:xfrm>
              <a:off x="10238662" y="4584262"/>
              <a:ext cx="551160" cy="37764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18432721-2ADB-4D74-9A30-7D2A771ECD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34342" y="4579942"/>
                <a:ext cx="5598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480DA618-F42B-4E02-BF5D-D60186492D9D}"/>
                  </a:ext>
                </a:extLst>
              </p14:cNvPr>
              <p14:cNvContentPartPr/>
              <p14:nvPr/>
            </p14:nvContentPartPr>
            <p14:xfrm>
              <a:off x="796320" y="2491560"/>
              <a:ext cx="379440" cy="48924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480DA618-F42B-4E02-BF5D-D60186492D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7672" y="2482560"/>
                <a:ext cx="397097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CD66B057-4212-4191-8008-0EFA00040889}"/>
                  </a:ext>
                </a:extLst>
              </p14:cNvPr>
              <p14:cNvContentPartPr/>
              <p14:nvPr/>
            </p14:nvContentPartPr>
            <p14:xfrm>
              <a:off x="3188610" y="2797455"/>
              <a:ext cx="407520" cy="35028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CD66B057-4212-4191-8008-0EFA000408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79962" y="2788455"/>
                <a:ext cx="425176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45607470-9AF3-4B44-BD97-1A14FDAB2ED7}"/>
                  </a:ext>
                </a:extLst>
              </p14:cNvPr>
              <p14:cNvContentPartPr/>
              <p14:nvPr/>
            </p14:nvContentPartPr>
            <p14:xfrm>
              <a:off x="8238240" y="4232520"/>
              <a:ext cx="182520" cy="4680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45607470-9AF3-4B44-BD97-1A14FDAB2E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20600" y="4124520"/>
                <a:ext cx="2181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92B12848-6C29-4A8D-B1A8-0D597D2B6D22}"/>
                  </a:ext>
                </a:extLst>
              </p14:cNvPr>
              <p14:cNvContentPartPr/>
              <p14:nvPr/>
            </p14:nvContentPartPr>
            <p14:xfrm>
              <a:off x="8150040" y="4670280"/>
              <a:ext cx="224640" cy="9072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92B12848-6C29-4A8D-B1A8-0D597D2B6D2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32400" y="4562640"/>
                <a:ext cx="26028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2EFB2C54-F244-49C3-A282-34CDA24E665F}"/>
                  </a:ext>
                </a:extLst>
              </p14:cNvPr>
              <p14:cNvContentPartPr/>
              <p14:nvPr/>
            </p14:nvContentPartPr>
            <p14:xfrm>
              <a:off x="7621560" y="3952800"/>
              <a:ext cx="583920" cy="55944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2EFB2C54-F244-49C3-A282-34CDA24E66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17240" y="3948480"/>
                <a:ext cx="5925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5205CA19-844E-41FA-A923-1ABE1B4DF6BB}"/>
                  </a:ext>
                </a:extLst>
              </p14:cNvPr>
              <p14:cNvContentPartPr/>
              <p14:nvPr/>
            </p14:nvContentPartPr>
            <p14:xfrm>
              <a:off x="640440" y="4760280"/>
              <a:ext cx="4624560" cy="30456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5205CA19-844E-41FA-A923-1ABE1B4DF6B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2440" y="4652280"/>
                <a:ext cx="46602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FDAA71F8-0AC2-4759-8B02-76B642963A6F}"/>
                  </a:ext>
                </a:extLst>
              </p14:cNvPr>
              <p14:cNvContentPartPr/>
              <p14:nvPr/>
            </p14:nvContentPartPr>
            <p14:xfrm>
              <a:off x="10712520" y="4084200"/>
              <a:ext cx="492840" cy="50328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FDAA71F8-0AC2-4759-8B02-76B642963A6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94520" y="4066560"/>
                <a:ext cx="52848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6E07D57F-9EBC-43E7-841D-2A7FBA5DD8EF}"/>
                  </a:ext>
                </a:extLst>
              </p14:cNvPr>
              <p14:cNvContentPartPr/>
              <p14:nvPr/>
            </p14:nvContentPartPr>
            <p14:xfrm>
              <a:off x="902520" y="4309200"/>
              <a:ext cx="423360" cy="28764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6E07D57F-9EBC-43E7-841D-2A7FBA5DD8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4520" y="4291200"/>
                <a:ext cx="4590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3D0F9149-501A-4FDA-B6AC-3B1E34878A28}"/>
                  </a:ext>
                </a:extLst>
              </p14:cNvPr>
              <p14:cNvContentPartPr/>
              <p14:nvPr/>
            </p14:nvContentPartPr>
            <p14:xfrm>
              <a:off x="9965520" y="4822200"/>
              <a:ext cx="255600" cy="583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3D0F9149-501A-4FDA-B6AC-3B1E34878A2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947880" y="4714200"/>
                <a:ext cx="2912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A9CAAC76-083D-44C9-A52A-2602EB71B8D5}"/>
                  </a:ext>
                </a:extLst>
              </p14:cNvPr>
              <p14:cNvContentPartPr/>
              <p14:nvPr/>
            </p14:nvContentPartPr>
            <p14:xfrm>
              <a:off x="9972360" y="4681080"/>
              <a:ext cx="283320" cy="5148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A9CAAC76-083D-44C9-A52A-2602EB71B8D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54720" y="4573440"/>
                <a:ext cx="3189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7B6403D0-2047-4E19-82C8-850EAD11A04E}"/>
                  </a:ext>
                </a:extLst>
              </p14:cNvPr>
              <p14:cNvContentPartPr/>
              <p14:nvPr/>
            </p14:nvContentPartPr>
            <p14:xfrm>
              <a:off x="3188520" y="3314520"/>
              <a:ext cx="273600" cy="30060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7B6403D0-2047-4E19-82C8-850EAD11A04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170880" y="3296880"/>
                <a:ext cx="3092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642FF95A-D30F-499B-B2D4-3AFE21CEAF98}"/>
                  </a:ext>
                </a:extLst>
              </p14:cNvPr>
              <p14:cNvContentPartPr/>
              <p14:nvPr/>
            </p14:nvContentPartPr>
            <p14:xfrm>
              <a:off x="10376640" y="4331520"/>
              <a:ext cx="247680" cy="3492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642FF95A-D30F-499B-B2D4-3AFE21CEAF98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359000" y="4313520"/>
                <a:ext cx="2833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7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8FD11705-2E1B-4171-98A3-B8116B3BA659}"/>
                  </a:ext>
                </a:extLst>
              </p14:cNvPr>
              <p14:cNvContentPartPr/>
              <p14:nvPr/>
            </p14:nvContentPartPr>
            <p14:xfrm>
              <a:off x="8263800" y="4115880"/>
              <a:ext cx="180000" cy="3420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8FD11705-2E1B-4171-98A3-B8116B3BA65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245800" y="4097880"/>
                <a:ext cx="21564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D9EE3FAF-F54E-4B2D-90CE-5453BCC7400F}"/>
                  </a:ext>
                </a:extLst>
              </p14:cNvPr>
              <p14:cNvContentPartPr/>
              <p14:nvPr/>
            </p14:nvContentPartPr>
            <p14:xfrm>
              <a:off x="6986160" y="3561840"/>
              <a:ext cx="635760" cy="44064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D9EE3FAF-F54E-4B2D-90CE-5453BCC7400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968520" y="3543840"/>
                <a:ext cx="671400" cy="47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72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59259E-6 L 0.00195 0.0685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3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0.06852 L 0.01406 0.19815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648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0039 -0.00093 L 0.0039 -0.00093 C 0.00677 -0.00278 0.00989 -0.00278 0.01237 -0.00602 C 0.01523 -0.00973 0.01888 -0.02107 0.01888 -0.02107 C 0.01927 -0.02385 0.02005 -0.02639 0.01979 -0.0294 C 0.01966 -0.03172 0.01875 -0.03403 0.01797 -0.03588 C 0.01692 -0.03843 0.01562 -0.04074 0.01419 -0.0426 C 0.01172 -0.04584 0.00846 -0.04676 0.00573 -0.04931 C 0.00442 -0.0507 0.00338 -0.05301 0.00208 -0.05417 C -0.00118 -0.05718 -0.00482 -0.05811 -0.00834 -0.05926 C -0.02058 -0.07014 -0.01146 -0.06343 -0.04115 -0.06088 C -0.04453 -0.06065 -0.04792 -0.05973 -0.05144 -0.05926 C -0.05261 -0.0588 -0.05651 -0.05764 -0.05521 -0.05764 C -0.05313 -0.05764 -0.04506 -0.06204 -0.04388 -0.0625 C -0.04297 -0.06482 -0.03959 -0.06875 -0.04115 -0.06922 C -0.04701 -0.07107 -0.05886 -0.0676 -0.05886 -0.0676 " pathEditMode="relative" ptsTypes="AAAAAAAAAAAAAAAA">
                                      <p:cBhvr>
                                        <p:cTn id="20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Weird</a:t>
            </a:r>
            <a:r>
              <a:rPr lang="it-IT" dirty="0"/>
              <a:t>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2BD54F-6F0B-4197-8A5A-ED4B15F7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500"/>
            <a:ext cx="4457128" cy="24557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26956E7-5256-4922-8330-3A356E51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782" y="1790916"/>
            <a:ext cx="1999963" cy="585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5CB931E-02DD-42E2-9EAB-CCA49EFC19F4}"/>
                  </a:ext>
                </a:extLst>
              </p14:cNvPr>
              <p14:cNvContentPartPr/>
              <p14:nvPr/>
            </p14:nvContentPartPr>
            <p14:xfrm>
              <a:off x="7433902" y="5001142"/>
              <a:ext cx="174600" cy="279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5CB931E-02DD-42E2-9EAB-CCA49EFC19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9582" y="4996822"/>
                <a:ext cx="1832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1DF7F7F6-D382-4DD6-8531-517CCC1C14F5}"/>
                  </a:ext>
                </a:extLst>
              </p14:cNvPr>
              <p14:cNvContentPartPr/>
              <p14:nvPr/>
            </p14:nvContentPartPr>
            <p14:xfrm>
              <a:off x="10158742" y="5081062"/>
              <a:ext cx="190440" cy="376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1DF7F7F6-D382-4DD6-8531-517CCC1C14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4422" y="5076742"/>
                <a:ext cx="1990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0F7BE02F-53A6-4DF0-9859-334D82112D23}"/>
                  </a:ext>
                </a:extLst>
              </p14:cNvPr>
              <p14:cNvContentPartPr/>
              <p14:nvPr/>
            </p14:nvContentPartPr>
            <p14:xfrm>
              <a:off x="7608862" y="4516222"/>
              <a:ext cx="523800" cy="40320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0F7BE02F-53A6-4DF0-9859-334D82112D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04542" y="4511902"/>
                <a:ext cx="5324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18432721-2ADB-4D74-9A30-7D2A771ECDDA}"/>
                  </a:ext>
                </a:extLst>
              </p14:cNvPr>
              <p14:cNvContentPartPr/>
              <p14:nvPr/>
            </p14:nvContentPartPr>
            <p14:xfrm>
              <a:off x="10238662" y="4584262"/>
              <a:ext cx="551160" cy="37764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18432721-2ADB-4D74-9A30-7D2A771ECD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34342" y="4579942"/>
                <a:ext cx="5598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480DA618-F42B-4E02-BF5D-D60186492D9D}"/>
                  </a:ext>
                </a:extLst>
              </p14:cNvPr>
              <p14:cNvContentPartPr/>
              <p14:nvPr/>
            </p14:nvContentPartPr>
            <p14:xfrm>
              <a:off x="796320" y="2491560"/>
              <a:ext cx="379440" cy="48924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480DA618-F42B-4E02-BF5D-D60186492D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7672" y="2482560"/>
                <a:ext cx="397097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CD66B057-4212-4191-8008-0EFA00040889}"/>
                  </a:ext>
                </a:extLst>
              </p14:cNvPr>
              <p14:cNvContentPartPr/>
              <p14:nvPr/>
            </p14:nvContentPartPr>
            <p14:xfrm>
              <a:off x="3188610" y="2797455"/>
              <a:ext cx="407520" cy="35028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CD66B057-4212-4191-8008-0EFA000408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79962" y="2788455"/>
                <a:ext cx="425176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45607470-9AF3-4B44-BD97-1A14FDAB2ED7}"/>
                  </a:ext>
                </a:extLst>
              </p14:cNvPr>
              <p14:cNvContentPartPr/>
              <p14:nvPr/>
            </p14:nvContentPartPr>
            <p14:xfrm>
              <a:off x="8238240" y="4232520"/>
              <a:ext cx="182520" cy="4680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45607470-9AF3-4B44-BD97-1A14FDAB2E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20600" y="4124520"/>
                <a:ext cx="2181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92B12848-6C29-4A8D-B1A8-0D597D2B6D22}"/>
                  </a:ext>
                </a:extLst>
              </p14:cNvPr>
              <p14:cNvContentPartPr/>
              <p14:nvPr/>
            </p14:nvContentPartPr>
            <p14:xfrm>
              <a:off x="8150040" y="4670280"/>
              <a:ext cx="224640" cy="9072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92B12848-6C29-4A8D-B1A8-0D597D2B6D2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32400" y="4562640"/>
                <a:ext cx="26028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2EFB2C54-F244-49C3-A282-34CDA24E665F}"/>
                  </a:ext>
                </a:extLst>
              </p14:cNvPr>
              <p14:cNvContentPartPr/>
              <p14:nvPr/>
            </p14:nvContentPartPr>
            <p14:xfrm>
              <a:off x="7621560" y="3952800"/>
              <a:ext cx="583920" cy="55944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2EFB2C54-F244-49C3-A282-34CDA24E66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17240" y="3948480"/>
                <a:ext cx="5925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5205CA19-844E-41FA-A923-1ABE1B4DF6BB}"/>
                  </a:ext>
                </a:extLst>
              </p14:cNvPr>
              <p14:cNvContentPartPr/>
              <p14:nvPr/>
            </p14:nvContentPartPr>
            <p14:xfrm>
              <a:off x="640440" y="4760280"/>
              <a:ext cx="4624560" cy="30456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5205CA19-844E-41FA-A923-1ABE1B4DF6B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2440" y="4652280"/>
                <a:ext cx="46602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FDAA71F8-0AC2-4759-8B02-76B642963A6F}"/>
                  </a:ext>
                </a:extLst>
              </p14:cNvPr>
              <p14:cNvContentPartPr/>
              <p14:nvPr/>
            </p14:nvContentPartPr>
            <p14:xfrm>
              <a:off x="10712520" y="4084200"/>
              <a:ext cx="492840" cy="50328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FDAA71F8-0AC2-4759-8B02-76B642963A6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94520" y="4066560"/>
                <a:ext cx="52848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6E07D57F-9EBC-43E7-841D-2A7FBA5DD8EF}"/>
                  </a:ext>
                </a:extLst>
              </p14:cNvPr>
              <p14:cNvContentPartPr/>
              <p14:nvPr/>
            </p14:nvContentPartPr>
            <p14:xfrm>
              <a:off x="902520" y="4309200"/>
              <a:ext cx="423360" cy="28764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6E07D57F-9EBC-43E7-841D-2A7FBA5DD8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4520" y="4291200"/>
                <a:ext cx="4590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3D0F9149-501A-4FDA-B6AC-3B1E34878A28}"/>
                  </a:ext>
                </a:extLst>
              </p14:cNvPr>
              <p14:cNvContentPartPr/>
              <p14:nvPr/>
            </p14:nvContentPartPr>
            <p14:xfrm>
              <a:off x="9965520" y="4822200"/>
              <a:ext cx="255600" cy="583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3D0F9149-501A-4FDA-B6AC-3B1E34878A2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947880" y="4714200"/>
                <a:ext cx="2912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A9CAAC76-083D-44C9-A52A-2602EB71B8D5}"/>
                  </a:ext>
                </a:extLst>
              </p14:cNvPr>
              <p14:cNvContentPartPr/>
              <p14:nvPr/>
            </p14:nvContentPartPr>
            <p14:xfrm>
              <a:off x="9972360" y="4681080"/>
              <a:ext cx="283320" cy="5148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A9CAAC76-083D-44C9-A52A-2602EB71B8D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54720" y="4573440"/>
                <a:ext cx="3189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D9EE3FAF-F54E-4B2D-90CE-5453BCC7400F}"/>
                  </a:ext>
                </a:extLst>
              </p14:cNvPr>
              <p14:cNvContentPartPr/>
              <p14:nvPr/>
            </p14:nvContentPartPr>
            <p14:xfrm>
              <a:off x="6986160" y="3561840"/>
              <a:ext cx="635760" cy="44064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D9EE3FAF-F54E-4B2D-90CE-5453BCC7400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68520" y="3543840"/>
                <a:ext cx="6714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B4D431B-CC03-45C2-883A-BEDD82470B8B}"/>
                  </a:ext>
                </a:extLst>
              </p14:cNvPr>
              <p14:cNvContentPartPr/>
              <p14:nvPr/>
            </p14:nvContentPartPr>
            <p14:xfrm>
              <a:off x="3223080" y="4525920"/>
              <a:ext cx="492480" cy="304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B4D431B-CC03-45C2-883A-BEDD82470B8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05440" y="4507920"/>
                <a:ext cx="5281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CA2DFEB7-BE77-4C19-8948-E8C16233550D}"/>
                  </a:ext>
                </a:extLst>
              </p14:cNvPr>
              <p14:cNvContentPartPr/>
              <p14:nvPr/>
            </p14:nvContentPartPr>
            <p14:xfrm>
              <a:off x="8080560" y="3696120"/>
              <a:ext cx="564840" cy="4100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CA2DFEB7-BE77-4C19-8948-E8C16233550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76237" y="3691800"/>
                <a:ext cx="573486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9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F2DE7EBE-2523-4D01-B70A-A8B118788F99}"/>
                  </a:ext>
                </a:extLst>
              </p14:cNvPr>
              <p14:cNvContentPartPr/>
              <p14:nvPr/>
            </p14:nvContentPartPr>
            <p14:xfrm>
              <a:off x="7657560" y="3725640"/>
              <a:ext cx="280080" cy="12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F2DE7EBE-2523-4D01-B70A-A8B118788F9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39920" y="3708000"/>
                <a:ext cx="3157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1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1EBEEA58-DC86-4A2A-8ADD-5395F6799186}"/>
                  </a:ext>
                </a:extLst>
              </p14:cNvPr>
              <p14:cNvContentPartPr/>
              <p14:nvPr/>
            </p14:nvContentPartPr>
            <p14:xfrm>
              <a:off x="691920" y="3245760"/>
              <a:ext cx="444600" cy="34992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1EBEEA58-DC86-4A2A-8ADD-5395F679918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74280" y="3227760"/>
                <a:ext cx="4802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3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1D97E46E-D530-4D84-BF85-F0238C3884DC}"/>
                  </a:ext>
                </a:extLst>
              </p14:cNvPr>
              <p14:cNvContentPartPr/>
              <p14:nvPr/>
            </p14:nvContentPartPr>
            <p14:xfrm>
              <a:off x="10309680" y="4331160"/>
              <a:ext cx="334800" cy="2376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1D97E46E-D530-4D84-BF85-F0238C3884DC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292040" y="4313160"/>
                <a:ext cx="3704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5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83402E88-8014-4C84-97E5-7511144CEBCC}"/>
                  </a:ext>
                </a:extLst>
              </p14:cNvPr>
              <p14:cNvContentPartPr/>
              <p14:nvPr/>
            </p14:nvContentPartPr>
            <p14:xfrm>
              <a:off x="237600" y="4358160"/>
              <a:ext cx="292320" cy="3668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83402E88-8014-4C84-97E5-7511144CEBCC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19960" y="4340520"/>
                <a:ext cx="327960" cy="4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624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-0.00026 0.08287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1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29 0.00579 L 0.01329 0.00579 C 0.01576 0.00347 0.01823 0.00116 0.02071 -0.00093 C 0.02162 -0.00162 0.02266 -0.00162 0.02357 -0.00255 C 0.02526 -0.00463 0.02657 -0.00741 0.02826 -0.00926 C 0.02943 -0.01065 0.03086 -0.01111 0.03204 -0.01273 C 0.03308 -0.01412 0.03373 -0.0162 0.03477 -0.01759 C 0.03633 -0.01968 0.03803 -0.02083 0.03946 -0.02269 C 0.04245 -0.02639 0.04792 -0.03426 0.04792 -0.03426 C 0.04961 -0.04329 0.04792 -0.03588 0.0517 -0.04606 C 0.05899 -0.06528 0.05039 -0.04444 0.0573 -0.06088 C 0.06029 -0.08171 0.05651 -0.05602 0.05925 -0.07269 C 0.05964 -0.07477 0.05977 -0.07708 0.06016 -0.0794 C 0.06068 -0.08171 0.06146 -0.0838 0.06211 -0.08588 C 0.06172 -0.09421 0.06159 -0.10255 0.06107 -0.11088 C 0.06094 -0.11273 0.06081 -0.11458 0.06016 -0.11597 C 0.05912 -0.11806 0.05782 -0.11968 0.05638 -0.12106 C 0.05521 -0.12199 0.05391 -0.12199 0.05261 -0.12269 C 0.05365 -0.12315 0.05456 -0.12384 0.05547 -0.12431 C 0.05678 -0.125 0.05886 -0.12384 0.05925 -0.12593 C 0.05964 -0.12778 0.0573 -0.12824 0.05638 -0.12917 C 0.05521 -0.1287 0.05391 -0.12801 0.05261 -0.12755 C 0.05105 -0.12708 0.04792 -0.12593 0.04792 -0.12593 " pathEditMode="relative" ptsTypes="AAAAAAAAAAAAAAAAAAAAAAA">
                                      <p:cBhvr>
                                        <p:cTn id="13" dur="6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2.59259E-6 L -0.00091 0.05255 " pathEditMode="relative" rAng="0" ptsTypes="AA">
                                      <p:cBhvr>
                                        <p:cTn id="17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61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5255 L 0.00599 0.183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" y="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Weird</a:t>
            </a:r>
            <a:r>
              <a:rPr lang="it-IT" dirty="0"/>
              <a:t>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2BD54F-6F0B-4197-8A5A-ED4B15F7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500"/>
            <a:ext cx="4457128" cy="24557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26956E7-5256-4922-8330-3A356E51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782" y="1790916"/>
            <a:ext cx="1999963" cy="585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5CB931E-02DD-42E2-9EAB-CCA49EFC19F4}"/>
                  </a:ext>
                </a:extLst>
              </p14:cNvPr>
              <p14:cNvContentPartPr/>
              <p14:nvPr/>
            </p14:nvContentPartPr>
            <p14:xfrm>
              <a:off x="7433902" y="5001142"/>
              <a:ext cx="174600" cy="279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5CB931E-02DD-42E2-9EAB-CCA49EFC19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9582" y="4996822"/>
                <a:ext cx="1832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1DF7F7F6-D382-4DD6-8531-517CCC1C14F5}"/>
                  </a:ext>
                </a:extLst>
              </p14:cNvPr>
              <p14:cNvContentPartPr/>
              <p14:nvPr/>
            </p14:nvContentPartPr>
            <p14:xfrm>
              <a:off x="10158742" y="5081062"/>
              <a:ext cx="190440" cy="376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1DF7F7F6-D382-4DD6-8531-517CCC1C14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4422" y="5076742"/>
                <a:ext cx="1990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0F7BE02F-53A6-4DF0-9859-334D82112D23}"/>
                  </a:ext>
                </a:extLst>
              </p14:cNvPr>
              <p14:cNvContentPartPr/>
              <p14:nvPr/>
            </p14:nvContentPartPr>
            <p14:xfrm>
              <a:off x="7608862" y="4516222"/>
              <a:ext cx="523800" cy="40320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0F7BE02F-53A6-4DF0-9859-334D82112D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04542" y="4511902"/>
                <a:ext cx="5324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18432721-2ADB-4D74-9A30-7D2A771ECDDA}"/>
                  </a:ext>
                </a:extLst>
              </p14:cNvPr>
              <p14:cNvContentPartPr/>
              <p14:nvPr/>
            </p14:nvContentPartPr>
            <p14:xfrm>
              <a:off x="10238662" y="4584262"/>
              <a:ext cx="551160" cy="37764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18432721-2ADB-4D74-9A30-7D2A771ECD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34342" y="4579942"/>
                <a:ext cx="5598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480DA618-F42B-4E02-BF5D-D60186492D9D}"/>
                  </a:ext>
                </a:extLst>
              </p14:cNvPr>
              <p14:cNvContentPartPr/>
              <p14:nvPr/>
            </p14:nvContentPartPr>
            <p14:xfrm>
              <a:off x="826320" y="3058613"/>
              <a:ext cx="379440" cy="48924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480DA618-F42B-4E02-BF5D-D60186492D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7672" y="3049613"/>
                <a:ext cx="397097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CD66B057-4212-4191-8008-0EFA00040889}"/>
                  </a:ext>
                </a:extLst>
              </p14:cNvPr>
              <p14:cNvContentPartPr/>
              <p14:nvPr/>
            </p14:nvContentPartPr>
            <p14:xfrm>
              <a:off x="3188610" y="2797455"/>
              <a:ext cx="407520" cy="35028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CD66B057-4212-4191-8008-0EFA000408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79962" y="2788455"/>
                <a:ext cx="425176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45607470-9AF3-4B44-BD97-1A14FDAB2ED7}"/>
                  </a:ext>
                </a:extLst>
              </p14:cNvPr>
              <p14:cNvContentPartPr/>
              <p14:nvPr/>
            </p14:nvContentPartPr>
            <p14:xfrm>
              <a:off x="8238240" y="4232520"/>
              <a:ext cx="182520" cy="4680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45607470-9AF3-4B44-BD97-1A14FDAB2E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220600" y="4124520"/>
                <a:ext cx="2181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92B12848-6C29-4A8D-B1A8-0D597D2B6D22}"/>
                  </a:ext>
                </a:extLst>
              </p14:cNvPr>
              <p14:cNvContentPartPr/>
              <p14:nvPr/>
            </p14:nvContentPartPr>
            <p14:xfrm>
              <a:off x="8664120" y="3885480"/>
              <a:ext cx="224640" cy="9072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92B12848-6C29-4A8D-B1A8-0D597D2B6D2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646480" y="3777840"/>
                <a:ext cx="26028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2EFB2C54-F244-49C3-A282-34CDA24E665F}"/>
                  </a:ext>
                </a:extLst>
              </p14:cNvPr>
              <p14:cNvContentPartPr/>
              <p14:nvPr/>
            </p14:nvContentPartPr>
            <p14:xfrm>
              <a:off x="7621560" y="3952800"/>
              <a:ext cx="583920" cy="55944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2EFB2C54-F244-49C3-A282-34CDA24E66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17240" y="3948480"/>
                <a:ext cx="5925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5205CA19-844E-41FA-A923-1ABE1B4DF6BB}"/>
                  </a:ext>
                </a:extLst>
              </p14:cNvPr>
              <p14:cNvContentPartPr/>
              <p14:nvPr/>
            </p14:nvContentPartPr>
            <p14:xfrm>
              <a:off x="640440" y="4760280"/>
              <a:ext cx="4624560" cy="30456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5205CA19-844E-41FA-A923-1ABE1B4DF6B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2440" y="4652280"/>
                <a:ext cx="46602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FDAA71F8-0AC2-4759-8B02-76B642963A6F}"/>
                  </a:ext>
                </a:extLst>
              </p14:cNvPr>
              <p14:cNvContentPartPr/>
              <p14:nvPr/>
            </p14:nvContentPartPr>
            <p14:xfrm>
              <a:off x="10712520" y="4084200"/>
              <a:ext cx="492840" cy="50328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FDAA71F8-0AC2-4759-8B02-76B642963A6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94520" y="4066560"/>
                <a:ext cx="52848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6E07D57F-9EBC-43E7-841D-2A7FBA5DD8EF}"/>
                  </a:ext>
                </a:extLst>
              </p14:cNvPr>
              <p14:cNvContentPartPr/>
              <p14:nvPr/>
            </p14:nvContentPartPr>
            <p14:xfrm>
              <a:off x="902520" y="4309200"/>
              <a:ext cx="423360" cy="28764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6E07D57F-9EBC-43E7-841D-2A7FBA5DD8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4520" y="4291200"/>
                <a:ext cx="4590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3D0F9149-501A-4FDA-B6AC-3B1E34878A28}"/>
                  </a:ext>
                </a:extLst>
              </p14:cNvPr>
              <p14:cNvContentPartPr/>
              <p14:nvPr/>
            </p14:nvContentPartPr>
            <p14:xfrm>
              <a:off x="9965520" y="4822200"/>
              <a:ext cx="255600" cy="583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3D0F9149-501A-4FDA-B6AC-3B1E34878A2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947880" y="4714200"/>
                <a:ext cx="2912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A9CAAC76-083D-44C9-A52A-2602EB71B8D5}"/>
                  </a:ext>
                </a:extLst>
              </p14:cNvPr>
              <p14:cNvContentPartPr/>
              <p14:nvPr/>
            </p14:nvContentPartPr>
            <p14:xfrm>
              <a:off x="9972360" y="4681080"/>
              <a:ext cx="283320" cy="5148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A9CAAC76-083D-44C9-A52A-2602EB71B8D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54720" y="4573440"/>
                <a:ext cx="3189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D9EE3FAF-F54E-4B2D-90CE-5453BCC7400F}"/>
                  </a:ext>
                </a:extLst>
              </p14:cNvPr>
              <p14:cNvContentPartPr/>
              <p14:nvPr/>
            </p14:nvContentPartPr>
            <p14:xfrm>
              <a:off x="6986160" y="3561840"/>
              <a:ext cx="635760" cy="44064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D9EE3FAF-F54E-4B2D-90CE-5453BCC7400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68520" y="3543840"/>
                <a:ext cx="6714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B4D431B-CC03-45C2-883A-BEDD82470B8B}"/>
                  </a:ext>
                </a:extLst>
              </p14:cNvPr>
              <p14:cNvContentPartPr/>
              <p14:nvPr/>
            </p14:nvContentPartPr>
            <p14:xfrm>
              <a:off x="3223080" y="4525920"/>
              <a:ext cx="492480" cy="304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B4D431B-CC03-45C2-883A-BEDD82470B8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05440" y="4507920"/>
                <a:ext cx="5281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CA2DFEB7-BE77-4C19-8948-E8C16233550D}"/>
                  </a:ext>
                </a:extLst>
              </p14:cNvPr>
              <p14:cNvContentPartPr/>
              <p14:nvPr/>
            </p14:nvContentPartPr>
            <p14:xfrm>
              <a:off x="8080560" y="3696120"/>
              <a:ext cx="564840" cy="4100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CA2DFEB7-BE77-4C19-8948-E8C16233550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76237" y="3691800"/>
                <a:ext cx="573486" cy="41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572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-0.00352 0.07246 " pathEditMode="relative" rAng="0" ptsTypes="AA">
                                      <p:cBhvr>
                                        <p:cTn id="6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36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59 0.00278 L 0.01159 0.00278 C 0.01901 0.00209 0.02657 0.00185 0.03399 0.00093 C 0.03594 0.0007 0.03776 -1.85185E-6 0.03972 -0.00069 C 0.04401 -0.00208 0.04414 -0.00231 0.04818 -0.00393 C 0.04935 -0.00579 0.05052 -0.00764 0.05183 -0.00903 C 0.05274 -0.00995 0.05378 -0.00972 0.05469 -0.01065 C 0.05599 -0.01204 0.05716 -0.01412 0.05847 -0.01574 C 0.05912 -0.01782 0.06029 -0.01991 0.06029 -0.02245 C 0.06055 -0.03241 0.06068 -0.04259 0.05938 -0.05231 C 0.05912 -0.05463 0.05287 -0.05995 0.05183 -0.06065 C 0.04883 -0.06273 0.0444 -0.06319 0.04154 -0.06412 C 0.02878 -0.06805 0.05287 -0.06273 0.0293 -0.06736 C 0.03815 -0.06967 0.03815 -0.06898 0.0293 -0.06898 " pathEditMode="relative" ptsTypes="AAAAAAAAAAAAAA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2 0.07245 L -0.0017 0.14028 " pathEditMode="relative" rAng="0" ptsTypes="AA">
                                      <p:cBhvr>
                                        <p:cTn id="12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35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-0.00417 L 0.00274 -0.00417 C -0.0039 -0.00301 -0.01028 -0.00093 -0.01692 -0.00417 C -0.01822 -0.00486 -0.01888 -0.00764 -0.01979 -0.00926 C -0.02044 -0.0125 -0.02109 -0.01597 -0.02161 -0.01922 C -0.022 -0.02153 -0.02265 -0.02361 -0.02252 -0.02593 C -0.02239 -0.03102 -0.02187 -0.03635 -0.0207 -0.04097 C -0.0194 -0.04584 -0.01588 -0.04885 -0.01315 -0.05093 C -0.00755 -0.05533 -0.00963 -0.05371 -0.00377 -0.05579 C -0.00026 -0.05741 0.00157 -0.0588 0.0056 -0.05926 C 0.01771 -0.06065 0.04206 -0.0625 0.04206 -0.0625 C 0.04336 -0.0632 0.04532 -0.06227 0.04584 -0.06412 C 0.04623 -0.06574 0.04402 -0.06528 0.04297 -0.06597 C 0.04141 -0.0669 0.03985 -0.06806 0.03829 -0.06922 C 0.04336 -0.07153 0.04076 -0.07084 0.04584 -0.07084 " pathEditMode="relative" ptsTypes="AAAAAAAAAAAAAAA">
                                      <p:cBhvr>
                                        <p:cTn id="14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00196 0.05949 " pathEditMode="relative" rAng="0" ptsTypes="AA">
                                      <p:cBhvr>
                                        <p:cTn id="18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296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86 0.00347 L 0.00586 0.00347 C 0.0086 0.00231 0.01146 0.00092 0.01419 1.85185E-6 C 0.01615 -0.0007 0.0181 -0.0007 0.01992 -0.00162 C 0.02266 -0.00324 0.02643 -0.00834 0.02826 -0.01158 C 0.02943 -0.01366 0.03021 -0.01597 0.03112 -0.01829 C 0.03138 -0.0206 0.03229 -0.02269 0.03203 -0.025 C 0.03164 -0.03009 0.0306 -0.03542 0.0293 -0.04005 C 0.02748 -0.04584 0.02422 -0.04815 0.02084 -0.05 C 0.01836 -0.05139 0.01576 -0.05185 0.01328 -0.05324 C 0.01237 -0.05394 0.01146 -0.05463 0.01055 -0.05486 C 0.00703 -0.05579 0.00365 -0.05602 0.00013 -0.05648 C -0.00729 -0.05602 -0.01484 -0.05579 -0.02239 -0.05486 C -0.02357 -0.05486 -0.02487 -0.05371 -0.02604 -0.05324 C -0.0276 -0.05255 -0.02916 -0.05232 -0.03073 -0.05162 C -0.03333 -0.05046 -0.03568 -0.04884 -0.03828 -0.04838 L -0.04479 -0.04653 C -0.0543 -0.0382 -0.04245 -0.04815 -0.05325 -0.04167 C -0.05469 -0.04074 -0.05573 -0.03889 -0.05703 -0.0382 C -0.06015 -0.03681 -0.06328 -0.03634 -0.0664 -0.03496 C -0.0806 -0.02871 -0.05924 -0.03866 -0.07396 -0.02986 C -0.07539 -0.02917 -0.07708 -0.02894 -0.07864 -0.02824 C -0.07982 -0.02709 -0.08099 -0.025 -0.08242 -0.025 C -0.08346 -0.025 -0.0806 -0.02732 -0.07956 -0.02824 C -0.07604 -0.03148 -0.07474 -0.03171 -0.07109 -0.03334 C -0.072 -0.0338 -0.07291 -0.03496 -0.07396 -0.03496 C -0.08047 -0.03496 -0.07682 -0.03264 -0.08242 -0.02986 C -0.09375 -0.02454 -0.08568 -0.03125 -0.09075 -0.02662 " pathEditMode="relative" ptsTypes="AAAAAAAAAAAAAAAAAAAAAAAAAAAA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 0.14028 L 0.00325 0.26991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" y="64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03 -0.06551 L 0.03503 -0.06551 C 0.03894 -0.06829 0.04427 -0.07153 0.04818 -0.07569 C 0.05013 -0.07754 0.05313 -0.08194 0.05469 -0.08403 C 0.05534 -0.08634 0.05612 -0.08842 0.05664 -0.09074 C 0.05795 -0.09699 0.05834 -0.10671 0.05664 -0.1125 C 0.05599 -0.11435 0.04948 -0.1169 0.04818 -0.11736 C 0.04024 -0.11643 0.03516 -0.11597 0.02748 -0.11412 C 0.02565 -0.11366 0.02383 -0.11296 0.02188 -0.1125 C 0.01914 -0.1118 0.01628 -0.11134 0.01341 -0.11088 C 0.01094 -0.10972 0.00847 -0.10879 0.00599 -0.10741 C 0.00508 -0.10694 0.00417 -0.10625 0.00313 -0.10579 C -0.0095 -0.09954 0.00039 -0.10463 -0.00898 -0.10069 C -0.01159 -0.09977 -0.01393 -0.09791 -0.01653 -0.09745 L -0.025 -0.09583 C -0.03411 -0.09166 -0.02265 -0.09653 -0.03346 -0.09236 C -0.03672 -0.09097 -0.03828 -0.08981 -0.04179 -0.08912 C -0.04492 -0.08819 -0.04817 -0.08819 -0.05117 -0.08727 C -0.05286 -0.08704 -0.05742 -0.08472 -0.05586 -0.08565 C -0.05351 -0.08704 -0.04843 -0.08912 -0.04843 -0.08912 C -0.04752 -0.09004 -0.04661 -0.09143 -0.04557 -0.09236 C -0.04218 -0.09537 -0.04088 -0.09236 -0.04648 -0.09745 C -0.04987 -0.09444 -0.05143 -0.09282 -0.05494 -0.09074 C -0.05625 -0.09004 -0.05755 -0.08981 -0.05872 -0.08912 C -0.05898 -0.08889 -0.05807 -0.08912 -0.05781 -0.08912 " pathEditMode="relative" ptsTypes="AAAAAAAAAAAAAAAAAAAAAAAAA">
                                      <p:cBhvr>
                                        <p:cTn id="26" dur="6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Weird</a:t>
            </a:r>
            <a:r>
              <a:rPr lang="it-IT" dirty="0"/>
              <a:t> </a:t>
            </a:r>
            <a:r>
              <a:rPr lang="it-IT" dirty="0" err="1"/>
              <a:t>promises</a:t>
            </a: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2BD54F-6F0B-4197-8A5A-ED4B15F7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500"/>
            <a:ext cx="4457128" cy="24557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26956E7-5256-4922-8330-3A356E51D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6782" y="1790916"/>
            <a:ext cx="1999963" cy="5853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E5CB931E-02DD-42E2-9EAB-CCA49EFC19F4}"/>
                  </a:ext>
                </a:extLst>
              </p14:cNvPr>
              <p14:cNvContentPartPr/>
              <p14:nvPr/>
            </p14:nvContentPartPr>
            <p14:xfrm>
              <a:off x="7433902" y="5001142"/>
              <a:ext cx="174600" cy="279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E5CB931E-02DD-42E2-9EAB-CCA49EFC19F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29582" y="4996822"/>
                <a:ext cx="18324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1DF7F7F6-D382-4DD6-8531-517CCC1C14F5}"/>
                  </a:ext>
                </a:extLst>
              </p14:cNvPr>
              <p14:cNvContentPartPr/>
              <p14:nvPr/>
            </p14:nvContentPartPr>
            <p14:xfrm>
              <a:off x="10158742" y="5081062"/>
              <a:ext cx="190440" cy="37692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1DF7F7F6-D382-4DD6-8531-517CCC1C14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154422" y="5076742"/>
                <a:ext cx="1990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0F7BE02F-53A6-4DF0-9859-334D82112D23}"/>
                  </a:ext>
                </a:extLst>
              </p14:cNvPr>
              <p14:cNvContentPartPr/>
              <p14:nvPr/>
            </p14:nvContentPartPr>
            <p14:xfrm>
              <a:off x="7608862" y="4516222"/>
              <a:ext cx="523800" cy="40320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0F7BE02F-53A6-4DF0-9859-334D82112D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04542" y="4511902"/>
                <a:ext cx="53244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18432721-2ADB-4D74-9A30-7D2A771ECDDA}"/>
                  </a:ext>
                </a:extLst>
              </p14:cNvPr>
              <p14:cNvContentPartPr/>
              <p14:nvPr/>
            </p14:nvContentPartPr>
            <p14:xfrm>
              <a:off x="10238662" y="4584262"/>
              <a:ext cx="551160" cy="37764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18432721-2ADB-4D74-9A30-7D2A771ECDD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234342" y="4579942"/>
                <a:ext cx="5598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480DA618-F42B-4E02-BF5D-D60186492D9D}"/>
                  </a:ext>
                </a:extLst>
              </p14:cNvPr>
              <p14:cNvContentPartPr/>
              <p14:nvPr/>
            </p14:nvContentPartPr>
            <p14:xfrm>
              <a:off x="819480" y="3459739"/>
              <a:ext cx="379440" cy="48924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480DA618-F42B-4E02-BF5D-D60186492D9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0832" y="3450739"/>
                <a:ext cx="397097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Input penna 37">
                <a:extLst>
                  <a:ext uri="{FF2B5EF4-FFF2-40B4-BE49-F238E27FC236}">
                    <a16:creationId xmlns:a16="http://schemas.microsoft.com/office/drawing/2014/main" id="{CD66B057-4212-4191-8008-0EFA00040889}"/>
                  </a:ext>
                </a:extLst>
              </p14:cNvPr>
              <p14:cNvContentPartPr/>
              <p14:nvPr/>
            </p14:nvContentPartPr>
            <p14:xfrm>
              <a:off x="3162824" y="4632627"/>
              <a:ext cx="407520" cy="350280"/>
            </p14:xfrm>
          </p:contentPart>
        </mc:Choice>
        <mc:Fallback xmlns="">
          <p:pic>
            <p:nvPicPr>
              <p:cNvPr id="38" name="Input penna 37">
                <a:extLst>
                  <a:ext uri="{FF2B5EF4-FFF2-40B4-BE49-F238E27FC236}">
                    <a16:creationId xmlns:a16="http://schemas.microsoft.com/office/drawing/2014/main" id="{CD66B057-4212-4191-8008-0EFA0004088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154176" y="4623627"/>
                <a:ext cx="425176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45607470-9AF3-4B44-BD97-1A14FDAB2ED7}"/>
                  </a:ext>
                </a:extLst>
              </p14:cNvPr>
              <p14:cNvContentPartPr/>
              <p14:nvPr/>
            </p14:nvContentPartPr>
            <p14:xfrm>
              <a:off x="7658100" y="3672720"/>
              <a:ext cx="182520" cy="4680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45607470-9AF3-4B44-BD97-1A14FDAB2ED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640460" y="3564720"/>
                <a:ext cx="2181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41" name="Input penna 40">
                <a:extLst>
                  <a:ext uri="{FF2B5EF4-FFF2-40B4-BE49-F238E27FC236}">
                    <a16:creationId xmlns:a16="http://schemas.microsoft.com/office/drawing/2014/main" id="{92B12848-6C29-4A8D-B1A8-0D597D2B6D22}"/>
                  </a:ext>
                </a:extLst>
              </p14:cNvPr>
              <p14:cNvContentPartPr/>
              <p14:nvPr/>
            </p14:nvContentPartPr>
            <p14:xfrm>
              <a:off x="7626420" y="3798540"/>
              <a:ext cx="224640" cy="90720"/>
            </p14:xfrm>
          </p:contentPart>
        </mc:Choice>
        <mc:Fallback xmlns="">
          <p:pic>
            <p:nvPicPr>
              <p:cNvPr id="41" name="Input penna 40">
                <a:extLst>
                  <a:ext uri="{FF2B5EF4-FFF2-40B4-BE49-F238E27FC236}">
                    <a16:creationId xmlns:a16="http://schemas.microsoft.com/office/drawing/2014/main" id="{92B12848-6C29-4A8D-B1A8-0D597D2B6D2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08420" y="3690540"/>
                <a:ext cx="26028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6" name="Input penna 45">
                <a:extLst>
                  <a:ext uri="{FF2B5EF4-FFF2-40B4-BE49-F238E27FC236}">
                    <a16:creationId xmlns:a16="http://schemas.microsoft.com/office/drawing/2014/main" id="{2EFB2C54-F244-49C3-A282-34CDA24E665F}"/>
                  </a:ext>
                </a:extLst>
              </p14:cNvPr>
              <p14:cNvContentPartPr/>
              <p14:nvPr/>
            </p14:nvContentPartPr>
            <p14:xfrm>
              <a:off x="7621560" y="3952800"/>
              <a:ext cx="583920" cy="559440"/>
            </p14:xfrm>
          </p:contentPart>
        </mc:Choice>
        <mc:Fallback xmlns="">
          <p:pic>
            <p:nvPicPr>
              <p:cNvPr id="46" name="Input penna 45">
                <a:extLst>
                  <a:ext uri="{FF2B5EF4-FFF2-40B4-BE49-F238E27FC236}">
                    <a16:creationId xmlns:a16="http://schemas.microsoft.com/office/drawing/2014/main" id="{2EFB2C54-F244-49C3-A282-34CDA24E665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617240" y="3948480"/>
                <a:ext cx="5925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3">
            <p14:nvContentPartPr>
              <p14:cNvPr id="49" name="Input penna 48">
                <a:extLst>
                  <a:ext uri="{FF2B5EF4-FFF2-40B4-BE49-F238E27FC236}">
                    <a16:creationId xmlns:a16="http://schemas.microsoft.com/office/drawing/2014/main" id="{5205CA19-844E-41FA-A923-1ABE1B4DF6BB}"/>
                  </a:ext>
                </a:extLst>
              </p14:cNvPr>
              <p14:cNvContentPartPr/>
              <p14:nvPr/>
            </p14:nvContentPartPr>
            <p14:xfrm>
              <a:off x="640440" y="4760280"/>
              <a:ext cx="4624560" cy="304560"/>
            </p14:xfrm>
          </p:contentPart>
        </mc:Choice>
        <mc:Fallback xmlns="">
          <p:pic>
            <p:nvPicPr>
              <p:cNvPr id="49" name="Input penna 48">
                <a:extLst>
                  <a:ext uri="{FF2B5EF4-FFF2-40B4-BE49-F238E27FC236}">
                    <a16:creationId xmlns:a16="http://schemas.microsoft.com/office/drawing/2014/main" id="{5205CA19-844E-41FA-A923-1ABE1B4DF6B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2440" y="4652280"/>
                <a:ext cx="466020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5">
            <p14:nvContentPartPr>
              <p14:cNvPr id="68" name="Input penna 67">
                <a:extLst>
                  <a:ext uri="{FF2B5EF4-FFF2-40B4-BE49-F238E27FC236}">
                    <a16:creationId xmlns:a16="http://schemas.microsoft.com/office/drawing/2014/main" id="{FDAA71F8-0AC2-4759-8B02-76B642963A6F}"/>
                  </a:ext>
                </a:extLst>
              </p14:cNvPr>
              <p14:cNvContentPartPr/>
              <p14:nvPr/>
            </p14:nvContentPartPr>
            <p14:xfrm>
              <a:off x="10712520" y="4084200"/>
              <a:ext cx="492840" cy="503280"/>
            </p14:xfrm>
          </p:contentPart>
        </mc:Choice>
        <mc:Fallback xmlns="">
          <p:pic>
            <p:nvPicPr>
              <p:cNvPr id="68" name="Input penna 67">
                <a:extLst>
                  <a:ext uri="{FF2B5EF4-FFF2-40B4-BE49-F238E27FC236}">
                    <a16:creationId xmlns:a16="http://schemas.microsoft.com/office/drawing/2014/main" id="{FDAA71F8-0AC2-4759-8B02-76B642963A6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94520" y="4066560"/>
                <a:ext cx="52848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7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6E07D57F-9EBC-43E7-841D-2A7FBA5DD8EF}"/>
                  </a:ext>
                </a:extLst>
              </p14:cNvPr>
              <p14:cNvContentPartPr/>
              <p14:nvPr/>
            </p14:nvContentPartPr>
            <p14:xfrm>
              <a:off x="902520" y="4309200"/>
              <a:ext cx="423360" cy="28764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6E07D57F-9EBC-43E7-841D-2A7FBA5DD8E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4520" y="4291200"/>
                <a:ext cx="4590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9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3D0F9149-501A-4FDA-B6AC-3B1E34878A28}"/>
                  </a:ext>
                </a:extLst>
              </p14:cNvPr>
              <p14:cNvContentPartPr/>
              <p14:nvPr/>
            </p14:nvContentPartPr>
            <p14:xfrm>
              <a:off x="10403912" y="4388310"/>
              <a:ext cx="255600" cy="5832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3D0F9149-501A-4FDA-B6AC-3B1E34878A2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386272" y="4280310"/>
                <a:ext cx="29124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1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A9CAAC76-083D-44C9-A52A-2602EB71B8D5}"/>
                  </a:ext>
                </a:extLst>
              </p14:cNvPr>
              <p14:cNvContentPartPr/>
              <p14:nvPr/>
            </p14:nvContentPartPr>
            <p14:xfrm>
              <a:off x="9972360" y="4681080"/>
              <a:ext cx="283320" cy="5148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A9CAAC76-083D-44C9-A52A-2602EB71B8D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954720" y="4573440"/>
                <a:ext cx="3189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3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D9EE3FAF-F54E-4B2D-90CE-5453BCC7400F}"/>
                  </a:ext>
                </a:extLst>
              </p14:cNvPr>
              <p14:cNvContentPartPr/>
              <p14:nvPr/>
            </p14:nvContentPartPr>
            <p14:xfrm>
              <a:off x="6986160" y="3561840"/>
              <a:ext cx="635760" cy="44064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D9EE3FAF-F54E-4B2D-90CE-5453BCC7400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68520" y="3543840"/>
                <a:ext cx="6714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CB4D431B-CC03-45C2-883A-BEDD82470B8B}"/>
                  </a:ext>
                </a:extLst>
              </p14:cNvPr>
              <p14:cNvContentPartPr/>
              <p14:nvPr/>
            </p14:nvContentPartPr>
            <p14:xfrm>
              <a:off x="3223080" y="4525920"/>
              <a:ext cx="492480" cy="304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CB4D431B-CC03-45C2-883A-BEDD82470B8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05440" y="4507920"/>
                <a:ext cx="5281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CA2DFEB7-BE77-4C19-8948-E8C16233550D}"/>
                  </a:ext>
                </a:extLst>
              </p14:cNvPr>
              <p14:cNvContentPartPr/>
              <p14:nvPr/>
            </p14:nvContentPartPr>
            <p14:xfrm>
              <a:off x="8080560" y="3696120"/>
              <a:ext cx="564840" cy="4100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CA2DFEB7-BE77-4C19-8948-E8C16233550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076237" y="3691800"/>
                <a:ext cx="573486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82AE59A-E33C-4804-859D-961CDDAC5CF1}"/>
                  </a:ext>
                </a:extLst>
              </p14:cNvPr>
              <p14:cNvContentPartPr/>
              <p14:nvPr/>
            </p14:nvContentPartPr>
            <p14:xfrm>
              <a:off x="7699680" y="3391110"/>
              <a:ext cx="505800" cy="4622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82AE59A-E33C-4804-859D-961CDDAC5CF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95360" y="3386790"/>
                <a:ext cx="5144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4BB26062-71AE-4A29-8063-8638FD70F6F1}"/>
                  </a:ext>
                </a:extLst>
              </p14:cNvPr>
              <p14:cNvContentPartPr/>
              <p14:nvPr/>
            </p14:nvContentPartPr>
            <p14:xfrm>
              <a:off x="10277640" y="4102920"/>
              <a:ext cx="472680" cy="48636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4BB26062-71AE-4A29-8063-8638FD70F6F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273320" y="4098600"/>
                <a:ext cx="481320" cy="4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71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0.04518 -0.03449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" y="-173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04596 -0.03334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-1667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3.7037E-6 L 0.00899 0.13472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" y="673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23 L -0.00091 0.00023 C -0.00742 -0.00092 -0.0142 -0.00046 -0.02058 -0.00324 C -0.02201 -0.00393 -0.02318 -0.00717 -0.02331 -0.00995 C -0.02383 -0.0199 -0.02292 -0.02986 -0.0224 -0.03981 C -0.02227 -0.04166 -0.02214 -0.04352 -0.02149 -0.0449 C -0.01901 -0.0493 -0.01654 -0.05486 -0.01302 -0.05648 C -0.01185 -0.05694 -0.01055 -0.0574 -0.00925 -0.0581 C -0.00742 -0.05903 -0.00456 -0.06134 -0.00274 -0.06157 C 0.00729 -0.0625 0.01718 -0.0625 0.02721 -0.06319 C 0.02461 -0.06458 0.02239 -0.06412 0.0263 -0.06967 C 0.02708 -0.07083 0.02812 -0.07129 0.02916 -0.07153 C 0.03216 -0.07199 0.03541 -0.07153 0.03854 -0.07153 " pathEditMode="relative" ptsTypes="AAAAAAAAAAAAA">
                                      <p:cBhvr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4" presetClass="exit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xit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067 0.00255 L -0.01067 0.00255 C -0.01953 0.00301 -0.02825 0.00324 -0.03698 0.00417 C -0.04596 0.00533 -0.03476 0.0081 -0.04531 0.00417 C -0.04414 0.00301 -0.04297 0.00162 -0.04166 0.00093 C -0.0375 -0.00185 -0.03515 -0.00092 -0.03034 -0.00092 " pathEditMode="relative" ptsTypes="AAAAAA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3476 -0.06481 L 0.03476 -0.06481 L 0.01601 -0.06319 C 0.01289 -0.06273 0.00976 -0.06134 0.00664 -0.06157 C 0.00065 -0.0618 -0.00521 -0.06365 -0.01107 -0.06481 C -0.01081 -0.06643 -0.01107 -0.06898 -0.01016 -0.0699 C -0.00886 -0.07153 -0.00703 -0.07083 -0.00547 -0.07153 C -0.0043 -0.07199 -0.003 -0.07291 -0.00183 -0.07315 C 0.00638 -0.075 0.01471 -0.07477 0.0095 -0.07477 " pathEditMode="relative" ptsTypes="AAAAAAAAA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 </a:t>
            </a:r>
            <a:r>
              <a:rPr lang="it-IT" dirty="0" err="1"/>
              <a:t>promises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perfect</a:t>
            </a:r>
            <a:endParaRPr lang="it-IT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C5F4E25-467E-4E3C-AA66-299F9B4A1A76}"/>
              </a:ext>
            </a:extLst>
          </p:cNvPr>
          <p:cNvSpPr txBox="1"/>
          <p:nvPr/>
        </p:nvSpPr>
        <p:spPr>
          <a:xfrm>
            <a:off x="838200" y="2083717"/>
            <a:ext cx="101787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disallows a weak behavior for </a:t>
            </a:r>
            <a:r>
              <a:rPr lang="en-US" sz="2400" i="1" dirty="0"/>
              <a:t>fetch-add</a:t>
            </a:r>
            <a:r>
              <a:rPr lang="en-US" sz="2400" dirty="0"/>
              <a:t> supported by ARMv8</a:t>
            </a:r>
          </a:p>
          <a:p>
            <a:endParaRPr lang="en-US" sz="2400" dirty="0"/>
          </a:p>
          <a:p>
            <a:r>
              <a:rPr lang="en-US" sz="2400" dirty="0"/>
              <a:t>The high degree of non determinism makes it hard to exhaustively explore all possible behaviors of a given program</a:t>
            </a:r>
          </a:p>
          <a:p>
            <a:endParaRPr lang="en-US" sz="2400" dirty="0"/>
          </a:p>
          <a:p>
            <a:r>
              <a:rPr lang="en-US" sz="2400" dirty="0"/>
              <a:t>Anyhow it provides </a:t>
            </a:r>
            <a:r>
              <a:rPr lang="en-US" sz="2400" b="1" dirty="0"/>
              <a:t>DRF guarantees, </a:t>
            </a:r>
            <a:r>
              <a:rPr lang="en-US" sz="2400" dirty="0"/>
              <a:t>distinguishes between CYC and LB, and it is a refinement of a naïve operational semantics.</a:t>
            </a:r>
            <a:endParaRPr lang="it-IT" sz="2200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A632CC-B5E2-4A15-B24C-C02561B9CE83}"/>
              </a:ext>
            </a:extLst>
          </p:cNvPr>
          <p:cNvSpPr txBox="1"/>
          <p:nvPr/>
        </p:nvSpPr>
        <p:spPr>
          <a:xfrm>
            <a:off x="5583219" y="5154402"/>
            <a:ext cx="3989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Better </a:t>
            </a:r>
            <a:r>
              <a:rPr lang="it-IT" sz="2800" dirty="0" err="1"/>
              <a:t>solutions</a:t>
            </a:r>
            <a:r>
              <a:rPr lang="it-IT" sz="2800" dirty="0"/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142C64F-4BE1-4301-9A81-257E4B9D29FC}"/>
              </a:ext>
            </a:extLst>
          </p:cNvPr>
          <p:cNvSpPr txBox="1"/>
          <p:nvPr/>
        </p:nvSpPr>
        <p:spPr>
          <a:xfrm>
            <a:off x="4427035" y="5870596"/>
            <a:ext cx="8809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 </a:t>
            </a:r>
            <a:r>
              <a:rPr lang="it-IT" sz="2000" dirty="0" err="1"/>
              <a:t>different</a:t>
            </a:r>
            <a:r>
              <a:rPr lang="it-IT" sz="2000" dirty="0"/>
              <a:t> strategy, </a:t>
            </a:r>
            <a:r>
              <a:rPr lang="it-IT" sz="2000" dirty="0" err="1"/>
              <a:t>rooted</a:t>
            </a:r>
            <a:r>
              <a:rPr lang="it-IT" sz="2000" dirty="0"/>
              <a:t> in game </a:t>
            </a:r>
            <a:r>
              <a:rPr lang="it-IT" sz="2000" dirty="0" err="1"/>
              <a:t>semantics</a:t>
            </a:r>
            <a:r>
              <a:rPr lang="it-IT" sz="2000" dirty="0"/>
              <a:t> via event </a:t>
            </a:r>
            <a:r>
              <a:rPr lang="it-IT" sz="2000" dirty="0" err="1"/>
              <a:t>structures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17742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D51B7C7-FD53-4B0E-B533-E419FBA6F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276" y="1474443"/>
            <a:ext cx="8384615" cy="543654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CF2C3E-8F36-43BD-BEED-C1F3DB25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301" y="2375590"/>
            <a:ext cx="266700" cy="4191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CF2110-0BBE-43B9-AA9B-2166DA79D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6001" y="2375590"/>
            <a:ext cx="25717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062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97DA3955-7997-490C-8EE7-700E4FE08C09}"/>
                  </a:ext>
                </a:extLst>
              </p14:cNvPr>
              <p14:cNvContentPartPr/>
              <p14:nvPr/>
            </p14:nvContentPartPr>
            <p14:xfrm>
              <a:off x="1688918" y="1594414"/>
              <a:ext cx="9052920" cy="48164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97DA3955-7997-490C-8EE7-700E4FE08C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9918" y="1585414"/>
                <a:ext cx="9070560" cy="4834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86FC77-2E61-4E83-B84E-10EDC9A1E2B3}"/>
              </a:ext>
            </a:extLst>
          </p:cNvPr>
          <p:cNvSpPr txBox="1"/>
          <p:nvPr/>
        </p:nvSpPr>
        <p:spPr>
          <a:xfrm>
            <a:off x="743079" y="2650602"/>
            <a:ext cx="4003589" cy="620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CCFA2A-2328-4E72-84D7-CAFD7F9C37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86" y="1515828"/>
            <a:ext cx="9013252" cy="8658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7D23FCAF-B0A7-4B87-AA0B-7B686A037F13}"/>
                  </a:ext>
                </a:extLst>
              </p14:cNvPr>
              <p14:cNvContentPartPr/>
              <p14:nvPr/>
            </p14:nvContentPartPr>
            <p14:xfrm>
              <a:off x="3838219" y="3519092"/>
              <a:ext cx="310680" cy="17895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7D23FCAF-B0A7-4B87-AA0B-7B686A037F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29219" y="3510092"/>
                <a:ext cx="328320" cy="18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54B9A75D-8893-43E0-9704-33263491AE47}"/>
                  </a:ext>
                </a:extLst>
              </p14:cNvPr>
              <p14:cNvContentPartPr/>
              <p14:nvPr/>
            </p14:nvContentPartPr>
            <p14:xfrm>
              <a:off x="2515579" y="3829412"/>
              <a:ext cx="1599120" cy="110412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54B9A75D-8893-43E0-9704-33263491AE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7579" y="3721377"/>
                <a:ext cx="1634760" cy="13198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put penna 38">
                <a:extLst>
                  <a:ext uri="{FF2B5EF4-FFF2-40B4-BE49-F238E27FC236}">
                    <a16:creationId xmlns:a16="http://schemas.microsoft.com/office/drawing/2014/main" id="{828267CB-3285-4B38-A4DB-66CDC0F2A18B}"/>
                  </a:ext>
                </a:extLst>
              </p14:cNvPr>
              <p14:cNvContentPartPr/>
              <p14:nvPr/>
            </p14:nvContentPartPr>
            <p14:xfrm>
              <a:off x="4125114" y="3570497"/>
              <a:ext cx="295920" cy="1650240"/>
            </p14:xfrm>
          </p:contentPart>
        </mc:Choice>
        <mc:Fallback xmlns="">
          <p:pic>
            <p:nvPicPr>
              <p:cNvPr id="39" name="Input penna 38">
                <a:extLst>
                  <a:ext uri="{FF2B5EF4-FFF2-40B4-BE49-F238E27FC236}">
                    <a16:creationId xmlns:a16="http://schemas.microsoft.com/office/drawing/2014/main" id="{828267CB-3285-4B38-A4DB-66CDC0F2A18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16474" y="3561855"/>
                <a:ext cx="313560" cy="1667884"/>
              </a:xfrm>
              <a:prstGeom prst="rect">
                <a:avLst/>
              </a:prstGeom>
            </p:spPr>
          </p:pic>
        </mc:Fallback>
      </mc:AlternateContent>
      <p:pic>
        <p:nvPicPr>
          <p:cNvPr id="40" name="Immagine 39">
            <a:extLst>
              <a:ext uri="{FF2B5EF4-FFF2-40B4-BE49-F238E27FC236}">
                <a16:creationId xmlns:a16="http://schemas.microsoft.com/office/drawing/2014/main" id="{3D521508-8E82-4475-AF2D-B337D713AA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49681" y="3842473"/>
            <a:ext cx="514350" cy="304800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94E0998C-BB4D-4826-AECA-F46566436D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01975" y="3906302"/>
            <a:ext cx="162056" cy="240971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79B3039-DA72-4638-88EF-22A603005447}"/>
              </a:ext>
            </a:extLst>
          </p:cNvPr>
          <p:cNvSpPr txBox="1"/>
          <p:nvPr/>
        </p:nvSpPr>
        <p:spPr>
          <a:xfrm>
            <a:off x="12891139" y="3885322"/>
            <a:ext cx="302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4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49737219-9D93-4203-A991-C59CDEC76D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0957" y="3578628"/>
            <a:ext cx="421773" cy="250784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9B6AD4E4-9F08-418C-B302-9044A69807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0957" y="3925379"/>
            <a:ext cx="421773" cy="25078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70A8F5E5-11AD-41F3-912E-DAD9E20B0D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0956" y="4270851"/>
            <a:ext cx="421773" cy="250784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FF4CF4D5-FE25-4FB9-8FC1-5D3059D609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0955" y="4620402"/>
            <a:ext cx="421773" cy="250784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BF102BE8-ABCE-4355-8EE4-10D8D134AE5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0954" y="4962683"/>
            <a:ext cx="421773" cy="2507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F98DE722-8A88-4495-A3B7-A662FE5BC19B}"/>
                  </a:ext>
                </a:extLst>
              </p14:cNvPr>
              <p14:cNvContentPartPr/>
              <p14:nvPr/>
            </p14:nvContentPartPr>
            <p14:xfrm>
              <a:off x="2515579" y="4974866"/>
              <a:ext cx="282240" cy="79128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F98DE722-8A88-4495-A3B7-A662FE5BC19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506579" y="4965870"/>
                <a:ext cx="299880" cy="80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7">
            <p14:nvContentPartPr>
              <p14:cNvPr id="55" name="Input penna 54">
                <a:extLst>
                  <a:ext uri="{FF2B5EF4-FFF2-40B4-BE49-F238E27FC236}">
                    <a16:creationId xmlns:a16="http://schemas.microsoft.com/office/drawing/2014/main" id="{F40DC6D7-9F05-4EF7-AB1B-B3D21214DD1F}"/>
                  </a:ext>
                </a:extLst>
              </p14:cNvPr>
              <p14:cNvContentPartPr/>
              <p14:nvPr/>
            </p14:nvContentPartPr>
            <p14:xfrm>
              <a:off x="2526739" y="4994666"/>
              <a:ext cx="232560" cy="223200"/>
            </p14:xfrm>
          </p:contentPart>
        </mc:Choice>
        <mc:Fallback xmlns="">
          <p:pic>
            <p:nvPicPr>
              <p:cNvPr id="55" name="Input penna 54">
                <a:extLst>
                  <a:ext uri="{FF2B5EF4-FFF2-40B4-BE49-F238E27FC236}">
                    <a16:creationId xmlns:a16="http://schemas.microsoft.com/office/drawing/2014/main" id="{F40DC6D7-9F05-4EF7-AB1B-B3D21214DD1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08739" y="4886666"/>
                <a:ext cx="26820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9">
            <p14:nvContentPartPr>
              <p14:cNvPr id="56" name="Input penna 55">
                <a:extLst>
                  <a:ext uri="{FF2B5EF4-FFF2-40B4-BE49-F238E27FC236}">
                    <a16:creationId xmlns:a16="http://schemas.microsoft.com/office/drawing/2014/main" id="{20669D03-3735-4EE2-BC82-086CD5D4B2D1}"/>
                  </a:ext>
                </a:extLst>
              </p14:cNvPr>
              <p14:cNvContentPartPr/>
              <p14:nvPr/>
            </p14:nvContentPartPr>
            <p14:xfrm>
              <a:off x="2527433" y="5491807"/>
              <a:ext cx="217440" cy="237600"/>
            </p14:xfrm>
          </p:contentPart>
        </mc:Choice>
        <mc:Fallback xmlns="">
          <p:pic>
            <p:nvPicPr>
              <p:cNvPr id="56" name="Input penna 55">
                <a:extLst>
                  <a:ext uri="{FF2B5EF4-FFF2-40B4-BE49-F238E27FC236}">
                    <a16:creationId xmlns:a16="http://schemas.microsoft.com/office/drawing/2014/main" id="{20669D03-3735-4EE2-BC82-086CD5D4B2D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509433" y="5383807"/>
                <a:ext cx="25308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1">
            <p14:nvContentPartPr>
              <p14:cNvPr id="78" name="Input penna 77">
                <a:extLst>
                  <a:ext uri="{FF2B5EF4-FFF2-40B4-BE49-F238E27FC236}">
                    <a16:creationId xmlns:a16="http://schemas.microsoft.com/office/drawing/2014/main" id="{09CC9FD1-0B13-4DBE-ADE0-89984574FBD6}"/>
                  </a:ext>
                </a:extLst>
              </p14:cNvPr>
              <p14:cNvContentPartPr/>
              <p14:nvPr/>
            </p14:nvContentPartPr>
            <p14:xfrm>
              <a:off x="5570369" y="4804688"/>
              <a:ext cx="2235600" cy="1023840"/>
            </p14:xfrm>
          </p:contentPart>
        </mc:Choice>
        <mc:Fallback xmlns="">
          <p:pic>
            <p:nvPicPr>
              <p:cNvPr id="78" name="Input penna 77">
                <a:extLst>
                  <a:ext uri="{FF2B5EF4-FFF2-40B4-BE49-F238E27FC236}">
                    <a16:creationId xmlns:a16="http://schemas.microsoft.com/office/drawing/2014/main" id="{09CC9FD1-0B13-4DBE-ADE0-89984574FBD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52369" y="4696688"/>
                <a:ext cx="2271240" cy="12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8" name="Input penna 57">
                <a:extLst>
                  <a:ext uri="{FF2B5EF4-FFF2-40B4-BE49-F238E27FC236}">
                    <a16:creationId xmlns:a16="http://schemas.microsoft.com/office/drawing/2014/main" id="{C37323DD-B839-4A23-B6B3-2C66E9ADB72C}"/>
                  </a:ext>
                </a:extLst>
              </p14:cNvPr>
              <p14:cNvContentPartPr/>
              <p14:nvPr/>
            </p14:nvContentPartPr>
            <p14:xfrm>
              <a:off x="5662804" y="5551976"/>
              <a:ext cx="271440" cy="298080"/>
            </p14:xfrm>
          </p:contentPart>
        </mc:Choice>
        <mc:Fallback xmlns="">
          <p:pic>
            <p:nvPicPr>
              <p:cNvPr id="58" name="Input penna 57">
                <a:extLst>
                  <a:ext uri="{FF2B5EF4-FFF2-40B4-BE49-F238E27FC236}">
                    <a16:creationId xmlns:a16="http://schemas.microsoft.com/office/drawing/2014/main" id="{C37323DD-B839-4A23-B6B3-2C66E9ADB72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653804" y="5542976"/>
                <a:ext cx="289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9" name="Input penna 58">
                <a:extLst>
                  <a:ext uri="{FF2B5EF4-FFF2-40B4-BE49-F238E27FC236}">
                    <a16:creationId xmlns:a16="http://schemas.microsoft.com/office/drawing/2014/main" id="{938B1E8B-3201-437C-8EF3-B737FA9FFD85}"/>
                  </a:ext>
                </a:extLst>
              </p14:cNvPr>
              <p14:cNvContentPartPr/>
              <p14:nvPr/>
            </p14:nvContentPartPr>
            <p14:xfrm>
              <a:off x="7451009" y="4768072"/>
              <a:ext cx="354960" cy="724320"/>
            </p14:xfrm>
          </p:contentPart>
        </mc:Choice>
        <mc:Fallback xmlns="">
          <p:pic>
            <p:nvPicPr>
              <p:cNvPr id="59" name="Input penna 58">
                <a:extLst>
                  <a:ext uri="{FF2B5EF4-FFF2-40B4-BE49-F238E27FC236}">
                    <a16:creationId xmlns:a16="http://schemas.microsoft.com/office/drawing/2014/main" id="{938B1E8B-3201-437C-8EF3-B737FA9FFD8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7442009" y="4759068"/>
                <a:ext cx="372600" cy="741969"/>
              </a:xfrm>
              <a:prstGeom prst="rect">
                <a:avLst/>
              </a:prstGeom>
            </p:spPr>
          </p:pic>
        </mc:Fallback>
      </mc:AlternateContent>
      <p:pic>
        <p:nvPicPr>
          <p:cNvPr id="60" name="Immagine 59">
            <a:extLst>
              <a:ext uri="{FF2B5EF4-FFF2-40B4-BE49-F238E27FC236}">
                <a16:creationId xmlns:a16="http://schemas.microsoft.com/office/drawing/2014/main" id="{2074C54B-C24F-4394-B0BB-799B4BAC82A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22756" y="5425168"/>
            <a:ext cx="390525" cy="228600"/>
          </a:xfrm>
          <a:prstGeom prst="rect">
            <a:avLst/>
          </a:prstGeom>
        </p:spPr>
      </p:pic>
      <p:pic>
        <p:nvPicPr>
          <p:cNvPr id="61" name="Immagine 60">
            <a:extLst>
              <a:ext uri="{FF2B5EF4-FFF2-40B4-BE49-F238E27FC236}">
                <a16:creationId xmlns:a16="http://schemas.microsoft.com/office/drawing/2014/main" id="{EB62365C-68AB-4BBD-908A-97159EDC9B7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35970" y="5095352"/>
            <a:ext cx="390525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put penna 63">
                <a:extLst>
                  <a:ext uri="{FF2B5EF4-FFF2-40B4-BE49-F238E27FC236}">
                    <a16:creationId xmlns:a16="http://schemas.microsoft.com/office/drawing/2014/main" id="{7518A9DF-DEED-4BC9-AFE9-78C58CCF17DB}"/>
                  </a:ext>
                </a:extLst>
              </p14:cNvPr>
              <p14:cNvContentPartPr/>
              <p14:nvPr/>
            </p14:nvContentPartPr>
            <p14:xfrm>
              <a:off x="2812194" y="4976752"/>
              <a:ext cx="197280" cy="732960"/>
            </p14:xfrm>
          </p:contentPart>
        </mc:Choice>
        <mc:Fallback xmlns="">
          <p:pic>
            <p:nvPicPr>
              <p:cNvPr id="64" name="Input penna 63">
                <a:extLst>
                  <a:ext uri="{FF2B5EF4-FFF2-40B4-BE49-F238E27FC236}">
                    <a16:creationId xmlns:a16="http://schemas.microsoft.com/office/drawing/2014/main" id="{7518A9DF-DEED-4BC9-AFE9-78C58CCF17D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03194" y="4968108"/>
                <a:ext cx="214920" cy="7506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put penna 68">
                <a:extLst>
                  <a:ext uri="{FF2B5EF4-FFF2-40B4-BE49-F238E27FC236}">
                    <a16:creationId xmlns:a16="http://schemas.microsoft.com/office/drawing/2014/main" id="{F8CB2543-AFE4-4AC9-9073-8C8B6B17525F}"/>
                  </a:ext>
                </a:extLst>
              </p14:cNvPr>
              <p14:cNvContentPartPr/>
              <p14:nvPr/>
            </p14:nvContentPartPr>
            <p14:xfrm>
              <a:off x="2778613" y="5665509"/>
              <a:ext cx="132840" cy="49320"/>
            </p14:xfrm>
          </p:contentPart>
        </mc:Choice>
        <mc:Fallback xmlns="">
          <p:pic>
            <p:nvPicPr>
              <p:cNvPr id="69" name="Input penna 68">
                <a:extLst>
                  <a:ext uri="{FF2B5EF4-FFF2-40B4-BE49-F238E27FC236}">
                    <a16:creationId xmlns:a16="http://schemas.microsoft.com/office/drawing/2014/main" id="{F8CB2543-AFE4-4AC9-9073-8C8B6B17525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69973" y="5656869"/>
                <a:ext cx="15048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3" name="Input penna 72">
                <a:extLst>
                  <a:ext uri="{FF2B5EF4-FFF2-40B4-BE49-F238E27FC236}">
                    <a16:creationId xmlns:a16="http://schemas.microsoft.com/office/drawing/2014/main" id="{7305983F-C71E-4AA5-B13B-8E045996CC39}"/>
                  </a:ext>
                </a:extLst>
              </p14:cNvPr>
              <p14:cNvContentPartPr/>
              <p14:nvPr/>
            </p14:nvContentPartPr>
            <p14:xfrm>
              <a:off x="7847053" y="4875309"/>
              <a:ext cx="249120" cy="491040"/>
            </p14:xfrm>
          </p:contentPart>
        </mc:Choice>
        <mc:Fallback xmlns="">
          <p:pic>
            <p:nvPicPr>
              <p:cNvPr id="73" name="Input penna 72">
                <a:extLst>
                  <a:ext uri="{FF2B5EF4-FFF2-40B4-BE49-F238E27FC236}">
                    <a16:creationId xmlns:a16="http://schemas.microsoft.com/office/drawing/2014/main" id="{7305983F-C71E-4AA5-B13B-8E045996CC3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838413" y="4866309"/>
                <a:ext cx="266760" cy="508680"/>
              </a:xfrm>
              <a:prstGeom prst="rect">
                <a:avLst/>
              </a:prstGeom>
            </p:spPr>
          </p:pic>
        </mc:Fallback>
      </mc:AlternateContent>
      <p:pic>
        <p:nvPicPr>
          <p:cNvPr id="79" name="Immagine 78">
            <a:extLst>
              <a:ext uri="{FF2B5EF4-FFF2-40B4-BE49-F238E27FC236}">
                <a16:creationId xmlns:a16="http://schemas.microsoft.com/office/drawing/2014/main" id="{C0F2901E-488C-4031-9E0D-48327685915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60144" y="5006529"/>
            <a:ext cx="3619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709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CCFA2A-2328-4E72-84D7-CAFD7F9C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86" y="1515828"/>
            <a:ext cx="9013252" cy="865805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79B3039-DA72-4638-88EF-22A603005447}"/>
              </a:ext>
            </a:extLst>
          </p:cNvPr>
          <p:cNvSpPr txBox="1"/>
          <p:nvPr/>
        </p:nvSpPr>
        <p:spPr>
          <a:xfrm>
            <a:off x="12891139" y="3885322"/>
            <a:ext cx="302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5A52A9-0B33-4B30-9840-C07121E9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586" y="2725373"/>
            <a:ext cx="6409795" cy="7887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A47A288-F3CB-4AA5-B4D7-8F0859A31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86" y="3089769"/>
            <a:ext cx="5098353" cy="41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201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CCFA2A-2328-4E72-84D7-CAFD7F9C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86" y="1515828"/>
            <a:ext cx="9013252" cy="865805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79B3039-DA72-4638-88EF-22A603005447}"/>
              </a:ext>
            </a:extLst>
          </p:cNvPr>
          <p:cNvSpPr txBox="1"/>
          <p:nvPr/>
        </p:nvSpPr>
        <p:spPr>
          <a:xfrm>
            <a:off x="12891139" y="3885322"/>
            <a:ext cx="302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5A52A9-0B33-4B30-9840-C07121E9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586" y="2725373"/>
            <a:ext cx="6409795" cy="7887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A47A288-F3CB-4AA5-B4D7-8F0859A31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86" y="3089769"/>
            <a:ext cx="5098353" cy="41152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CA1B32-AA33-42EC-8F7F-A5EFA9FAF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586" y="3892404"/>
            <a:ext cx="8929768" cy="58396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B6D2406-8F47-47DA-8C94-DFD04D1182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382" y="4590298"/>
            <a:ext cx="7048500" cy="21050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put penna 30">
                <a:extLst>
                  <a:ext uri="{FF2B5EF4-FFF2-40B4-BE49-F238E27FC236}">
                    <a16:creationId xmlns:a16="http://schemas.microsoft.com/office/drawing/2014/main" id="{57376A48-4633-4CE0-A98C-F37FA7AFD57F}"/>
                  </a:ext>
                </a:extLst>
              </p14:cNvPr>
              <p14:cNvContentPartPr/>
              <p14:nvPr/>
            </p14:nvContentPartPr>
            <p14:xfrm>
              <a:off x="6474373" y="6412509"/>
              <a:ext cx="263520" cy="107640"/>
            </p14:xfrm>
          </p:contentPart>
        </mc:Choice>
        <mc:Fallback xmlns="">
          <p:pic>
            <p:nvPicPr>
              <p:cNvPr id="31" name="Input penna 30">
                <a:extLst>
                  <a:ext uri="{FF2B5EF4-FFF2-40B4-BE49-F238E27FC236}">
                    <a16:creationId xmlns:a16="http://schemas.microsoft.com/office/drawing/2014/main" id="{57376A48-4633-4CE0-A98C-F37FA7AFD5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6373" y="6394869"/>
                <a:ext cx="29916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51F2E08F-2DEF-4D7E-8067-977325ACB7FC}"/>
                  </a:ext>
                </a:extLst>
              </p14:cNvPr>
              <p14:cNvContentPartPr/>
              <p14:nvPr/>
            </p14:nvContentPartPr>
            <p14:xfrm>
              <a:off x="6066133" y="6556869"/>
              <a:ext cx="262800" cy="687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51F2E08F-2DEF-4D7E-8067-977325ACB7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48493" y="6538869"/>
                <a:ext cx="298440" cy="1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108C58CB-B69B-40BF-BD8E-D68623383427}"/>
                  </a:ext>
                </a:extLst>
              </p14:cNvPr>
              <p14:cNvContentPartPr/>
              <p14:nvPr/>
            </p14:nvContentPartPr>
            <p14:xfrm>
              <a:off x="5594533" y="6628149"/>
              <a:ext cx="280080" cy="2520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108C58CB-B69B-40BF-BD8E-D686233834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76533" y="6610509"/>
                <a:ext cx="3157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2C23CA9A-7E35-48D0-A48C-C3589D8AFCA4}"/>
                  </a:ext>
                </a:extLst>
              </p14:cNvPr>
              <p14:cNvContentPartPr/>
              <p14:nvPr/>
            </p14:nvContentPartPr>
            <p14:xfrm>
              <a:off x="5161093" y="6569109"/>
              <a:ext cx="279720" cy="6804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2C23CA9A-7E35-48D0-A48C-C3589D8AFC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43453" y="6551109"/>
                <a:ext cx="3153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563858CC-E2A9-4432-B1FC-9644084290FD}"/>
                  </a:ext>
                </a:extLst>
              </p14:cNvPr>
              <p14:cNvContentPartPr/>
              <p14:nvPr/>
            </p14:nvContentPartPr>
            <p14:xfrm>
              <a:off x="4752493" y="6448509"/>
              <a:ext cx="279360" cy="6660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563858CC-E2A9-4432-B1FC-9644084290F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34493" y="6430869"/>
                <a:ext cx="3150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put penna 35">
                <a:extLst>
                  <a:ext uri="{FF2B5EF4-FFF2-40B4-BE49-F238E27FC236}">
                    <a16:creationId xmlns:a16="http://schemas.microsoft.com/office/drawing/2014/main" id="{FA904A08-44CC-4EFD-B8E0-FD68386863A8}"/>
                  </a:ext>
                </a:extLst>
              </p14:cNvPr>
              <p14:cNvContentPartPr/>
              <p14:nvPr/>
            </p14:nvContentPartPr>
            <p14:xfrm>
              <a:off x="4391413" y="6304509"/>
              <a:ext cx="232920" cy="111240"/>
            </p14:xfrm>
          </p:contentPart>
        </mc:Choice>
        <mc:Fallback xmlns="">
          <p:pic>
            <p:nvPicPr>
              <p:cNvPr id="36" name="Input penna 35">
                <a:extLst>
                  <a:ext uri="{FF2B5EF4-FFF2-40B4-BE49-F238E27FC236}">
                    <a16:creationId xmlns:a16="http://schemas.microsoft.com/office/drawing/2014/main" id="{FA904A08-44CC-4EFD-B8E0-FD68386863A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73413" y="6286509"/>
                <a:ext cx="2685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4AE1355D-A752-48E4-8CB1-C6F92527E81F}"/>
                  </a:ext>
                </a:extLst>
              </p14:cNvPr>
              <p14:cNvContentPartPr/>
              <p14:nvPr/>
            </p14:nvContentPartPr>
            <p14:xfrm>
              <a:off x="4114213" y="6075549"/>
              <a:ext cx="191880" cy="1908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4AE1355D-A752-48E4-8CB1-C6F92527E8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96573" y="6057909"/>
                <a:ext cx="22752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put penna 44">
                <a:extLst>
                  <a:ext uri="{FF2B5EF4-FFF2-40B4-BE49-F238E27FC236}">
                    <a16:creationId xmlns:a16="http://schemas.microsoft.com/office/drawing/2014/main" id="{C36CCF19-742B-4CD4-85B2-2884F6CA72D9}"/>
                  </a:ext>
                </a:extLst>
              </p14:cNvPr>
              <p14:cNvContentPartPr/>
              <p14:nvPr/>
            </p14:nvContentPartPr>
            <p14:xfrm>
              <a:off x="3782293" y="5792949"/>
              <a:ext cx="302760" cy="225000"/>
            </p14:xfrm>
          </p:contentPart>
        </mc:Choice>
        <mc:Fallback xmlns="">
          <p:pic>
            <p:nvPicPr>
              <p:cNvPr id="45" name="Input penna 44">
                <a:extLst>
                  <a:ext uri="{FF2B5EF4-FFF2-40B4-BE49-F238E27FC236}">
                    <a16:creationId xmlns:a16="http://schemas.microsoft.com/office/drawing/2014/main" id="{C36CCF19-742B-4CD4-85B2-2884F6CA72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64314" y="5774949"/>
                <a:ext cx="338358" cy="260640"/>
              </a:xfrm>
              <a:prstGeom prst="rect">
                <a:avLst/>
              </a:prstGeom>
            </p:spPr>
          </p:pic>
        </mc:Fallback>
      </mc:AlternateContent>
      <p:pic>
        <p:nvPicPr>
          <p:cNvPr id="46" name="Immagine 45">
            <a:extLst>
              <a:ext uri="{FF2B5EF4-FFF2-40B4-BE49-F238E27FC236}">
                <a16:creationId xmlns:a16="http://schemas.microsoft.com/office/drawing/2014/main" id="{7E7689A2-3D27-4CED-95A8-4DA4C3FCF84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71467" y="6085329"/>
            <a:ext cx="409575" cy="381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3" name="Input penna 62">
                <a:extLst>
                  <a:ext uri="{FF2B5EF4-FFF2-40B4-BE49-F238E27FC236}">
                    <a16:creationId xmlns:a16="http://schemas.microsoft.com/office/drawing/2014/main" id="{45EFB5A5-755A-468E-BD48-1028AF19081A}"/>
                  </a:ext>
                </a:extLst>
              </p14:cNvPr>
              <p14:cNvContentPartPr/>
              <p14:nvPr/>
            </p14:nvContentPartPr>
            <p14:xfrm>
              <a:off x="3825644" y="4953354"/>
              <a:ext cx="1335600" cy="545040"/>
            </p14:xfrm>
          </p:contentPart>
        </mc:Choice>
        <mc:Fallback xmlns="">
          <p:pic>
            <p:nvPicPr>
              <p:cNvPr id="63" name="Input penna 62">
                <a:extLst>
                  <a:ext uri="{FF2B5EF4-FFF2-40B4-BE49-F238E27FC236}">
                    <a16:creationId xmlns:a16="http://schemas.microsoft.com/office/drawing/2014/main" id="{45EFB5A5-755A-468E-BD48-1028AF19081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771644" y="4845714"/>
                <a:ext cx="144324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65" name="Input penna 64">
                <a:extLst>
                  <a:ext uri="{FF2B5EF4-FFF2-40B4-BE49-F238E27FC236}">
                    <a16:creationId xmlns:a16="http://schemas.microsoft.com/office/drawing/2014/main" id="{029BF58D-4DFF-4279-B8C1-CC57B0A57976}"/>
                  </a:ext>
                </a:extLst>
              </p14:cNvPr>
              <p14:cNvContentPartPr/>
              <p14:nvPr/>
            </p14:nvContentPartPr>
            <p14:xfrm>
              <a:off x="5606204" y="5089074"/>
              <a:ext cx="1184760" cy="1026360"/>
            </p14:xfrm>
          </p:contentPart>
        </mc:Choice>
        <mc:Fallback xmlns="">
          <p:pic>
            <p:nvPicPr>
              <p:cNvPr id="65" name="Input penna 64">
                <a:extLst>
                  <a:ext uri="{FF2B5EF4-FFF2-40B4-BE49-F238E27FC236}">
                    <a16:creationId xmlns:a16="http://schemas.microsoft.com/office/drawing/2014/main" id="{029BF58D-4DFF-4279-B8C1-CC57B0A5797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52564" y="4981074"/>
                <a:ext cx="1292400" cy="12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910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1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1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" dur="1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8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8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3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1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CCFA2A-2328-4E72-84D7-CAFD7F9C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86" y="1515828"/>
            <a:ext cx="9013252" cy="865805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79B3039-DA72-4638-88EF-22A603005447}"/>
              </a:ext>
            </a:extLst>
          </p:cNvPr>
          <p:cNvSpPr txBox="1"/>
          <p:nvPr/>
        </p:nvSpPr>
        <p:spPr>
          <a:xfrm>
            <a:off x="12891139" y="3885322"/>
            <a:ext cx="302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5A52A9-0B33-4B30-9840-C07121E9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586" y="2725373"/>
            <a:ext cx="6409795" cy="7887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A47A288-F3CB-4AA5-B4D7-8F0859A31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86" y="3089769"/>
            <a:ext cx="5098353" cy="41152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CA1B32-AA33-42EC-8F7F-A5EFA9FAF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586" y="3892404"/>
            <a:ext cx="8929768" cy="58396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3E22BB1-2160-46AC-A4D5-D8822AAA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8585" y="4812040"/>
            <a:ext cx="6412061" cy="53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95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BB26BFD3-1512-4883-A2AE-480746B52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468" y="1730127"/>
            <a:ext cx="4013007" cy="336132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42410D7-A24C-44DB-8038-3D412088D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949" y="2245983"/>
            <a:ext cx="4422884" cy="23296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3D5625-CB2E-44DE-8969-1763ADDFB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525" y="2026907"/>
            <a:ext cx="4970021" cy="280418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D553EB7-77BC-4FB8-A26A-68980BF620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1467" y="1729206"/>
            <a:ext cx="4013008" cy="33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15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CCFA2A-2328-4E72-84D7-CAFD7F9C3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586" y="1515828"/>
            <a:ext cx="9013252" cy="865805"/>
          </a:xfrm>
          <a:prstGeom prst="rect">
            <a:avLst/>
          </a:prstGeom>
        </p:spPr>
      </p:pic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79B3039-DA72-4638-88EF-22A603005447}"/>
              </a:ext>
            </a:extLst>
          </p:cNvPr>
          <p:cNvSpPr txBox="1"/>
          <p:nvPr/>
        </p:nvSpPr>
        <p:spPr>
          <a:xfrm>
            <a:off x="12891139" y="3885322"/>
            <a:ext cx="302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65A52A9-0B33-4B30-9840-C07121E98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586" y="2725373"/>
            <a:ext cx="6409795" cy="7887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A47A288-F3CB-4AA5-B4D7-8F0859A31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586" y="3089769"/>
            <a:ext cx="5098353" cy="41152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CA1B32-AA33-42EC-8F7F-A5EFA9FAF6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586" y="3892404"/>
            <a:ext cx="8929768" cy="58396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3E22BB1-2160-46AC-A4D5-D8822AAACA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8585" y="4812040"/>
            <a:ext cx="6412061" cy="53013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75F6863-97A2-4CEA-ACF9-7A297612CF61}"/>
              </a:ext>
            </a:extLst>
          </p:cNvPr>
          <p:cNvSpPr txBox="1"/>
          <p:nvPr/>
        </p:nvSpPr>
        <p:spPr>
          <a:xfrm>
            <a:off x="1728586" y="2213811"/>
            <a:ext cx="90132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 err="1"/>
              <a:t>May</a:t>
            </a:r>
            <a:r>
              <a:rPr lang="it-IT" sz="2200" dirty="0"/>
              <a:t> </a:t>
            </a:r>
            <a:r>
              <a:rPr lang="it-IT" sz="2200" dirty="0" err="1"/>
              <a:t>seem</a:t>
            </a:r>
            <a:r>
              <a:rPr lang="it-IT" sz="2200" dirty="0"/>
              <a:t> </a:t>
            </a:r>
            <a:r>
              <a:rPr lang="it-IT" sz="2200" dirty="0" err="1"/>
              <a:t>complicated</a:t>
            </a:r>
            <a:r>
              <a:rPr lang="it-IT" sz="2200" dirty="0"/>
              <a:t>, </a:t>
            </a:r>
            <a:r>
              <a:rPr lang="it-IT" sz="2200" dirty="0" err="1"/>
              <a:t>but</a:t>
            </a:r>
            <a:r>
              <a:rPr lang="it-IT" sz="2200" dirty="0"/>
              <a:t> </a:t>
            </a:r>
            <a:r>
              <a:rPr lang="it-IT" sz="2200" dirty="0" err="1"/>
              <a:t>it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not</a:t>
            </a:r>
            <a:r>
              <a:rPr lang="it-IT" sz="2200" dirty="0"/>
              <a:t>! Deduce by «</a:t>
            </a:r>
            <a:r>
              <a:rPr lang="it-IT" sz="2200" dirty="0" err="1"/>
              <a:t>bad</a:t>
            </a:r>
            <a:r>
              <a:rPr lang="it-IT" sz="2200" dirty="0"/>
              <a:t> patterns»: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2506DE4-9CC1-48E0-A429-FE499703A6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53" y="2724795"/>
            <a:ext cx="3667125" cy="14382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CE63CCF-2A3C-4939-8116-FE16B1BBBC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4325" y="2724795"/>
            <a:ext cx="3724275" cy="13144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D6EE436-4122-4286-9D80-5720A05C9E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553" y="5077105"/>
            <a:ext cx="2247900" cy="6477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91B85C5-0AD3-40A2-AF52-3D5BD35097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61948" y="4541374"/>
            <a:ext cx="3514725" cy="15335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E276CF3-B86C-4689-AAB9-DD0C78B47D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29812" y="4686580"/>
            <a:ext cx="3457575" cy="142875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C46363C-270A-4426-98B1-42C6EF9AD5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1664" y="2956289"/>
            <a:ext cx="1343025" cy="10001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9D30420A-39F7-4D29-A03D-677F775E72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44453" y="2905163"/>
            <a:ext cx="2228850" cy="120967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109B91D-342B-437D-B84E-590A3C1C264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25269" y="3145111"/>
            <a:ext cx="6115050" cy="8477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F27B11BE-EC4E-4035-BDDF-1F703FB5972B}"/>
                  </a:ext>
                </a:extLst>
              </p14:cNvPr>
              <p14:cNvContentPartPr/>
              <p14:nvPr/>
            </p14:nvContentPartPr>
            <p14:xfrm>
              <a:off x="8085164" y="5149307"/>
              <a:ext cx="37080" cy="7164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F27B11BE-EC4E-4035-BDDF-1F703FB597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76164" y="5140667"/>
                <a:ext cx="5472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put penna 18">
                <a:extLst>
                  <a:ext uri="{FF2B5EF4-FFF2-40B4-BE49-F238E27FC236}">
                    <a16:creationId xmlns:a16="http://schemas.microsoft.com/office/drawing/2014/main" id="{42688A4A-AE67-4A2E-9FBE-DC8CA6123B66}"/>
                  </a:ext>
                </a:extLst>
              </p14:cNvPr>
              <p14:cNvContentPartPr/>
              <p14:nvPr/>
            </p14:nvContentPartPr>
            <p14:xfrm>
              <a:off x="8104244" y="5330027"/>
              <a:ext cx="5040" cy="65160"/>
            </p14:xfrm>
          </p:contentPart>
        </mc:Choice>
        <mc:Fallback xmlns="">
          <p:pic>
            <p:nvPicPr>
              <p:cNvPr id="19" name="Input penna 18">
                <a:extLst>
                  <a:ext uri="{FF2B5EF4-FFF2-40B4-BE49-F238E27FC236}">
                    <a16:creationId xmlns:a16="http://schemas.microsoft.com/office/drawing/2014/main" id="{42688A4A-AE67-4A2E-9FBE-DC8CA6123B6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095244" y="5321027"/>
                <a:ext cx="226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6FACDD00-C0DC-4690-8B99-9F47A4EB93CA}"/>
                  </a:ext>
                </a:extLst>
              </p14:cNvPr>
              <p14:cNvContentPartPr/>
              <p14:nvPr/>
            </p14:nvContentPartPr>
            <p14:xfrm>
              <a:off x="7994804" y="5474027"/>
              <a:ext cx="54360" cy="500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6FACDD00-C0DC-4690-8B99-9F47A4EB93C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85804" y="5465387"/>
                <a:ext cx="720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0AE74F1A-7DB3-4CC9-A041-88B7E051D4E9}"/>
                  </a:ext>
                </a:extLst>
              </p14:cNvPr>
              <p14:cNvContentPartPr/>
              <p14:nvPr/>
            </p14:nvContentPartPr>
            <p14:xfrm>
              <a:off x="7859804" y="5582387"/>
              <a:ext cx="56880" cy="219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0AE74F1A-7DB3-4CC9-A041-88B7E051D4E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50804" y="5573387"/>
                <a:ext cx="745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EC521174-7778-4BBA-8B5B-B7918C405176}"/>
                  </a:ext>
                </a:extLst>
              </p14:cNvPr>
              <p14:cNvContentPartPr/>
              <p14:nvPr/>
            </p14:nvContentPartPr>
            <p14:xfrm>
              <a:off x="7868084" y="5024387"/>
              <a:ext cx="149400" cy="9504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EC521174-7778-4BBA-8B5B-B7918C4051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59444" y="5015421"/>
                <a:ext cx="167040" cy="1126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2E8E503E-3391-42B6-AA9F-301D63C943CE}"/>
                  </a:ext>
                </a:extLst>
              </p14:cNvPr>
              <p14:cNvContentPartPr/>
              <p14:nvPr/>
            </p14:nvContentPartPr>
            <p14:xfrm>
              <a:off x="9425084" y="5371427"/>
              <a:ext cx="32040" cy="428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2E8E503E-3391-42B6-AA9F-301D63C943C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416084" y="5362427"/>
                <a:ext cx="496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CE61392-DF2B-4950-8DC2-84878898B144}"/>
                  </a:ext>
                </a:extLst>
              </p14:cNvPr>
              <p14:cNvContentPartPr/>
              <p14:nvPr/>
            </p14:nvContentPartPr>
            <p14:xfrm>
              <a:off x="9307364" y="5287187"/>
              <a:ext cx="65520" cy="3060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CE61392-DF2B-4950-8DC2-84878898B14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298364" y="5278547"/>
                <a:ext cx="831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put penna 26">
                <a:extLst>
                  <a:ext uri="{FF2B5EF4-FFF2-40B4-BE49-F238E27FC236}">
                    <a16:creationId xmlns:a16="http://schemas.microsoft.com/office/drawing/2014/main" id="{867CB687-3DC4-4322-84DA-3AB3E910104E}"/>
                  </a:ext>
                </a:extLst>
              </p14:cNvPr>
              <p14:cNvContentPartPr/>
              <p14:nvPr/>
            </p14:nvContentPartPr>
            <p14:xfrm>
              <a:off x="9148604" y="5216627"/>
              <a:ext cx="79560" cy="29520"/>
            </p14:xfrm>
          </p:contentPart>
        </mc:Choice>
        <mc:Fallback xmlns="">
          <p:pic>
            <p:nvPicPr>
              <p:cNvPr id="27" name="Input penna 26">
                <a:extLst>
                  <a:ext uri="{FF2B5EF4-FFF2-40B4-BE49-F238E27FC236}">
                    <a16:creationId xmlns:a16="http://schemas.microsoft.com/office/drawing/2014/main" id="{867CB687-3DC4-4322-84DA-3AB3E91010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139604" y="5207987"/>
                <a:ext cx="972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put penna 27">
                <a:extLst>
                  <a:ext uri="{FF2B5EF4-FFF2-40B4-BE49-F238E27FC236}">
                    <a16:creationId xmlns:a16="http://schemas.microsoft.com/office/drawing/2014/main" id="{0CEA688C-8B96-439D-BA38-E5BA76E24F6C}"/>
                  </a:ext>
                </a:extLst>
              </p14:cNvPr>
              <p14:cNvContentPartPr/>
              <p14:nvPr/>
            </p14:nvContentPartPr>
            <p14:xfrm>
              <a:off x="8949164" y="5133467"/>
              <a:ext cx="98640" cy="52200"/>
            </p14:xfrm>
          </p:contentPart>
        </mc:Choice>
        <mc:Fallback xmlns="">
          <p:pic>
            <p:nvPicPr>
              <p:cNvPr id="28" name="Input penna 27">
                <a:extLst>
                  <a:ext uri="{FF2B5EF4-FFF2-40B4-BE49-F238E27FC236}">
                    <a16:creationId xmlns:a16="http://schemas.microsoft.com/office/drawing/2014/main" id="{0CEA688C-8B96-439D-BA38-E5BA76E24F6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40164" y="5124827"/>
                <a:ext cx="11628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051E1802-6588-483A-A5C4-44C30F71A25B}"/>
                  </a:ext>
                </a:extLst>
              </p14:cNvPr>
              <p14:cNvContentPartPr/>
              <p14:nvPr/>
            </p14:nvContentPartPr>
            <p14:xfrm>
              <a:off x="8793644" y="5002787"/>
              <a:ext cx="97560" cy="7704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051E1802-6588-483A-A5C4-44C30F71A25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85036" y="4993829"/>
                <a:ext cx="115135" cy="945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E96BD690-94EC-42DF-BF76-F9FA30431880}"/>
                  </a:ext>
                </a:extLst>
              </p14:cNvPr>
              <p14:cNvContentPartPr/>
              <p14:nvPr/>
            </p14:nvContentPartPr>
            <p14:xfrm>
              <a:off x="9504644" y="5449907"/>
              <a:ext cx="31680" cy="3528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E96BD690-94EC-42DF-BF76-F9FA3043188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96004" y="5441267"/>
                <a:ext cx="49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put penna 33">
                <a:extLst>
                  <a:ext uri="{FF2B5EF4-FFF2-40B4-BE49-F238E27FC236}">
                    <a16:creationId xmlns:a16="http://schemas.microsoft.com/office/drawing/2014/main" id="{A76FD02F-0485-4A90-8D66-9C9963B95E17}"/>
                  </a:ext>
                </a:extLst>
              </p14:cNvPr>
              <p14:cNvContentPartPr/>
              <p14:nvPr/>
            </p14:nvContentPartPr>
            <p14:xfrm>
              <a:off x="8108924" y="6581387"/>
              <a:ext cx="118800" cy="23760"/>
            </p14:xfrm>
          </p:contentPart>
        </mc:Choice>
        <mc:Fallback xmlns="">
          <p:pic>
            <p:nvPicPr>
              <p:cNvPr id="34" name="Input penna 33">
                <a:extLst>
                  <a:ext uri="{FF2B5EF4-FFF2-40B4-BE49-F238E27FC236}">
                    <a16:creationId xmlns:a16="http://schemas.microsoft.com/office/drawing/2014/main" id="{A76FD02F-0485-4A90-8D66-9C9963B95E1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099924" y="6572747"/>
                <a:ext cx="1364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8FE8E74C-7C71-4A3C-BD2A-84F027F1AFC4}"/>
                  </a:ext>
                </a:extLst>
              </p14:cNvPr>
              <p14:cNvContentPartPr/>
              <p14:nvPr/>
            </p14:nvContentPartPr>
            <p14:xfrm>
              <a:off x="8337524" y="6569147"/>
              <a:ext cx="109080" cy="36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8FE8E74C-7C71-4A3C-BD2A-84F027F1AFC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28524" y="6560147"/>
                <a:ext cx="126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EE754D8E-837F-4510-9A39-133EB0E03BC1}"/>
                  </a:ext>
                </a:extLst>
              </p14:cNvPr>
              <p14:cNvContentPartPr/>
              <p14:nvPr/>
            </p14:nvContentPartPr>
            <p14:xfrm>
              <a:off x="8530124" y="6509027"/>
              <a:ext cx="207360" cy="151560"/>
            </p14:xfrm>
          </p:contentPart>
        </mc:Choice>
        <mc:Fallback xmlns=""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EE754D8E-837F-4510-9A39-133EB0E03BC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21469" y="6500387"/>
                <a:ext cx="225031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" name="Input penna 46">
                <a:extLst>
                  <a:ext uri="{FF2B5EF4-FFF2-40B4-BE49-F238E27FC236}">
                    <a16:creationId xmlns:a16="http://schemas.microsoft.com/office/drawing/2014/main" id="{F5882A8D-7D7E-4FD1-B340-B22F3E4DFA09}"/>
                  </a:ext>
                </a:extLst>
              </p14:cNvPr>
              <p14:cNvContentPartPr/>
              <p14:nvPr/>
            </p14:nvContentPartPr>
            <p14:xfrm>
              <a:off x="8917484" y="6520187"/>
              <a:ext cx="127440" cy="13320"/>
            </p14:xfrm>
          </p:contentPart>
        </mc:Choice>
        <mc:Fallback xmlns="">
          <p:pic>
            <p:nvPicPr>
              <p:cNvPr id="47" name="Input penna 46">
                <a:extLst>
                  <a:ext uri="{FF2B5EF4-FFF2-40B4-BE49-F238E27FC236}">
                    <a16:creationId xmlns:a16="http://schemas.microsoft.com/office/drawing/2014/main" id="{F5882A8D-7D7E-4FD1-B340-B22F3E4DFA0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13164" y="6515747"/>
                <a:ext cx="136080" cy="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" name="Input penna 47">
                <a:extLst>
                  <a:ext uri="{FF2B5EF4-FFF2-40B4-BE49-F238E27FC236}">
                    <a16:creationId xmlns:a16="http://schemas.microsoft.com/office/drawing/2014/main" id="{C6611F4E-D17D-42C4-BD8F-C2FE902C3D59}"/>
                  </a:ext>
                </a:extLst>
              </p14:cNvPr>
              <p14:cNvContentPartPr/>
              <p14:nvPr/>
            </p14:nvContentPartPr>
            <p14:xfrm>
              <a:off x="8927204" y="6583187"/>
              <a:ext cx="104760" cy="22320"/>
            </p14:xfrm>
          </p:contentPart>
        </mc:Choice>
        <mc:Fallback xmlns="">
          <p:pic>
            <p:nvPicPr>
              <p:cNvPr id="48" name="Input penna 47">
                <a:extLst>
                  <a:ext uri="{FF2B5EF4-FFF2-40B4-BE49-F238E27FC236}">
                    <a16:creationId xmlns:a16="http://schemas.microsoft.com/office/drawing/2014/main" id="{C6611F4E-D17D-42C4-BD8F-C2FE902C3D5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22884" y="6578867"/>
                <a:ext cx="113400" cy="30960"/>
              </a:xfrm>
              <a:prstGeom prst="rect">
                <a:avLst/>
              </a:prstGeom>
            </p:spPr>
          </p:pic>
        </mc:Fallback>
      </mc:AlternateContent>
      <p:pic>
        <p:nvPicPr>
          <p:cNvPr id="49" name="Immagine 48">
            <a:extLst>
              <a:ext uri="{FF2B5EF4-FFF2-40B4-BE49-F238E27FC236}">
                <a16:creationId xmlns:a16="http://schemas.microsoft.com/office/drawing/2014/main" id="{12FE90AF-A1D0-4458-88AC-E0670CF92ED5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163334" y="6382562"/>
            <a:ext cx="419100" cy="3333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51" name="Input penna 50">
                <a:extLst>
                  <a:ext uri="{FF2B5EF4-FFF2-40B4-BE49-F238E27FC236}">
                    <a16:creationId xmlns:a16="http://schemas.microsoft.com/office/drawing/2014/main" id="{2A9C50EE-35EE-4287-8643-C0BFC0159AB3}"/>
                  </a:ext>
                </a:extLst>
              </p14:cNvPr>
              <p14:cNvContentPartPr/>
              <p14:nvPr/>
            </p14:nvContentPartPr>
            <p14:xfrm>
              <a:off x="4607924" y="3028547"/>
              <a:ext cx="72720" cy="51840"/>
            </p14:xfrm>
          </p:contentPart>
        </mc:Choice>
        <mc:Fallback xmlns="">
          <p:pic>
            <p:nvPicPr>
              <p:cNvPr id="51" name="Input penna 50">
                <a:extLst>
                  <a:ext uri="{FF2B5EF4-FFF2-40B4-BE49-F238E27FC236}">
                    <a16:creationId xmlns:a16="http://schemas.microsoft.com/office/drawing/2014/main" id="{2A9C50EE-35EE-4287-8643-C0BFC0159AB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4598924" y="3019547"/>
                <a:ext cx="903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52" name="Input penna 51">
                <a:extLst>
                  <a:ext uri="{FF2B5EF4-FFF2-40B4-BE49-F238E27FC236}">
                    <a16:creationId xmlns:a16="http://schemas.microsoft.com/office/drawing/2014/main" id="{A76112BB-B55E-4B42-896F-8FFE8E2C2329}"/>
                  </a:ext>
                </a:extLst>
              </p14:cNvPr>
              <p14:cNvContentPartPr/>
              <p14:nvPr/>
            </p14:nvContentPartPr>
            <p14:xfrm>
              <a:off x="4426844" y="2960147"/>
              <a:ext cx="108720" cy="23760"/>
            </p14:xfrm>
          </p:contentPart>
        </mc:Choice>
        <mc:Fallback xmlns="">
          <p:pic>
            <p:nvPicPr>
              <p:cNvPr id="52" name="Input penna 51">
                <a:extLst>
                  <a:ext uri="{FF2B5EF4-FFF2-40B4-BE49-F238E27FC236}">
                    <a16:creationId xmlns:a16="http://schemas.microsoft.com/office/drawing/2014/main" id="{A76112BB-B55E-4B42-896F-8FFE8E2C232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418204" y="2951147"/>
                <a:ext cx="126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53" name="Input penna 52">
                <a:extLst>
                  <a:ext uri="{FF2B5EF4-FFF2-40B4-BE49-F238E27FC236}">
                    <a16:creationId xmlns:a16="http://schemas.microsoft.com/office/drawing/2014/main" id="{F355968C-6FD4-4286-9634-0D3E54DEAC0D}"/>
                  </a:ext>
                </a:extLst>
              </p14:cNvPr>
              <p14:cNvContentPartPr/>
              <p14:nvPr/>
            </p14:nvContentPartPr>
            <p14:xfrm>
              <a:off x="4213004" y="2947547"/>
              <a:ext cx="118800" cy="12600"/>
            </p14:xfrm>
          </p:contentPart>
        </mc:Choice>
        <mc:Fallback xmlns="">
          <p:pic>
            <p:nvPicPr>
              <p:cNvPr id="53" name="Input penna 52">
                <a:extLst>
                  <a:ext uri="{FF2B5EF4-FFF2-40B4-BE49-F238E27FC236}">
                    <a16:creationId xmlns:a16="http://schemas.microsoft.com/office/drawing/2014/main" id="{F355968C-6FD4-4286-9634-0D3E54DEAC0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204004" y="2938547"/>
                <a:ext cx="1364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4" name="Input penna 53">
                <a:extLst>
                  <a:ext uri="{FF2B5EF4-FFF2-40B4-BE49-F238E27FC236}">
                    <a16:creationId xmlns:a16="http://schemas.microsoft.com/office/drawing/2014/main" id="{F7A28CF6-BD12-447E-BA77-1ED8542C123C}"/>
                  </a:ext>
                </a:extLst>
              </p14:cNvPr>
              <p14:cNvContentPartPr/>
              <p14:nvPr/>
            </p14:nvContentPartPr>
            <p14:xfrm>
              <a:off x="4030124" y="2983547"/>
              <a:ext cx="108720" cy="31320"/>
            </p14:xfrm>
          </p:contentPart>
        </mc:Choice>
        <mc:Fallback xmlns="">
          <p:pic>
            <p:nvPicPr>
              <p:cNvPr id="54" name="Input penna 53">
                <a:extLst>
                  <a:ext uri="{FF2B5EF4-FFF2-40B4-BE49-F238E27FC236}">
                    <a16:creationId xmlns:a16="http://schemas.microsoft.com/office/drawing/2014/main" id="{F7A28CF6-BD12-447E-BA77-1ED8542C123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021484" y="2974547"/>
                <a:ext cx="1263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57" name="Input penna 56">
                <a:extLst>
                  <a:ext uri="{FF2B5EF4-FFF2-40B4-BE49-F238E27FC236}">
                    <a16:creationId xmlns:a16="http://schemas.microsoft.com/office/drawing/2014/main" id="{599E241D-19A1-4F82-A8F2-C19104527E66}"/>
                  </a:ext>
                </a:extLst>
              </p14:cNvPr>
              <p14:cNvContentPartPr/>
              <p14:nvPr/>
            </p14:nvContentPartPr>
            <p14:xfrm>
              <a:off x="3839684" y="2983547"/>
              <a:ext cx="118800" cy="149760"/>
            </p14:xfrm>
          </p:contentPart>
        </mc:Choice>
        <mc:Fallback xmlns="">
          <p:pic>
            <p:nvPicPr>
              <p:cNvPr id="57" name="Input penna 56">
                <a:extLst>
                  <a:ext uri="{FF2B5EF4-FFF2-40B4-BE49-F238E27FC236}">
                    <a16:creationId xmlns:a16="http://schemas.microsoft.com/office/drawing/2014/main" id="{599E241D-19A1-4F82-A8F2-C19104527E6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830684" y="2974547"/>
                <a:ext cx="136440" cy="16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01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0.00104 -0.49375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8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3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8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3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8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3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3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8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3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8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300"/>
                            </p:stCondLst>
                            <p:childTnLst>
                              <p:par>
                                <p:cTn id="1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800"/>
                            </p:stCondLst>
                            <p:childTnLst>
                              <p:par>
                                <p:cTn id="1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830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800"/>
                            </p:stCondLst>
                            <p:childTnLst>
                              <p:par>
                                <p:cTn id="1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300"/>
                            </p:stCondLst>
                            <p:childTnLst>
                              <p:par>
                                <p:cTn id="1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98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300"/>
                            </p:stCondLst>
                            <p:childTnLst>
                              <p:par>
                                <p:cTn id="1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OOTA: </a:t>
            </a:r>
            <a:r>
              <a:rPr lang="it-IT" dirty="0" err="1"/>
              <a:t>strenghtening</a:t>
            </a:r>
            <a:r>
              <a:rPr lang="it-IT" dirty="0"/>
              <a:t> COH?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79B3039-DA72-4638-88EF-22A603005447}"/>
              </a:ext>
            </a:extLst>
          </p:cNvPr>
          <p:cNvSpPr txBox="1"/>
          <p:nvPr/>
        </p:nvSpPr>
        <p:spPr>
          <a:xfrm>
            <a:off x="12891139" y="3885322"/>
            <a:ext cx="302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4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AEB80F4C-C03D-40BA-92FC-90B8B9397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575" y="1390650"/>
            <a:ext cx="2314575" cy="246697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431CDA6-ABB3-4F9F-8E8B-35CC5728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46904"/>
            <a:ext cx="3200400" cy="93345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5F307DC5-0FFB-486A-9150-E624CE18E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306678"/>
            <a:ext cx="3457575" cy="600075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596DD00A-01FE-4EA9-8808-AC934A34E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4907" y="3891320"/>
            <a:ext cx="3476625" cy="1276350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96D09E33-09BE-40AE-A938-043AD93EB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382" y="5306678"/>
            <a:ext cx="3486150" cy="68580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A344BAD4-6BCD-4338-8901-B1ACCB341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5775" y="1310045"/>
            <a:ext cx="2209800" cy="3219450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758D9CFB-08C7-4E83-9EEA-371D87D7B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2750" y="4082032"/>
            <a:ext cx="3552825" cy="981075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1A290385-47F0-4220-A32E-53D22FEEDD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1318" y="3317745"/>
            <a:ext cx="3126084" cy="420819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104E1712-DC61-4FEE-9C42-C247D01A39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2832" y="2818886"/>
            <a:ext cx="8437811" cy="860735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3CE8F035-F5A6-4220-99EF-4976207339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50" y="4038813"/>
            <a:ext cx="4187960" cy="7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5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OOTA: </a:t>
            </a:r>
            <a:r>
              <a:rPr lang="it-IT" dirty="0" err="1"/>
              <a:t>strenghtening</a:t>
            </a:r>
            <a:r>
              <a:rPr lang="it-IT" dirty="0"/>
              <a:t> COH?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79B3039-DA72-4638-88EF-22A603005447}"/>
              </a:ext>
            </a:extLst>
          </p:cNvPr>
          <p:cNvSpPr txBox="1"/>
          <p:nvPr/>
        </p:nvSpPr>
        <p:spPr>
          <a:xfrm>
            <a:off x="12891139" y="3885322"/>
            <a:ext cx="3022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dirty="0"/>
              <a:t>4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D562E0-74C7-467F-BB2C-54EAB1317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10" y="2691689"/>
            <a:ext cx="9504558" cy="153000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60B3811-97BB-4450-B2BA-E8B3C81F0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12" y="1798986"/>
            <a:ext cx="7343775" cy="82867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D8F658F-BE87-4327-9C1C-D5B62D6C0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811" y="4385623"/>
            <a:ext cx="4410364" cy="140156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670CDE0-9FD4-4DA2-A324-FA5009694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617906"/>
            <a:ext cx="5045243" cy="139486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0948FD2-0714-4BBC-9E5B-0790FEDCB2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2350" y="4863267"/>
            <a:ext cx="342900" cy="371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9C602F75-6B47-4150-B5A7-E0F9E425D986}"/>
                  </a:ext>
                </a:extLst>
              </p14:cNvPr>
              <p14:cNvContentPartPr/>
              <p14:nvPr/>
            </p14:nvContentPartPr>
            <p14:xfrm>
              <a:off x="5947920" y="5219109"/>
              <a:ext cx="298440" cy="28188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9C602F75-6B47-4150-B5A7-E0F9E425D98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3605" y="5214789"/>
                <a:ext cx="307070" cy="29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05257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OOTA: event </a:t>
            </a:r>
            <a:r>
              <a:rPr lang="it-IT" dirty="0" err="1"/>
              <a:t>structures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942115E-7E90-4E30-A32C-37AD2D36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03" y="1953382"/>
            <a:ext cx="3232858" cy="14281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47F10A1-8FDC-40FE-9293-1780EE855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41" y="2246247"/>
            <a:ext cx="1638300" cy="4667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5CE1E04-C5CE-43B9-9239-41D3EA6F4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285" y="3055551"/>
            <a:ext cx="1152525" cy="457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DAF5D78-09CB-4B25-AB46-4D37785DC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285" y="4229100"/>
            <a:ext cx="1066800" cy="4381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108C87-53F6-4F18-97D6-C4C275CD6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710" y="3107938"/>
            <a:ext cx="1057275" cy="3524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3AE0BD-D2ED-4C43-A535-C9890A0B6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4285" y="4276725"/>
            <a:ext cx="1028700" cy="4000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8A8892-905E-42AF-AFD6-9B1299F2B5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2432" y="3174613"/>
            <a:ext cx="1028700" cy="3143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8B8DC38-D0F8-49ED-866B-0343A1933B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432" y="4305300"/>
            <a:ext cx="1019175" cy="34290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93ECF16-504E-4B24-A9AC-4AD68F493F71}"/>
              </a:ext>
            </a:extLst>
          </p:cNvPr>
          <p:cNvCxnSpPr>
            <a:endCxn id="5" idx="0"/>
          </p:cNvCxnSpPr>
          <p:nvPr/>
        </p:nvCxnSpPr>
        <p:spPr>
          <a:xfrm flipH="1">
            <a:off x="5777548" y="2573638"/>
            <a:ext cx="897925" cy="48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A55CF43-2FE4-4EDA-981D-4145BC59E0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671" y="4067947"/>
            <a:ext cx="457200" cy="32385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0D04B72-77F5-4CC9-BB9F-D8DB5D52423A}"/>
              </a:ext>
            </a:extLst>
          </p:cNvPr>
          <p:cNvCxnSpPr/>
          <p:nvPr/>
        </p:nvCxnSpPr>
        <p:spPr>
          <a:xfrm>
            <a:off x="529088" y="4407738"/>
            <a:ext cx="1296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73409C3-6D41-42B8-9F0C-E5BBE5ED458D}"/>
              </a:ext>
            </a:extLst>
          </p:cNvPr>
          <p:cNvCxnSpPr/>
          <p:nvPr/>
        </p:nvCxnSpPr>
        <p:spPr>
          <a:xfrm flipH="1">
            <a:off x="5542770" y="2479609"/>
            <a:ext cx="1132703" cy="575942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D46D15D-2E7F-428E-A9DC-6DBBBA10E6EC}"/>
              </a:ext>
            </a:extLst>
          </p:cNvPr>
          <p:cNvCxnSpPr>
            <a:cxnSpLocks/>
          </p:cNvCxnSpPr>
          <p:nvPr/>
        </p:nvCxnSpPr>
        <p:spPr>
          <a:xfrm>
            <a:off x="567124" y="5021424"/>
            <a:ext cx="1258780" cy="0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2324A933-E4E2-4190-8A30-4E1F36E59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346" y="4618066"/>
            <a:ext cx="323850" cy="37147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F0935C0-00E3-44C2-9F22-42AA7DFF9A1D}"/>
              </a:ext>
            </a:extLst>
          </p:cNvPr>
          <p:cNvSpPr txBox="1"/>
          <p:nvPr/>
        </p:nvSpPr>
        <p:spPr>
          <a:xfrm>
            <a:off x="2216750" y="4192117"/>
            <a:ext cx="180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program</a:t>
            </a:r>
            <a:r>
              <a:rPr lang="it-IT" i="1" dirty="0"/>
              <a:t> </a:t>
            </a:r>
            <a:r>
              <a:rPr lang="it-IT" i="1" dirty="0" err="1"/>
              <a:t>order</a:t>
            </a:r>
            <a:endParaRPr lang="it-IT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0C85437-F2F2-4643-BFE0-4AF23ABE6221}"/>
              </a:ext>
            </a:extLst>
          </p:cNvPr>
          <p:cNvSpPr txBox="1"/>
          <p:nvPr/>
        </p:nvSpPr>
        <p:spPr>
          <a:xfrm>
            <a:off x="2216750" y="4836758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justifies</a:t>
            </a:r>
            <a:r>
              <a:rPr lang="it-IT" i="1" dirty="0"/>
              <a:t>-from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AAB77A9-844B-4D05-B081-7E147B650019}"/>
              </a:ext>
            </a:extLst>
          </p:cNvPr>
          <p:cNvCxnSpPr>
            <a:cxnSpLocks/>
          </p:cNvCxnSpPr>
          <p:nvPr/>
        </p:nvCxnSpPr>
        <p:spPr>
          <a:xfrm flipH="1">
            <a:off x="5875373" y="3476515"/>
            <a:ext cx="1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28DC28FE-AA98-476E-B79C-0D0C12938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61941" y="3165088"/>
            <a:ext cx="1057275" cy="323850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6A4CB0D5-61CD-475F-A495-DD4F806E9992}"/>
              </a:ext>
            </a:extLst>
          </p:cNvPr>
          <p:cNvCxnSpPr>
            <a:cxnSpLocks/>
          </p:cNvCxnSpPr>
          <p:nvPr/>
        </p:nvCxnSpPr>
        <p:spPr>
          <a:xfrm>
            <a:off x="8439383" y="2553719"/>
            <a:ext cx="2228617" cy="501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ED6BC0C-EB99-4B23-B8F7-56D56943ED3E}"/>
              </a:ext>
            </a:extLst>
          </p:cNvPr>
          <p:cNvCxnSpPr>
            <a:cxnSpLocks/>
          </p:cNvCxnSpPr>
          <p:nvPr/>
        </p:nvCxnSpPr>
        <p:spPr>
          <a:xfrm>
            <a:off x="8512509" y="2479609"/>
            <a:ext cx="2478069" cy="575942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6C26139-DE9B-44A3-9605-7C315C8A784E}"/>
              </a:ext>
            </a:extLst>
          </p:cNvPr>
          <p:cNvCxnSpPr>
            <a:cxnSpLocks/>
          </p:cNvCxnSpPr>
          <p:nvPr/>
        </p:nvCxnSpPr>
        <p:spPr>
          <a:xfrm>
            <a:off x="7936111" y="2629733"/>
            <a:ext cx="1220589" cy="47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17F7505-7499-4C1C-8DB8-A7F49A3D626D}"/>
              </a:ext>
            </a:extLst>
          </p:cNvPr>
          <p:cNvCxnSpPr>
            <a:cxnSpLocks/>
          </p:cNvCxnSpPr>
          <p:nvPr/>
        </p:nvCxnSpPr>
        <p:spPr>
          <a:xfrm flipV="1">
            <a:off x="6007100" y="3381490"/>
            <a:ext cx="2863585" cy="847610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F97A4C6-4819-4075-A93A-0E1166536022}"/>
              </a:ext>
            </a:extLst>
          </p:cNvPr>
          <p:cNvCxnSpPr>
            <a:cxnSpLocks/>
          </p:cNvCxnSpPr>
          <p:nvPr/>
        </p:nvCxnSpPr>
        <p:spPr>
          <a:xfrm>
            <a:off x="9321312" y="3520302"/>
            <a:ext cx="0" cy="75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6F0BBF2-50FB-4D74-A717-B6FF4A1DF703}"/>
              </a:ext>
            </a:extLst>
          </p:cNvPr>
          <p:cNvCxnSpPr>
            <a:cxnSpLocks/>
          </p:cNvCxnSpPr>
          <p:nvPr/>
        </p:nvCxnSpPr>
        <p:spPr>
          <a:xfrm flipH="1">
            <a:off x="7178745" y="2621263"/>
            <a:ext cx="106982" cy="48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C9B17A29-3B85-4CA3-BE91-6EFE021F7B35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334348" y="3460363"/>
            <a:ext cx="1822352" cy="768738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BB4E2500-83DD-4149-B7AD-F58EFA211489}"/>
              </a:ext>
            </a:extLst>
          </p:cNvPr>
          <p:cNvCxnSpPr>
            <a:cxnSpLocks/>
          </p:cNvCxnSpPr>
          <p:nvPr/>
        </p:nvCxnSpPr>
        <p:spPr>
          <a:xfrm>
            <a:off x="7214239" y="3520302"/>
            <a:ext cx="0" cy="75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Immagine 52">
            <a:extLst>
              <a:ext uri="{FF2B5EF4-FFF2-40B4-BE49-F238E27FC236}">
                <a16:creationId xmlns:a16="http://schemas.microsoft.com/office/drawing/2014/main" id="{B13DC1C5-B736-4CE9-8E19-B4E709DD28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396" y="5455588"/>
            <a:ext cx="285750" cy="295275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5D6B16DF-B52C-4A3C-8DCE-E99B00F466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0971" y="5276825"/>
            <a:ext cx="257175" cy="314325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D9CE956E-2C04-4E07-937E-17CFB55CEC26}"/>
              </a:ext>
            </a:extLst>
          </p:cNvPr>
          <p:cNvSpPr txBox="1"/>
          <p:nvPr/>
        </p:nvSpPr>
        <p:spPr>
          <a:xfrm>
            <a:off x="2216750" y="5346654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conflict</a:t>
            </a:r>
            <a:endParaRPr lang="it-IT" i="1" dirty="0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B607B7DD-FF69-4380-B619-0F28B50134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6885" y="3125630"/>
            <a:ext cx="285750" cy="295275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78F14ED1-46A3-4EF5-9664-23CEB90091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8661" y="3133725"/>
            <a:ext cx="285750" cy="295275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B24219A2-E9E1-4195-B3C4-D44E53527E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78745" y="4581525"/>
            <a:ext cx="2052662" cy="22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5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5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COH &amp; OOTA: event </a:t>
            </a:r>
            <a:r>
              <a:rPr lang="it-IT" dirty="0" err="1"/>
              <a:t>structures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A55CF43-2FE4-4EDA-981D-4145BC59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71" y="4067947"/>
            <a:ext cx="457200" cy="32385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0D04B72-77F5-4CC9-BB9F-D8DB5D52423A}"/>
              </a:ext>
            </a:extLst>
          </p:cNvPr>
          <p:cNvCxnSpPr/>
          <p:nvPr/>
        </p:nvCxnSpPr>
        <p:spPr>
          <a:xfrm>
            <a:off x="529088" y="4407738"/>
            <a:ext cx="1296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D46D15D-2E7F-428E-A9DC-6DBBBA10E6EC}"/>
              </a:ext>
            </a:extLst>
          </p:cNvPr>
          <p:cNvCxnSpPr>
            <a:cxnSpLocks/>
          </p:cNvCxnSpPr>
          <p:nvPr/>
        </p:nvCxnSpPr>
        <p:spPr>
          <a:xfrm>
            <a:off x="567124" y="5021424"/>
            <a:ext cx="1258780" cy="0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2324A933-E4E2-4190-8A30-4E1F36E59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46" y="4618066"/>
            <a:ext cx="323850" cy="37147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F0935C0-00E3-44C2-9F22-42AA7DFF9A1D}"/>
              </a:ext>
            </a:extLst>
          </p:cNvPr>
          <p:cNvSpPr txBox="1"/>
          <p:nvPr/>
        </p:nvSpPr>
        <p:spPr>
          <a:xfrm>
            <a:off x="2216750" y="4192117"/>
            <a:ext cx="180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program</a:t>
            </a:r>
            <a:r>
              <a:rPr lang="it-IT" i="1" dirty="0"/>
              <a:t> </a:t>
            </a:r>
            <a:r>
              <a:rPr lang="it-IT" i="1" dirty="0" err="1"/>
              <a:t>order</a:t>
            </a:r>
            <a:endParaRPr lang="it-IT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0C85437-F2F2-4643-BFE0-4AF23ABE6221}"/>
              </a:ext>
            </a:extLst>
          </p:cNvPr>
          <p:cNvSpPr txBox="1"/>
          <p:nvPr/>
        </p:nvSpPr>
        <p:spPr>
          <a:xfrm>
            <a:off x="2216750" y="4836758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justifies</a:t>
            </a:r>
            <a:r>
              <a:rPr lang="it-IT" i="1" dirty="0"/>
              <a:t>-from</a:t>
            </a:r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B13DC1C5-B736-4CE9-8E19-B4E709DD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396" y="5455588"/>
            <a:ext cx="285750" cy="295275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5D6B16DF-B52C-4A3C-8DCE-E99B00F46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971" y="5276825"/>
            <a:ext cx="257175" cy="314325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D9CE956E-2C04-4E07-937E-17CFB55CEC26}"/>
              </a:ext>
            </a:extLst>
          </p:cNvPr>
          <p:cNvSpPr txBox="1"/>
          <p:nvPr/>
        </p:nvSpPr>
        <p:spPr>
          <a:xfrm>
            <a:off x="2216750" y="5346654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conflict</a:t>
            </a:r>
            <a:endParaRPr lang="it-IT" i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1C88E38-805A-4B07-8571-3C7F02E18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124" y="2285912"/>
            <a:ext cx="4723092" cy="93979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DD5FA2F-E9D4-4B41-93F5-045A8A8BF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1987" y="2543381"/>
            <a:ext cx="895649" cy="4248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E7BC985-AC13-4B18-8CE4-CB523A2B00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880" y="3951131"/>
            <a:ext cx="7537631" cy="207681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C0E290D-58B0-40E2-BE1E-E025DB5BF0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8401" y="1504972"/>
            <a:ext cx="4597811" cy="207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7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OOTA: event </a:t>
            </a:r>
            <a:r>
              <a:rPr lang="it-IT" dirty="0" err="1"/>
              <a:t>structures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942115E-7E90-4E30-A32C-37AD2D36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03" y="1953382"/>
            <a:ext cx="3232858" cy="142810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47F10A1-8FDC-40FE-9293-1780EE855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41" y="2246247"/>
            <a:ext cx="1638300" cy="4667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5CE1E04-C5CE-43B9-9239-41D3EA6F4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285" y="3055551"/>
            <a:ext cx="1152525" cy="4572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DAF5D78-09CB-4B25-AB46-4D37785DC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1285" y="4229100"/>
            <a:ext cx="1066800" cy="4381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1108C87-53F6-4F18-97D6-C4C275CD6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710" y="3107938"/>
            <a:ext cx="1057275" cy="3524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43AE0BD-D2ED-4C43-A535-C9890A0B6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4285" y="4276725"/>
            <a:ext cx="1028700" cy="4000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8A8892-905E-42AF-AFD6-9B1299F2B5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2432" y="3174613"/>
            <a:ext cx="1028700" cy="3143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8B8DC38-D0F8-49ED-866B-0343A1933B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2432" y="4305300"/>
            <a:ext cx="1019175" cy="34290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93ECF16-504E-4B24-A9AC-4AD68F493F71}"/>
              </a:ext>
            </a:extLst>
          </p:cNvPr>
          <p:cNvCxnSpPr>
            <a:endCxn id="5" idx="0"/>
          </p:cNvCxnSpPr>
          <p:nvPr/>
        </p:nvCxnSpPr>
        <p:spPr>
          <a:xfrm flipH="1">
            <a:off x="5777548" y="2573638"/>
            <a:ext cx="897925" cy="48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8A55CF43-2FE4-4EDA-981D-4145BC59E0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6671" y="4067947"/>
            <a:ext cx="457200" cy="32385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0D04B72-77F5-4CC9-BB9F-D8DB5D52423A}"/>
              </a:ext>
            </a:extLst>
          </p:cNvPr>
          <p:cNvCxnSpPr/>
          <p:nvPr/>
        </p:nvCxnSpPr>
        <p:spPr>
          <a:xfrm>
            <a:off x="529088" y="4407738"/>
            <a:ext cx="1296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273409C3-6D41-42B8-9F0C-E5BBE5ED458D}"/>
              </a:ext>
            </a:extLst>
          </p:cNvPr>
          <p:cNvCxnSpPr/>
          <p:nvPr/>
        </p:nvCxnSpPr>
        <p:spPr>
          <a:xfrm flipH="1">
            <a:off x="5542770" y="2479609"/>
            <a:ext cx="1132703" cy="575942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D46D15D-2E7F-428E-A9DC-6DBBBA10E6EC}"/>
              </a:ext>
            </a:extLst>
          </p:cNvPr>
          <p:cNvCxnSpPr>
            <a:cxnSpLocks/>
          </p:cNvCxnSpPr>
          <p:nvPr/>
        </p:nvCxnSpPr>
        <p:spPr>
          <a:xfrm>
            <a:off x="567124" y="5021424"/>
            <a:ext cx="1258780" cy="0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2324A933-E4E2-4190-8A30-4E1F36E59E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346" y="4618066"/>
            <a:ext cx="323850" cy="37147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F0935C0-00E3-44C2-9F22-42AA7DFF9A1D}"/>
              </a:ext>
            </a:extLst>
          </p:cNvPr>
          <p:cNvSpPr txBox="1"/>
          <p:nvPr/>
        </p:nvSpPr>
        <p:spPr>
          <a:xfrm>
            <a:off x="2216750" y="4192117"/>
            <a:ext cx="180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program</a:t>
            </a:r>
            <a:r>
              <a:rPr lang="it-IT" i="1" dirty="0"/>
              <a:t> </a:t>
            </a:r>
            <a:r>
              <a:rPr lang="it-IT" i="1" dirty="0" err="1"/>
              <a:t>order</a:t>
            </a:r>
            <a:endParaRPr lang="it-IT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0C85437-F2F2-4643-BFE0-4AF23ABE6221}"/>
              </a:ext>
            </a:extLst>
          </p:cNvPr>
          <p:cNvSpPr txBox="1"/>
          <p:nvPr/>
        </p:nvSpPr>
        <p:spPr>
          <a:xfrm>
            <a:off x="2216750" y="4836758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justifies</a:t>
            </a:r>
            <a:r>
              <a:rPr lang="it-IT" i="1" dirty="0"/>
              <a:t>-from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AAB77A9-844B-4D05-B081-7E147B650019}"/>
              </a:ext>
            </a:extLst>
          </p:cNvPr>
          <p:cNvCxnSpPr>
            <a:cxnSpLocks/>
          </p:cNvCxnSpPr>
          <p:nvPr/>
        </p:nvCxnSpPr>
        <p:spPr>
          <a:xfrm flipH="1">
            <a:off x="5875373" y="3476515"/>
            <a:ext cx="1" cy="8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28DC28FE-AA98-476E-B79C-0D0C129382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61941" y="3165088"/>
            <a:ext cx="1057275" cy="323850"/>
          </a:xfrm>
          <a:prstGeom prst="rect">
            <a:avLst/>
          </a:prstGeom>
        </p:spPr>
      </p:pic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6A4CB0D5-61CD-475F-A495-DD4F806E9992}"/>
              </a:ext>
            </a:extLst>
          </p:cNvPr>
          <p:cNvCxnSpPr>
            <a:cxnSpLocks/>
          </p:cNvCxnSpPr>
          <p:nvPr/>
        </p:nvCxnSpPr>
        <p:spPr>
          <a:xfrm>
            <a:off x="8439383" y="2553719"/>
            <a:ext cx="2228617" cy="501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3ED6BC0C-EB99-4B23-B8F7-56D56943ED3E}"/>
              </a:ext>
            </a:extLst>
          </p:cNvPr>
          <p:cNvCxnSpPr>
            <a:cxnSpLocks/>
          </p:cNvCxnSpPr>
          <p:nvPr/>
        </p:nvCxnSpPr>
        <p:spPr>
          <a:xfrm>
            <a:off x="8512509" y="2479609"/>
            <a:ext cx="2478069" cy="575942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A6C26139-DE9B-44A3-9605-7C315C8A784E}"/>
              </a:ext>
            </a:extLst>
          </p:cNvPr>
          <p:cNvCxnSpPr>
            <a:cxnSpLocks/>
          </p:cNvCxnSpPr>
          <p:nvPr/>
        </p:nvCxnSpPr>
        <p:spPr>
          <a:xfrm>
            <a:off x="7936111" y="2629733"/>
            <a:ext cx="1220589" cy="478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A17F7505-7499-4C1C-8DB8-A7F49A3D626D}"/>
              </a:ext>
            </a:extLst>
          </p:cNvPr>
          <p:cNvCxnSpPr>
            <a:cxnSpLocks/>
          </p:cNvCxnSpPr>
          <p:nvPr/>
        </p:nvCxnSpPr>
        <p:spPr>
          <a:xfrm flipV="1">
            <a:off x="6007100" y="3381490"/>
            <a:ext cx="2863585" cy="847610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5F97A4C6-4819-4075-A93A-0E1166536022}"/>
              </a:ext>
            </a:extLst>
          </p:cNvPr>
          <p:cNvCxnSpPr>
            <a:cxnSpLocks/>
          </p:cNvCxnSpPr>
          <p:nvPr/>
        </p:nvCxnSpPr>
        <p:spPr>
          <a:xfrm>
            <a:off x="9321312" y="3520302"/>
            <a:ext cx="0" cy="75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6F0BBF2-50FB-4D74-A717-B6FF4A1DF703}"/>
              </a:ext>
            </a:extLst>
          </p:cNvPr>
          <p:cNvCxnSpPr>
            <a:cxnSpLocks/>
          </p:cNvCxnSpPr>
          <p:nvPr/>
        </p:nvCxnSpPr>
        <p:spPr>
          <a:xfrm flipH="1">
            <a:off x="7178745" y="2621263"/>
            <a:ext cx="106982" cy="486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C9B17A29-3B85-4CA3-BE91-6EFE021F7B35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7334348" y="3460363"/>
            <a:ext cx="1822352" cy="768738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BB4E2500-83DD-4149-B7AD-F58EFA211489}"/>
              </a:ext>
            </a:extLst>
          </p:cNvPr>
          <p:cNvCxnSpPr>
            <a:cxnSpLocks/>
          </p:cNvCxnSpPr>
          <p:nvPr/>
        </p:nvCxnSpPr>
        <p:spPr>
          <a:xfrm>
            <a:off x="7214239" y="3520302"/>
            <a:ext cx="0" cy="756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Immagine 52">
            <a:extLst>
              <a:ext uri="{FF2B5EF4-FFF2-40B4-BE49-F238E27FC236}">
                <a16:creationId xmlns:a16="http://schemas.microsoft.com/office/drawing/2014/main" id="{B13DC1C5-B736-4CE9-8E19-B4E709DD28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2396" y="5455588"/>
            <a:ext cx="285750" cy="295275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5D6B16DF-B52C-4A3C-8DCE-E99B00F466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0971" y="5276825"/>
            <a:ext cx="257175" cy="314325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D9CE956E-2C04-4E07-937E-17CFB55CEC26}"/>
              </a:ext>
            </a:extLst>
          </p:cNvPr>
          <p:cNvSpPr txBox="1"/>
          <p:nvPr/>
        </p:nvSpPr>
        <p:spPr>
          <a:xfrm>
            <a:off x="2216750" y="5346654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conflict</a:t>
            </a:r>
            <a:endParaRPr lang="it-IT" i="1" dirty="0"/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B607B7DD-FF69-4380-B619-0F28B50134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6885" y="3125630"/>
            <a:ext cx="285750" cy="295275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78F14ED1-46A3-4EF5-9664-23CEB90091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8661" y="3133725"/>
            <a:ext cx="285750" cy="29527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81031DE-DDC5-40A6-A6D2-DB954287D3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3346" y="5846550"/>
            <a:ext cx="381000" cy="285750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DB5FB6D-7656-48F1-8140-B8F2E7C37820}"/>
              </a:ext>
            </a:extLst>
          </p:cNvPr>
          <p:cNvCxnSpPr>
            <a:cxnSpLocks/>
          </p:cNvCxnSpPr>
          <p:nvPr/>
        </p:nvCxnSpPr>
        <p:spPr>
          <a:xfrm>
            <a:off x="546003" y="6132300"/>
            <a:ext cx="1279901" cy="0"/>
          </a:xfrm>
          <a:prstGeom prst="straightConnector1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11E9082B-EC5C-4D14-8B12-E0AD7388C8C5}"/>
              </a:ext>
            </a:extLst>
          </p:cNvPr>
          <p:cNvCxnSpPr>
            <a:cxnSpLocks/>
          </p:cNvCxnSpPr>
          <p:nvPr/>
        </p:nvCxnSpPr>
        <p:spPr>
          <a:xfrm>
            <a:off x="6303690" y="4407738"/>
            <a:ext cx="471151" cy="0"/>
          </a:xfrm>
          <a:prstGeom prst="straightConnector1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67476B4-37F9-4691-BE3F-BCDF978AC12D}"/>
              </a:ext>
            </a:extLst>
          </p:cNvPr>
          <p:cNvSpPr txBox="1"/>
          <p:nvPr/>
        </p:nvSpPr>
        <p:spPr>
          <a:xfrm>
            <a:off x="2216749" y="5866731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equal-write</a:t>
            </a:r>
            <a:endParaRPr lang="it-IT" i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AA558CA-86C8-4385-9A94-D99C6C7A5110}"/>
              </a:ext>
            </a:extLst>
          </p:cNvPr>
          <p:cNvSpPr txBox="1"/>
          <p:nvPr/>
        </p:nvSpPr>
        <p:spPr>
          <a:xfrm>
            <a:off x="6007100" y="5119802"/>
            <a:ext cx="5512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modification</a:t>
            </a:r>
            <a:r>
              <a:rPr lang="it-IT" i="1" dirty="0"/>
              <a:t> </a:t>
            </a:r>
            <a:r>
              <a:rPr lang="it-IT" i="1" dirty="0" err="1"/>
              <a:t>order</a:t>
            </a:r>
            <a:r>
              <a:rPr lang="it-IT" dirty="0"/>
              <a:t>: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enforce</a:t>
            </a:r>
            <a:r>
              <a:rPr lang="it-IT" dirty="0"/>
              <a:t> a </a:t>
            </a:r>
            <a:r>
              <a:rPr lang="it-IT" dirty="0" err="1"/>
              <a:t>modification</a:t>
            </a:r>
            <a:r>
              <a:rPr lang="it-IT" dirty="0"/>
              <a:t> </a:t>
            </a:r>
            <a:r>
              <a:rPr lang="it-IT" dirty="0" err="1"/>
              <a:t>order</a:t>
            </a:r>
            <a:r>
              <a:rPr lang="it-IT" dirty="0"/>
              <a:t> (</a:t>
            </a:r>
            <a:r>
              <a:rPr lang="it-IT" b="1" dirty="0" err="1"/>
              <a:t>coherence</a:t>
            </a:r>
            <a:r>
              <a:rPr lang="it-IT" dirty="0"/>
              <a:t>) on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(WEAKEST model) or on the event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 (WEAKESTMO model)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6C032FFF-F641-48E3-93D0-38F2DE6D8B1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76438" y="5167287"/>
            <a:ext cx="457200" cy="266700"/>
          </a:xfrm>
          <a:prstGeom prst="rect">
            <a:avLst/>
          </a:prstGeom>
        </p:spPr>
      </p:pic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E34EA28-949F-4716-BD72-76D64114BEE4}"/>
              </a:ext>
            </a:extLst>
          </p:cNvPr>
          <p:cNvCxnSpPr>
            <a:cxnSpLocks/>
          </p:cNvCxnSpPr>
          <p:nvPr/>
        </p:nvCxnSpPr>
        <p:spPr>
          <a:xfrm>
            <a:off x="4748320" y="5489134"/>
            <a:ext cx="1258780" cy="0"/>
          </a:xfrm>
          <a:prstGeom prst="straightConnector1">
            <a:avLst/>
          </a:prstGeom>
          <a:ln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4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2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OOTA: event </a:t>
            </a:r>
            <a:r>
              <a:rPr lang="it-IT" dirty="0" err="1"/>
              <a:t>structures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A55CF43-2FE4-4EDA-981D-4145BC59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71" y="4067947"/>
            <a:ext cx="457200" cy="323850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0D04B72-77F5-4CC9-BB9F-D8DB5D52423A}"/>
              </a:ext>
            </a:extLst>
          </p:cNvPr>
          <p:cNvCxnSpPr/>
          <p:nvPr/>
        </p:nvCxnSpPr>
        <p:spPr>
          <a:xfrm>
            <a:off x="529088" y="4407738"/>
            <a:ext cx="12968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D46D15D-2E7F-428E-A9DC-6DBBBA10E6EC}"/>
              </a:ext>
            </a:extLst>
          </p:cNvPr>
          <p:cNvCxnSpPr>
            <a:cxnSpLocks/>
          </p:cNvCxnSpPr>
          <p:nvPr/>
        </p:nvCxnSpPr>
        <p:spPr>
          <a:xfrm>
            <a:off x="567124" y="5021424"/>
            <a:ext cx="1258780" cy="0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2324A933-E4E2-4190-8A30-4E1F36E59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46" y="4618066"/>
            <a:ext cx="323850" cy="37147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F0935C0-00E3-44C2-9F22-42AA7DFF9A1D}"/>
              </a:ext>
            </a:extLst>
          </p:cNvPr>
          <p:cNvSpPr txBox="1"/>
          <p:nvPr/>
        </p:nvSpPr>
        <p:spPr>
          <a:xfrm>
            <a:off x="2216750" y="4192117"/>
            <a:ext cx="180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program</a:t>
            </a:r>
            <a:r>
              <a:rPr lang="it-IT" i="1" dirty="0"/>
              <a:t> </a:t>
            </a:r>
            <a:r>
              <a:rPr lang="it-IT" i="1" dirty="0" err="1"/>
              <a:t>order</a:t>
            </a:r>
            <a:endParaRPr lang="it-IT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0C85437-F2F2-4643-BFE0-4AF23ABE6221}"/>
              </a:ext>
            </a:extLst>
          </p:cNvPr>
          <p:cNvSpPr txBox="1"/>
          <p:nvPr/>
        </p:nvSpPr>
        <p:spPr>
          <a:xfrm>
            <a:off x="2216750" y="4836758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justifies</a:t>
            </a:r>
            <a:r>
              <a:rPr lang="it-IT" i="1" dirty="0"/>
              <a:t>-from</a:t>
            </a:r>
          </a:p>
        </p:txBody>
      </p:sp>
      <p:pic>
        <p:nvPicPr>
          <p:cNvPr id="53" name="Immagine 52">
            <a:extLst>
              <a:ext uri="{FF2B5EF4-FFF2-40B4-BE49-F238E27FC236}">
                <a16:creationId xmlns:a16="http://schemas.microsoft.com/office/drawing/2014/main" id="{B13DC1C5-B736-4CE9-8E19-B4E709DD2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396" y="5455588"/>
            <a:ext cx="285750" cy="295275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5D6B16DF-B52C-4A3C-8DCE-E99B00F46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971" y="5276825"/>
            <a:ext cx="257175" cy="314325"/>
          </a:xfrm>
          <a:prstGeom prst="rect">
            <a:avLst/>
          </a:prstGeom>
        </p:spPr>
      </p:pic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D9CE956E-2C04-4E07-937E-17CFB55CEC26}"/>
              </a:ext>
            </a:extLst>
          </p:cNvPr>
          <p:cNvSpPr txBox="1"/>
          <p:nvPr/>
        </p:nvSpPr>
        <p:spPr>
          <a:xfrm>
            <a:off x="2216750" y="5346654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conflict</a:t>
            </a:r>
            <a:endParaRPr lang="it-IT" i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81031DE-DDC5-40A6-A6D2-DB954287D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346" y="5846550"/>
            <a:ext cx="381000" cy="285750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DB5FB6D-7656-48F1-8140-B8F2E7C37820}"/>
              </a:ext>
            </a:extLst>
          </p:cNvPr>
          <p:cNvCxnSpPr>
            <a:cxnSpLocks/>
          </p:cNvCxnSpPr>
          <p:nvPr/>
        </p:nvCxnSpPr>
        <p:spPr>
          <a:xfrm>
            <a:off x="546003" y="6132300"/>
            <a:ext cx="1279901" cy="0"/>
          </a:xfrm>
          <a:prstGeom prst="straightConnector1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67476B4-37F9-4691-BE3F-BCDF978AC12D}"/>
              </a:ext>
            </a:extLst>
          </p:cNvPr>
          <p:cNvSpPr txBox="1"/>
          <p:nvPr/>
        </p:nvSpPr>
        <p:spPr>
          <a:xfrm>
            <a:off x="2216749" y="5866731"/>
            <a:ext cx="2162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equal-write</a:t>
            </a:r>
            <a:endParaRPr lang="it-IT" i="1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AA558CA-86C8-4385-9A94-D99C6C7A5110}"/>
              </a:ext>
            </a:extLst>
          </p:cNvPr>
          <p:cNvSpPr txBox="1"/>
          <p:nvPr/>
        </p:nvSpPr>
        <p:spPr>
          <a:xfrm>
            <a:off x="2216748" y="6287088"/>
            <a:ext cx="5119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modification</a:t>
            </a:r>
            <a:r>
              <a:rPr lang="it-IT" i="1" dirty="0"/>
              <a:t> </a:t>
            </a:r>
            <a:r>
              <a:rPr lang="it-IT" i="1" dirty="0" err="1"/>
              <a:t>order</a:t>
            </a:r>
            <a:endParaRPr lang="it-IT" dirty="0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6C032FFF-F641-48E3-93D0-38F2DE6D8B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922" y="6334573"/>
            <a:ext cx="424624" cy="266700"/>
          </a:xfrm>
          <a:prstGeom prst="rect">
            <a:avLst/>
          </a:prstGeom>
        </p:spPr>
      </p:pic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E34EA28-949F-4716-BD72-76D64114BEE4}"/>
              </a:ext>
            </a:extLst>
          </p:cNvPr>
          <p:cNvCxnSpPr>
            <a:cxnSpLocks/>
          </p:cNvCxnSpPr>
          <p:nvPr/>
        </p:nvCxnSpPr>
        <p:spPr>
          <a:xfrm>
            <a:off x="529088" y="6656420"/>
            <a:ext cx="1294920" cy="0"/>
          </a:xfrm>
          <a:prstGeom prst="straightConnector1">
            <a:avLst/>
          </a:prstGeom>
          <a:ln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69AAA03B-A490-403B-9928-56EA78E252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88" y="2247460"/>
            <a:ext cx="3874113" cy="92888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4EAF464-2D4B-4DE0-B6DA-4E8EC00284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5888" y="2403679"/>
            <a:ext cx="819150" cy="41910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91B4949B-800E-4AF3-982C-7BF2D41B83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1085" y="2144755"/>
            <a:ext cx="4372301" cy="1356047"/>
          </a:xfrm>
          <a:prstGeom prst="rect">
            <a:avLst/>
          </a:prstGeom>
        </p:spPr>
      </p:pic>
      <p:sp>
        <p:nvSpPr>
          <p:cNvPr id="32" name="Freccia a destra 31">
            <a:extLst>
              <a:ext uri="{FF2B5EF4-FFF2-40B4-BE49-F238E27FC236}">
                <a16:creationId xmlns:a16="http://schemas.microsoft.com/office/drawing/2014/main" id="{90EB1320-7811-458E-9795-5758A15C1C86}"/>
              </a:ext>
            </a:extLst>
          </p:cNvPr>
          <p:cNvSpPr/>
          <p:nvPr/>
        </p:nvSpPr>
        <p:spPr>
          <a:xfrm>
            <a:off x="5558589" y="2613229"/>
            <a:ext cx="819150" cy="209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1CD414-1FB8-4F4A-91AF-C91AE38F90F9}"/>
              </a:ext>
            </a:extLst>
          </p:cNvPr>
          <p:cNvSpPr txBox="1"/>
          <p:nvPr/>
        </p:nvSpPr>
        <p:spPr>
          <a:xfrm>
            <a:off x="6443450" y="3687042"/>
            <a:ext cx="4627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/>
              <a:t>Not</a:t>
            </a:r>
            <a:r>
              <a:rPr lang="it-IT" sz="2400" dirty="0"/>
              <a:t> </a:t>
            </a:r>
            <a:r>
              <a:rPr lang="it-IT" sz="2400" dirty="0" err="1"/>
              <a:t>allowed</a:t>
            </a:r>
            <a:r>
              <a:rPr lang="it-IT" sz="2400" dirty="0"/>
              <a:t> by WEAKESTMO</a:t>
            </a:r>
          </a:p>
        </p:txBody>
      </p:sp>
    </p:spTree>
    <p:extLst>
      <p:ext uri="{BB962C8B-B14F-4D97-AF65-F5344CB8AC3E}">
        <p14:creationId xmlns:p14="http://schemas.microsoft.com/office/powerpoint/2010/main" val="249877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OOTA: event </a:t>
            </a:r>
            <a:r>
              <a:rPr lang="it-IT" dirty="0" err="1"/>
              <a:t>structures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61FD915-F52D-4A6E-A0AD-C0039FF62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478" y="2574759"/>
            <a:ext cx="1845044" cy="52512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77A8BB1-655A-4496-B47A-4A0C607FF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6867" y="3783430"/>
            <a:ext cx="2337388" cy="37398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3951136-D01D-465B-AD57-48395C2E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945" y="3671135"/>
            <a:ext cx="648369" cy="486277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5728ED7-972C-4CC1-874F-04100287D75E}"/>
              </a:ext>
            </a:extLst>
          </p:cNvPr>
          <p:cNvCxnSpPr/>
          <p:nvPr/>
        </p:nvCxnSpPr>
        <p:spPr>
          <a:xfrm flipH="1">
            <a:off x="3676314" y="2983832"/>
            <a:ext cx="1677739" cy="79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E282E1A2-043A-4255-B23F-CBD7D4E83D0C}"/>
              </a:ext>
            </a:extLst>
          </p:cNvPr>
          <p:cNvCxnSpPr>
            <a:cxnSpLocks/>
          </p:cNvCxnSpPr>
          <p:nvPr/>
        </p:nvCxnSpPr>
        <p:spPr>
          <a:xfrm>
            <a:off x="6934870" y="2983832"/>
            <a:ext cx="1366919" cy="79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56A7411-403F-4EF3-A56B-B084329F3F5C}"/>
              </a:ext>
            </a:extLst>
          </p:cNvPr>
          <p:cNvSpPr txBox="1"/>
          <p:nvPr/>
        </p:nvSpPr>
        <p:spPr>
          <a:xfrm rot="20055561">
            <a:off x="3628188" y="2972935"/>
            <a:ext cx="196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weaker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than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CDB9AD4F-808C-49EE-A3F8-EB4FC0D67FF7}"/>
              </a:ext>
            </a:extLst>
          </p:cNvPr>
          <p:cNvSpPr txBox="1"/>
          <p:nvPr/>
        </p:nvSpPr>
        <p:spPr>
          <a:xfrm rot="1811781">
            <a:off x="6978344" y="3198964"/>
            <a:ext cx="196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weaker</a:t>
            </a: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75000"/>
                  </a:schemeClr>
                </a:solidFill>
              </a:rPr>
              <a:t>than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0D80695-CE9E-48AD-9CE5-137C22211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803" y="4312156"/>
            <a:ext cx="2105025" cy="2667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093AA94-4C6F-49E2-9773-9174F93D0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803" y="4733600"/>
            <a:ext cx="3067050" cy="2762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45069AD-3544-4E04-9E21-E79A37994D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6803" y="5076572"/>
            <a:ext cx="3067050" cy="40957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8D5CFED-2559-449D-A7B7-A0C0ABB2BD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46803" y="5473194"/>
            <a:ext cx="1428750" cy="37147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E472677-6F20-4826-95E5-19310D855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8846" y="5844669"/>
            <a:ext cx="2971800" cy="33337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6BA9E2EE-E11C-42C3-B2F5-D69A7CC17D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8846" y="6178044"/>
            <a:ext cx="1019175" cy="34290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57A3A7DF-2F2B-41FB-B9BC-EE29ED0CCA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691" y="4342022"/>
            <a:ext cx="295275" cy="25717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9EA025E2-E4C5-49BE-B0C0-75E8D8F3A1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691" y="4677123"/>
            <a:ext cx="295275" cy="257175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6C40AE86-CFA6-4966-86DB-F99F4D3FE2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691" y="5101697"/>
            <a:ext cx="295275" cy="257175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982AD451-5EE2-4B8D-800B-4D7BBFE6CE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9352" y="5864730"/>
            <a:ext cx="295275" cy="25717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94BDE18-48CB-46AC-B7D1-4C50DB022A87}"/>
              </a:ext>
            </a:extLst>
          </p:cNvPr>
          <p:cNvSpPr txBox="1"/>
          <p:nvPr/>
        </p:nvSpPr>
        <p:spPr>
          <a:xfrm>
            <a:off x="8253419" y="6118661"/>
            <a:ext cx="26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?</a:t>
            </a: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9BD9CD4E-7466-4E26-8A32-60F1724224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6803" y="6531875"/>
            <a:ext cx="2105024" cy="332937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92E56160-948F-494D-8378-8C5A2838BB3B}"/>
              </a:ext>
            </a:extLst>
          </p:cNvPr>
          <p:cNvSpPr txBox="1"/>
          <p:nvPr/>
        </p:nvSpPr>
        <p:spPr>
          <a:xfrm>
            <a:off x="7491376" y="6462887"/>
            <a:ext cx="26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436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COH &amp; OOTA: event </a:t>
            </a:r>
            <a:r>
              <a:rPr lang="it-IT" dirty="0" err="1"/>
              <a:t>structures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77A8BB1-655A-4496-B47A-4A0C607FF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306" y="2761647"/>
            <a:ext cx="2337388" cy="3739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0D80695-CE9E-48AD-9CE5-137C2221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6803" y="4312156"/>
            <a:ext cx="2105025" cy="26670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093AA94-4C6F-49E2-9773-9174F93D0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803" y="4733600"/>
            <a:ext cx="3067050" cy="2762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745069AD-3544-4E04-9E21-E79A37994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6803" y="5076572"/>
            <a:ext cx="3067050" cy="40957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A8D5CFED-2559-449D-A7B7-A0C0ABB2BD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6803" y="5473194"/>
            <a:ext cx="1428750" cy="37147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E472677-6F20-4826-95E5-19310D855D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8846" y="5844669"/>
            <a:ext cx="2971800" cy="333375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6BA9E2EE-E11C-42C3-B2F5-D69A7CC17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8846" y="6178044"/>
            <a:ext cx="1019175" cy="342900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57A3A7DF-2F2B-41FB-B9BC-EE29ED0CCA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0691" y="4342022"/>
            <a:ext cx="295275" cy="25717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9EA025E2-E4C5-49BE-B0C0-75E8D8F3A1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7954" y="4706458"/>
            <a:ext cx="295275" cy="257175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6C40AE86-CFA6-4966-86DB-F99F4D3FE2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1376" y="5126722"/>
            <a:ext cx="295275" cy="257175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982AD451-5EE2-4B8D-800B-4D7BBFE6CE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9352" y="5864730"/>
            <a:ext cx="295275" cy="25717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94BDE18-48CB-46AC-B7D1-4C50DB022A87}"/>
              </a:ext>
            </a:extLst>
          </p:cNvPr>
          <p:cNvSpPr txBox="1"/>
          <p:nvPr/>
        </p:nvSpPr>
        <p:spPr>
          <a:xfrm>
            <a:off x="8253419" y="6118661"/>
            <a:ext cx="26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31F72F9-84A5-4E2F-A697-2640F13180D6}"/>
              </a:ext>
            </a:extLst>
          </p:cNvPr>
          <p:cNvSpPr txBox="1"/>
          <p:nvPr/>
        </p:nvSpPr>
        <p:spPr>
          <a:xfrm>
            <a:off x="1053998" y="3295673"/>
            <a:ext cx="26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D4C9B8C-C4D8-4E10-9B0A-EF4F095A09ED}"/>
              </a:ext>
            </a:extLst>
          </p:cNvPr>
          <p:cNvSpPr txBox="1"/>
          <p:nvPr/>
        </p:nvSpPr>
        <p:spPr>
          <a:xfrm>
            <a:off x="1403267" y="3279305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Efficient</a:t>
            </a:r>
            <a:r>
              <a:rPr lang="it-IT" sz="2000" dirty="0"/>
              <a:t> model-checking </a:t>
            </a:r>
            <a:r>
              <a:rPr lang="it-IT" sz="2000" dirty="0" err="1"/>
              <a:t>without</a:t>
            </a:r>
            <a:r>
              <a:rPr lang="it-IT" sz="2000" dirty="0"/>
              <a:t>                 </a:t>
            </a:r>
            <a:r>
              <a:rPr lang="it-IT" sz="2000" dirty="0" err="1"/>
              <a:t>acyclicity</a:t>
            </a:r>
            <a:r>
              <a:rPr lang="it-IT" sz="2000" dirty="0"/>
              <a:t>?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17A34FC-CDBA-47C9-802B-4B1647A5E8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2994" y="3668640"/>
            <a:ext cx="800100" cy="28575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D37D450-97E4-4E31-8F9F-181D17A6266C}"/>
              </a:ext>
            </a:extLst>
          </p:cNvPr>
          <p:cNvSpPr txBox="1"/>
          <p:nvPr/>
        </p:nvSpPr>
        <p:spPr>
          <a:xfrm>
            <a:off x="2894662" y="4724246"/>
            <a:ext cx="26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AD03D7E-D9CD-4E63-8863-826F77553BA0}"/>
              </a:ext>
            </a:extLst>
          </p:cNvPr>
          <p:cNvSpPr txBox="1"/>
          <p:nvPr/>
        </p:nvSpPr>
        <p:spPr>
          <a:xfrm>
            <a:off x="3243931" y="4707878"/>
            <a:ext cx="3067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Adapting</a:t>
            </a:r>
            <a:r>
              <a:rPr lang="it-IT" sz="2000" dirty="0"/>
              <a:t> </a:t>
            </a:r>
            <a:r>
              <a:rPr lang="it-IT" sz="2000" dirty="0" err="1"/>
              <a:t>litmus</a:t>
            </a:r>
            <a:r>
              <a:rPr lang="it-IT" sz="2000" dirty="0"/>
              <a:t> test </a:t>
            </a:r>
            <a:r>
              <a:rPr lang="it-IT" sz="2000" dirty="0" err="1"/>
              <a:t>generators</a:t>
            </a:r>
            <a:r>
              <a:rPr lang="it-IT" sz="2000" dirty="0"/>
              <a:t> to </a:t>
            </a:r>
            <a:r>
              <a:rPr lang="it-IT" sz="2000" dirty="0" err="1"/>
              <a:t>this</a:t>
            </a:r>
            <a:r>
              <a:rPr lang="it-IT" sz="2000" dirty="0"/>
              <a:t> model?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4FDB1F9-762B-45A3-BB61-66BD32626B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46803" y="6531875"/>
            <a:ext cx="2105024" cy="332937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15AFDC8-F2FC-4354-85E1-92E9441E9AFC}"/>
              </a:ext>
            </a:extLst>
          </p:cNvPr>
          <p:cNvSpPr txBox="1"/>
          <p:nvPr/>
        </p:nvSpPr>
        <p:spPr>
          <a:xfrm>
            <a:off x="7491376" y="6462887"/>
            <a:ext cx="26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66991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65" y="365125"/>
            <a:ext cx="11961703" cy="6492875"/>
          </a:xfrm>
        </p:spPr>
        <p:txBody>
          <a:bodyPr>
            <a:normAutofit fontScale="90000"/>
          </a:bodyPr>
          <a:lstStyle/>
          <a:p>
            <a:r>
              <a:rPr lang="it-IT" sz="1800" dirty="0"/>
              <a:t>[ … ]</a:t>
            </a:r>
            <a:br>
              <a:rPr lang="it-IT" sz="1800" dirty="0"/>
            </a:br>
            <a:r>
              <a:rPr lang="it-IT" sz="1800" dirty="0"/>
              <a:t>2011</a:t>
            </a:r>
            <a:r>
              <a:rPr lang="it-IT" sz="1800" b="1" dirty="0"/>
              <a:t> </a:t>
            </a:r>
            <a:r>
              <a:rPr lang="it-IT" sz="1800" dirty="0"/>
              <a:t>::</a:t>
            </a:r>
            <a:r>
              <a:rPr lang="it-IT" sz="1800" b="1" dirty="0"/>
              <a:t> </a:t>
            </a:r>
            <a:r>
              <a:rPr lang="it-IT" sz="1800" b="1" dirty="0" err="1">
                <a:highlight>
                  <a:srgbClr val="FFFF00"/>
                </a:highlight>
              </a:rPr>
              <a:t>Mathematizing</a:t>
            </a:r>
            <a:r>
              <a:rPr lang="it-IT" sz="1800" b="1" dirty="0">
                <a:highlight>
                  <a:srgbClr val="FFFF00"/>
                </a:highlight>
              </a:rPr>
              <a:t> C++ </a:t>
            </a:r>
            <a:r>
              <a:rPr lang="it-IT" sz="1800" b="1" dirty="0" err="1">
                <a:highlight>
                  <a:srgbClr val="FFFF00"/>
                </a:highlight>
              </a:rPr>
              <a:t>Concurrency</a:t>
            </a:r>
            <a:r>
              <a:rPr lang="it-IT" sz="1800" dirty="0">
                <a:highlight>
                  <a:srgbClr val="FFFF00"/>
                </a:highlight>
              </a:rPr>
              <a:t> </a:t>
            </a:r>
            <a:r>
              <a:rPr lang="it-IT" sz="1800" dirty="0"/>
              <a:t>- </a:t>
            </a:r>
            <a:r>
              <a:rPr lang="it-IT" sz="1800" dirty="0" err="1"/>
              <a:t>Batty</a:t>
            </a:r>
            <a:r>
              <a:rPr lang="it-IT" sz="1800" dirty="0"/>
              <a:t> : Owens : </a:t>
            </a:r>
            <a:r>
              <a:rPr lang="it-IT" sz="1800" dirty="0" err="1"/>
              <a:t>Sarkar</a:t>
            </a:r>
            <a:r>
              <a:rPr lang="it-IT" sz="1800" dirty="0"/>
              <a:t> : </a:t>
            </a:r>
            <a:r>
              <a:rPr lang="it-IT" sz="1800" dirty="0" err="1"/>
              <a:t>Sewell</a:t>
            </a:r>
            <a:r>
              <a:rPr lang="it-IT" sz="1800" dirty="0"/>
              <a:t> : Weber</a:t>
            </a:r>
            <a:br>
              <a:rPr lang="it-IT" sz="1800" dirty="0"/>
            </a:br>
            <a:r>
              <a:rPr lang="it-IT" sz="1800" dirty="0"/>
              <a:t>2012 :: </a:t>
            </a:r>
            <a:r>
              <a:rPr lang="en-US" sz="1800" b="1" dirty="0"/>
              <a:t>A formal hierarchy of weak memory models</a:t>
            </a:r>
            <a:r>
              <a:rPr lang="en-US" sz="1800" dirty="0"/>
              <a:t> - </a:t>
            </a:r>
            <a:r>
              <a:rPr lang="en-US" sz="1800" dirty="0" err="1"/>
              <a:t>Alglave</a:t>
            </a:r>
            <a:br>
              <a:rPr lang="it-IT" sz="1800" dirty="0"/>
            </a:br>
            <a:r>
              <a:rPr lang="it-IT" sz="1800" dirty="0"/>
              <a:t>2014 :: </a:t>
            </a:r>
            <a:r>
              <a:rPr lang="it-IT" sz="1800" b="1" dirty="0" err="1"/>
              <a:t>Herding</a:t>
            </a:r>
            <a:r>
              <a:rPr lang="it-IT" sz="1800" b="1" dirty="0"/>
              <a:t> </a:t>
            </a:r>
            <a:r>
              <a:rPr lang="it-IT" sz="1800" b="1" dirty="0" err="1"/>
              <a:t>cats</a:t>
            </a:r>
            <a:r>
              <a:rPr lang="it-IT" sz="1800" b="1" dirty="0"/>
              <a:t>: </a:t>
            </a:r>
            <a:r>
              <a:rPr lang="it-IT" sz="1800" b="1" dirty="0" err="1"/>
              <a:t>Modelling</a:t>
            </a:r>
            <a:r>
              <a:rPr lang="it-IT" sz="1800" b="1" dirty="0"/>
              <a:t>, </a:t>
            </a:r>
            <a:r>
              <a:rPr lang="it-IT" sz="1800" b="1" dirty="0" err="1"/>
              <a:t>Simulation</a:t>
            </a:r>
            <a:r>
              <a:rPr lang="it-IT" sz="1800" b="1" dirty="0"/>
              <a:t>, Testing, and Data-mining for </a:t>
            </a:r>
            <a:r>
              <a:rPr lang="it-IT" sz="1800" b="1" dirty="0" err="1"/>
              <a:t>Weak</a:t>
            </a:r>
            <a:r>
              <a:rPr lang="it-IT" sz="1800" b="1" dirty="0"/>
              <a:t> Memory </a:t>
            </a:r>
            <a:r>
              <a:rPr lang="it-IT" sz="1800" dirty="0"/>
              <a:t>- </a:t>
            </a:r>
            <a:r>
              <a:rPr lang="it-IT" sz="1800" dirty="0" err="1"/>
              <a:t>Alglave</a:t>
            </a:r>
            <a:r>
              <a:rPr lang="it-IT" sz="1800" dirty="0"/>
              <a:t> : </a:t>
            </a:r>
            <a:r>
              <a:rPr lang="it-IT" sz="1800" dirty="0" err="1"/>
              <a:t>Maranget</a:t>
            </a:r>
            <a:r>
              <a:rPr lang="it-IT" sz="1800" dirty="0"/>
              <a:t> : </a:t>
            </a:r>
            <a:r>
              <a:rPr lang="it-IT" sz="1800" dirty="0" err="1"/>
              <a:t>Tautschnig</a:t>
            </a:r>
            <a:br>
              <a:rPr lang="it-IT" sz="1800" dirty="0"/>
            </a:br>
            <a:r>
              <a:rPr lang="it-IT" sz="1800" dirty="0"/>
              <a:t>2015 :: </a:t>
            </a:r>
            <a:r>
              <a:rPr lang="it-IT" sz="1800" b="1" dirty="0"/>
              <a:t>The </a:t>
            </a:r>
            <a:r>
              <a:rPr lang="it-IT" sz="1800" b="1" dirty="0" err="1"/>
              <a:t>Problem</a:t>
            </a:r>
            <a:r>
              <a:rPr lang="it-IT" sz="1800" b="1" dirty="0"/>
              <a:t> of Programming Language </a:t>
            </a:r>
            <a:r>
              <a:rPr lang="it-IT" sz="1800" b="1" dirty="0" err="1"/>
              <a:t>Concurrency</a:t>
            </a:r>
            <a:r>
              <a:rPr lang="it-IT" sz="1800" b="1" dirty="0"/>
              <a:t> </a:t>
            </a:r>
            <a:r>
              <a:rPr lang="it-IT" sz="1800" b="1" dirty="0" err="1"/>
              <a:t>Semantics</a:t>
            </a:r>
            <a:r>
              <a:rPr lang="it-IT" sz="1800" dirty="0"/>
              <a:t> - </a:t>
            </a:r>
            <a:r>
              <a:rPr lang="it-IT" sz="1800" dirty="0" err="1"/>
              <a:t>Batty</a:t>
            </a:r>
            <a:r>
              <a:rPr lang="it-IT" sz="1800" dirty="0"/>
              <a:t> : </a:t>
            </a:r>
            <a:r>
              <a:rPr lang="it-IT" sz="1800" dirty="0" err="1"/>
              <a:t>Memarian</a:t>
            </a:r>
            <a:r>
              <a:rPr lang="it-IT" sz="1800" dirty="0"/>
              <a:t> : </a:t>
            </a:r>
            <a:r>
              <a:rPr lang="it-IT" sz="1800" dirty="0" err="1"/>
              <a:t>Nienhuis</a:t>
            </a:r>
            <a:r>
              <a:rPr lang="it-IT" sz="1800" dirty="0"/>
              <a:t> : </a:t>
            </a:r>
            <a:r>
              <a:rPr lang="it-IT" sz="1800" dirty="0" err="1"/>
              <a:t>Pichon-Pharabod</a:t>
            </a:r>
            <a:r>
              <a:rPr lang="it-IT" sz="1800" dirty="0"/>
              <a:t> : </a:t>
            </a:r>
            <a:r>
              <a:rPr lang="it-IT" sz="1800" dirty="0" err="1"/>
              <a:t>Sewell</a:t>
            </a:r>
            <a:br>
              <a:rPr lang="it-IT" sz="1800" dirty="0"/>
            </a:br>
            <a:r>
              <a:rPr lang="it-IT" sz="1800" dirty="0"/>
              <a:t>2015 :: </a:t>
            </a:r>
            <a:r>
              <a:rPr lang="it-IT" sz="1800" b="1" dirty="0" err="1"/>
              <a:t>Weak</a:t>
            </a:r>
            <a:r>
              <a:rPr lang="it-IT" sz="1800" b="1" dirty="0"/>
              <a:t> </a:t>
            </a:r>
            <a:r>
              <a:rPr lang="it-IT" sz="1800" b="1" dirty="0" err="1"/>
              <a:t>memory</a:t>
            </a:r>
            <a:r>
              <a:rPr lang="it-IT" sz="1800" b="1" dirty="0"/>
              <a:t> models </a:t>
            </a:r>
            <a:r>
              <a:rPr lang="it-IT" sz="1800" b="1" dirty="0" err="1"/>
              <a:t>using</a:t>
            </a:r>
            <a:r>
              <a:rPr lang="it-IT" sz="1800" b="1" dirty="0"/>
              <a:t> event </a:t>
            </a:r>
            <a:r>
              <a:rPr lang="it-IT" sz="1800" b="1" dirty="0" err="1"/>
              <a:t>structures</a:t>
            </a:r>
            <a:r>
              <a:rPr lang="it-IT" sz="1800" dirty="0"/>
              <a:t> - </a:t>
            </a:r>
            <a:r>
              <a:rPr lang="it-IT" sz="1800" dirty="0" err="1"/>
              <a:t>Castellan</a:t>
            </a:r>
            <a:br>
              <a:rPr lang="it-IT" sz="1800" dirty="0"/>
            </a:br>
            <a:r>
              <a:rPr lang="it-IT" sz="1800" dirty="0"/>
              <a:t>2015 :: </a:t>
            </a:r>
            <a:r>
              <a:rPr lang="en-US" sz="1800" b="1" dirty="0"/>
              <a:t>Common compiler </a:t>
            </a:r>
            <a:r>
              <a:rPr lang="en-US" sz="1800" b="1" dirty="0" err="1"/>
              <a:t>optimisations</a:t>
            </a:r>
            <a:r>
              <a:rPr lang="en-US" sz="1800" b="1" dirty="0"/>
              <a:t> are invalid in the C11 memory model and what we can do about it - </a:t>
            </a:r>
            <a:r>
              <a:rPr lang="en-US" sz="1800" dirty="0" err="1"/>
              <a:t>Vafeiadis</a:t>
            </a:r>
            <a:r>
              <a:rPr lang="en-US" sz="1800" dirty="0"/>
              <a:t> : </a:t>
            </a:r>
            <a:r>
              <a:rPr lang="en-US" sz="1800" dirty="0" err="1"/>
              <a:t>Balabonski</a:t>
            </a:r>
            <a:r>
              <a:rPr lang="en-US" sz="1800" dirty="0"/>
              <a:t> : Chakraborty : </a:t>
            </a:r>
            <a:r>
              <a:rPr lang="en-US" sz="1800" dirty="0" err="1"/>
              <a:t>Morisset</a:t>
            </a:r>
            <a:r>
              <a:rPr lang="en-US" sz="1800" dirty="0"/>
              <a:t> : Nardelli</a:t>
            </a:r>
            <a:br>
              <a:rPr lang="en-US" sz="1800" dirty="0"/>
            </a:br>
            <a:r>
              <a:rPr lang="en-US" sz="1800" dirty="0"/>
              <a:t>2017 :: </a:t>
            </a:r>
            <a:r>
              <a:rPr lang="it-IT" sz="1800" b="1" dirty="0"/>
              <a:t>Compiler </a:t>
            </a:r>
            <a:r>
              <a:rPr lang="it-IT" sz="1800" b="1" dirty="0" err="1"/>
              <a:t>Optimisations</a:t>
            </a:r>
            <a:r>
              <a:rPr lang="it-IT" sz="1800" b="1" dirty="0"/>
              <a:t> and </a:t>
            </a:r>
            <a:r>
              <a:rPr lang="it-IT" sz="1800" b="1" dirty="0" err="1"/>
              <a:t>Relaxed</a:t>
            </a:r>
            <a:r>
              <a:rPr lang="it-IT" sz="1800" b="1" dirty="0"/>
              <a:t> Memory </a:t>
            </a:r>
            <a:r>
              <a:rPr lang="it-IT" sz="1800" b="1" dirty="0" err="1"/>
              <a:t>Consistency</a:t>
            </a:r>
            <a:r>
              <a:rPr lang="it-IT" sz="1800" b="1" dirty="0"/>
              <a:t> Models</a:t>
            </a:r>
            <a:r>
              <a:rPr lang="it-IT" sz="1800" dirty="0"/>
              <a:t> - </a:t>
            </a:r>
            <a:r>
              <a:rPr lang="it-IT" sz="1800" dirty="0" err="1"/>
              <a:t>Morisset</a:t>
            </a:r>
            <a:br>
              <a:rPr lang="it-IT" sz="1800" dirty="0"/>
            </a:br>
            <a:r>
              <a:rPr lang="it-IT" sz="1800" dirty="0"/>
              <a:t>2016 :: </a:t>
            </a:r>
            <a:r>
              <a:rPr lang="en-US" sz="1800" b="1" dirty="0"/>
              <a:t>A Concurrency Semantics for Relaxed Atomics that Permits </a:t>
            </a:r>
            <a:r>
              <a:rPr lang="en-US" sz="1800" b="1" dirty="0" err="1"/>
              <a:t>Optimisation</a:t>
            </a:r>
            <a:r>
              <a:rPr lang="en-US" sz="1800" b="1" dirty="0"/>
              <a:t> and Avoids Thin-Air Executions -</a:t>
            </a:r>
            <a:r>
              <a:rPr lang="en-US" sz="1800" dirty="0"/>
              <a:t> Pichon-</a:t>
            </a:r>
            <a:r>
              <a:rPr lang="en-US" sz="1800" dirty="0" err="1"/>
              <a:t>Pharabod</a:t>
            </a:r>
            <a:r>
              <a:rPr lang="en-US" sz="1800" dirty="0"/>
              <a:t> : Sewell</a:t>
            </a:r>
            <a:br>
              <a:rPr lang="en-US" sz="1800" dirty="0"/>
            </a:br>
            <a:r>
              <a:rPr lang="en-US" sz="1800" dirty="0"/>
              <a:t>2017 :: </a:t>
            </a:r>
            <a:r>
              <a:rPr lang="en-US" sz="1800" b="1" dirty="0"/>
              <a:t>Games and Strategies as Event Structures -</a:t>
            </a:r>
            <a:r>
              <a:rPr lang="en-US" sz="1800" dirty="0"/>
              <a:t> Castellan : </a:t>
            </a:r>
            <a:r>
              <a:rPr lang="en-US" sz="1800" dirty="0" err="1"/>
              <a:t>Clairambault</a:t>
            </a:r>
            <a:r>
              <a:rPr lang="en-US" sz="1800" dirty="0"/>
              <a:t> : Rideau : </a:t>
            </a:r>
            <a:r>
              <a:rPr lang="en-US" sz="1800" dirty="0" err="1"/>
              <a:t>Winskel</a:t>
            </a:r>
            <a:br>
              <a:rPr lang="it-IT" sz="1800" dirty="0"/>
            </a:br>
            <a:r>
              <a:rPr lang="it-IT" sz="1800" dirty="0"/>
              <a:t>2017 :: </a:t>
            </a:r>
            <a:r>
              <a:rPr lang="it-IT" sz="1800" b="1" dirty="0">
                <a:highlight>
                  <a:srgbClr val="FFFF00"/>
                </a:highlight>
              </a:rPr>
              <a:t>A </a:t>
            </a:r>
            <a:r>
              <a:rPr lang="it-IT" sz="1800" b="1" dirty="0" err="1">
                <a:highlight>
                  <a:srgbClr val="FFFF00"/>
                </a:highlight>
              </a:rPr>
              <a:t>Promising</a:t>
            </a:r>
            <a:r>
              <a:rPr lang="it-IT" sz="1800" b="1" dirty="0">
                <a:highlight>
                  <a:srgbClr val="FFFF00"/>
                </a:highlight>
              </a:rPr>
              <a:t> </a:t>
            </a:r>
            <a:r>
              <a:rPr lang="it-IT" sz="1800" b="1" dirty="0" err="1">
                <a:highlight>
                  <a:srgbClr val="FFFF00"/>
                </a:highlight>
              </a:rPr>
              <a:t>Semantics</a:t>
            </a:r>
            <a:r>
              <a:rPr lang="it-IT" sz="1800" b="1" dirty="0">
                <a:highlight>
                  <a:srgbClr val="FFFF00"/>
                </a:highlight>
              </a:rPr>
              <a:t> for </a:t>
            </a:r>
            <a:r>
              <a:rPr lang="it-IT" sz="1800" b="1" dirty="0" err="1">
                <a:highlight>
                  <a:srgbClr val="FFFF00"/>
                </a:highlight>
              </a:rPr>
              <a:t>Relaxed</a:t>
            </a:r>
            <a:r>
              <a:rPr lang="it-IT" sz="1800" b="1" dirty="0">
                <a:highlight>
                  <a:srgbClr val="FFFF00"/>
                </a:highlight>
              </a:rPr>
              <a:t>-Memory </a:t>
            </a:r>
            <a:r>
              <a:rPr lang="it-IT" sz="1800" b="1" dirty="0" err="1">
                <a:highlight>
                  <a:srgbClr val="FFFF00"/>
                </a:highlight>
              </a:rPr>
              <a:t>Concurrency</a:t>
            </a:r>
            <a:r>
              <a:rPr lang="it-IT" sz="1800" b="1" dirty="0">
                <a:highlight>
                  <a:srgbClr val="FFFF00"/>
                </a:highlight>
              </a:rPr>
              <a:t> </a:t>
            </a:r>
            <a:r>
              <a:rPr lang="it-IT" sz="1800" dirty="0"/>
              <a:t>- Kang : Hur : </a:t>
            </a:r>
            <a:r>
              <a:rPr lang="it-IT" sz="1800" dirty="0" err="1"/>
              <a:t>Lahav</a:t>
            </a:r>
            <a:r>
              <a:rPr lang="it-IT" sz="1800" dirty="0"/>
              <a:t> : </a:t>
            </a:r>
            <a:r>
              <a:rPr lang="it-IT" sz="1800" dirty="0" err="1"/>
              <a:t>Vafeiadis</a:t>
            </a:r>
            <a:r>
              <a:rPr lang="it-IT" sz="1800" dirty="0"/>
              <a:t> : </a:t>
            </a:r>
            <a:r>
              <a:rPr lang="it-IT" sz="1800" dirty="0" err="1"/>
              <a:t>Dreyer</a:t>
            </a:r>
            <a:br>
              <a:rPr lang="it-IT" sz="1800" dirty="0"/>
            </a:br>
            <a:r>
              <a:rPr lang="it-IT" sz="1800" dirty="0"/>
              <a:t>2017 :: </a:t>
            </a:r>
            <a:r>
              <a:rPr lang="it-IT" sz="1800" b="1" dirty="0" err="1"/>
              <a:t>Repairing</a:t>
            </a:r>
            <a:r>
              <a:rPr lang="it-IT" sz="1800" b="1" dirty="0"/>
              <a:t> </a:t>
            </a:r>
            <a:r>
              <a:rPr lang="it-IT" sz="1800" b="1" dirty="0" err="1"/>
              <a:t>Sequential</a:t>
            </a:r>
            <a:r>
              <a:rPr lang="it-IT" sz="1800" b="1" dirty="0"/>
              <a:t> </a:t>
            </a:r>
            <a:r>
              <a:rPr lang="it-IT" sz="1800" b="1" dirty="0" err="1"/>
              <a:t>Consistency</a:t>
            </a:r>
            <a:r>
              <a:rPr lang="it-IT" sz="1800" b="1" dirty="0"/>
              <a:t> in C/C++11</a:t>
            </a:r>
            <a:r>
              <a:rPr lang="it-IT" sz="1800" dirty="0"/>
              <a:t> - </a:t>
            </a:r>
            <a:r>
              <a:rPr lang="it-IT" sz="1800" dirty="0" err="1"/>
              <a:t>Lahav</a:t>
            </a:r>
            <a:r>
              <a:rPr lang="it-IT" sz="1800" dirty="0"/>
              <a:t> : </a:t>
            </a:r>
            <a:r>
              <a:rPr lang="it-IT" sz="1800" dirty="0" err="1"/>
              <a:t>Vafeiadis</a:t>
            </a:r>
            <a:r>
              <a:rPr lang="it-IT" sz="1800" dirty="0"/>
              <a:t> : Kang : Hur : </a:t>
            </a:r>
            <a:r>
              <a:rPr lang="it-IT" sz="1800" dirty="0" err="1"/>
              <a:t>Dreyer</a:t>
            </a:r>
            <a:br>
              <a:rPr lang="it-IT" sz="1800" dirty="0"/>
            </a:br>
            <a:r>
              <a:rPr lang="it-IT" sz="1800" dirty="0"/>
              <a:t>2017 :: </a:t>
            </a:r>
            <a:r>
              <a:rPr lang="it-IT" sz="1800" b="1" dirty="0" err="1"/>
              <a:t>Automated</a:t>
            </a:r>
            <a:r>
              <a:rPr lang="it-IT" sz="1800" b="1" dirty="0"/>
              <a:t> </a:t>
            </a:r>
            <a:r>
              <a:rPr lang="it-IT" sz="1800" b="1" dirty="0" err="1"/>
              <a:t>Synthesis</a:t>
            </a:r>
            <a:r>
              <a:rPr lang="it-IT" sz="1800" b="1" dirty="0"/>
              <a:t> of Comprehensive Memory Model </a:t>
            </a:r>
            <a:r>
              <a:rPr lang="it-IT" sz="1800" b="1" dirty="0" err="1"/>
              <a:t>Litmus</a:t>
            </a:r>
            <a:r>
              <a:rPr lang="it-IT" sz="1800" b="1" dirty="0"/>
              <a:t> Test Suites - </a:t>
            </a:r>
            <a:r>
              <a:rPr lang="it-IT" sz="1800" dirty="0" err="1"/>
              <a:t>Lustig</a:t>
            </a:r>
            <a:r>
              <a:rPr lang="it-IT" sz="1800" dirty="0"/>
              <a:t> : Wright : </a:t>
            </a:r>
            <a:r>
              <a:rPr lang="it-IT" sz="1800" dirty="0" err="1"/>
              <a:t>Papakonstantinou</a:t>
            </a:r>
            <a:r>
              <a:rPr lang="it-IT" sz="1800" dirty="0"/>
              <a:t> : </a:t>
            </a:r>
            <a:r>
              <a:rPr lang="it-IT" sz="1800" dirty="0" err="1"/>
              <a:t>Giroux</a:t>
            </a:r>
            <a:br>
              <a:rPr lang="it-IT" sz="1800" dirty="0"/>
            </a:br>
            <a:r>
              <a:rPr lang="it-IT" sz="1800" dirty="0"/>
              <a:t>2017 :: </a:t>
            </a:r>
            <a:r>
              <a:rPr lang="en-US" sz="1800" b="1" dirty="0"/>
              <a:t>Automatically comparing memory consistency models </a:t>
            </a:r>
            <a:r>
              <a:rPr lang="en-US" sz="1800" dirty="0"/>
              <a:t>– </a:t>
            </a:r>
            <a:r>
              <a:rPr lang="en-US" sz="1800" dirty="0" err="1"/>
              <a:t>Wickerson</a:t>
            </a:r>
            <a:r>
              <a:rPr lang="en-US" sz="1800" dirty="0"/>
              <a:t> : Batty : Sorensen : </a:t>
            </a:r>
            <a:r>
              <a:rPr lang="en-US" sz="1800" dirty="0" err="1"/>
              <a:t>Constantinides</a:t>
            </a:r>
            <a:br>
              <a:rPr lang="en-US" sz="1800" dirty="0"/>
            </a:br>
            <a:r>
              <a:rPr lang="it-IT" sz="1800" dirty="0"/>
              <a:t>2018 :: </a:t>
            </a:r>
            <a:r>
              <a:rPr lang="en-US" sz="1800" b="1" dirty="0"/>
              <a:t>Promising-ARM/RISC-V: a simpler and faster operational concurrency model -</a:t>
            </a:r>
            <a:r>
              <a:rPr lang="en-US" sz="1800" dirty="0"/>
              <a:t> Pulte : Pichon-</a:t>
            </a:r>
            <a:r>
              <a:rPr lang="en-US" sz="1800" dirty="0" err="1"/>
              <a:t>Pharabod</a:t>
            </a:r>
            <a:r>
              <a:rPr lang="en-US" sz="1800" dirty="0"/>
              <a:t> : Kang : Lee : </a:t>
            </a:r>
            <a:r>
              <a:rPr lang="en-US" sz="1800" dirty="0" err="1"/>
              <a:t>Hur</a:t>
            </a:r>
            <a:br>
              <a:rPr lang="it-IT" sz="1800" dirty="0"/>
            </a:br>
            <a:r>
              <a:rPr lang="it-IT" sz="1800" dirty="0"/>
              <a:t>2018 :: </a:t>
            </a:r>
            <a:r>
              <a:rPr lang="it-IT" sz="1800" b="1" dirty="0" err="1"/>
              <a:t>Reconciling</a:t>
            </a:r>
            <a:r>
              <a:rPr lang="it-IT" sz="1800" b="1" dirty="0"/>
              <a:t> High-Level </a:t>
            </a:r>
            <a:r>
              <a:rPr lang="it-IT" sz="1800" b="1" dirty="0" err="1"/>
              <a:t>Optimizations</a:t>
            </a:r>
            <a:r>
              <a:rPr lang="it-IT" sz="1800" b="1" dirty="0"/>
              <a:t> and Low-Level Code in LLVM</a:t>
            </a:r>
            <a:r>
              <a:rPr lang="it-IT" sz="1800" dirty="0"/>
              <a:t> - Lee : Hur : Jung : </a:t>
            </a:r>
            <a:r>
              <a:rPr lang="it-IT" sz="1800" dirty="0" err="1"/>
              <a:t>Liu</a:t>
            </a:r>
            <a:r>
              <a:rPr lang="it-IT" sz="1800" dirty="0"/>
              <a:t> : </a:t>
            </a:r>
            <a:r>
              <a:rPr lang="it-IT" sz="1800" dirty="0" err="1"/>
              <a:t>Regehr</a:t>
            </a:r>
            <a:r>
              <a:rPr lang="it-IT" sz="1800" dirty="0"/>
              <a:t> : Lopes</a:t>
            </a:r>
            <a:br>
              <a:rPr lang="it-IT" sz="1800" dirty="0"/>
            </a:br>
            <a:r>
              <a:rPr lang="it-IT" sz="1800" dirty="0"/>
              <a:t>2018 :: </a:t>
            </a:r>
            <a:r>
              <a:rPr lang="it-IT" sz="1800" b="1" dirty="0" err="1"/>
              <a:t>Frightening</a:t>
            </a:r>
            <a:r>
              <a:rPr lang="it-IT" sz="1800" b="1" dirty="0"/>
              <a:t>  small  </a:t>
            </a:r>
            <a:r>
              <a:rPr lang="it-IT" sz="1800" b="1" dirty="0" err="1"/>
              <a:t>children</a:t>
            </a:r>
            <a:r>
              <a:rPr lang="it-IT" sz="1800" b="1" dirty="0"/>
              <a:t>  and  </a:t>
            </a:r>
            <a:r>
              <a:rPr lang="it-IT" sz="1800" b="1" dirty="0" err="1"/>
              <a:t>disconcerting</a:t>
            </a:r>
            <a:r>
              <a:rPr lang="it-IT" sz="1800" b="1" dirty="0"/>
              <a:t>  </a:t>
            </a:r>
            <a:r>
              <a:rPr lang="it-IT" sz="1800" b="1" dirty="0" err="1"/>
              <a:t>grown-ups</a:t>
            </a:r>
            <a:r>
              <a:rPr lang="it-IT" sz="1800" b="1" dirty="0"/>
              <a:t>: </a:t>
            </a:r>
            <a:r>
              <a:rPr lang="it-IT" sz="1800" b="1" dirty="0" err="1"/>
              <a:t>Concurrency</a:t>
            </a:r>
            <a:r>
              <a:rPr lang="it-IT" sz="1800" b="1" dirty="0"/>
              <a:t>  in  the  Linux  kernel</a:t>
            </a:r>
            <a:r>
              <a:rPr lang="it-IT" sz="1800" dirty="0"/>
              <a:t> - </a:t>
            </a:r>
            <a:r>
              <a:rPr lang="it-IT" sz="1800" dirty="0" err="1"/>
              <a:t>Alglave</a:t>
            </a:r>
            <a:r>
              <a:rPr lang="it-IT" sz="1800" dirty="0"/>
              <a:t> : </a:t>
            </a:r>
            <a:r>
              <a:rPr lang="it-IT" sz="1800" dirty="0" err="1"/>
              <a:t>Maranget</a:t>
            </a:r>
            <a:r>
              <a:rPr lang="it-IT" sz="1800" dirty="0"/>
              <a:t> : </a:t>
            </a:r>
            <a:r>
              <a:rPr lang="it-IT" sz="1800" dirty="0" err="1"/>
              <a:t>McKenney</a:t>
            </a:r>
            <a:r>
              <a:rPr lang="it-IT" sz="1800" dirty="0"/>
              <a:t> : Parri : Alan</a:t>
            </a:r>
            <a:br>
              <a:rPr lang="it-IT" sz="1800" dirty="0"/>
            </a:br>
            <a:r>
              <a:rPr lang="it-IT" sz="1800" dirty="0"/>
              <a:t>2018 :: </a:t>
            </a:r>
            <a:r>
              <a:rPr lang="en-US" sz="1800" b="1" dirty="0"/>
              <a:t>Towards Understanding the Costs of Avoiding Out-of-Thin-Air Results - </a:t>
            </a:r>
            <a:r>
              <a:rPr lang="en-US" sz="1800" dirty="0" err="1"/>
              <a:t>Ou</a:t>
            </a:r>
            <a:r>
              <a:rPr lang="en-US" sz="1800" dirty="0"/>
              <a:t> : </a:t>
            </a:r>
            <a:r>
              <a:rPr lang="en-US" sz="1800" dirty="0" err="1"/>
              <a:t>Demsky</a:t>
            </a:r>
            <a:br>
              <a:rPr lang="en-US" sz="1800" dirty="0"/>
            </a:br>
            <a:r>
              <a:rPr lang="it-IT" sz="1800" dirty="0"/>
              <a:t>2018 ::</a:t>
            </a:r>
            <a:r>
              <a:rPr lang="it-IT" sz="1800" b="1" dirty="0"/>
              <a:t> A </a:t>
            </a:r>
            <a:r>
              <a:rPr lang="it-IT" sz="1800" b="1" dirty="0" err="1"/>
              <a:t>separation</a:t>
            </a:r>
            <a:r>
              <a:rPr lang="it-IT" sz="1800" b="1" dirty="0"/>
              <a:t> </a:t>
            </a:r>
            <a:r>
              <a:rPr lang="it-IT" sz="1800" b="1" dirty="0" err="1"/>
              <a:t>logic</a:t>
            </a:r>
            <a:r>
              <a:rPr lang="it-IT" sz="1800" b="1" dirty="0"/>
              <a:t> for a </a:t>
            </a:r>
            <a:r>
              <a:rPr lang="it-IT" sz="1800" b="1" dirty="0" err="1"/>
              <a:t>promising</a:t>
            </a:r>
            <a:r>
              <a:rPr lang="it-IT" sz="1800" b="1" dirty="0"/>
              <a:t> </a:t>
            </a:r>
            <a:r>
              <a:rPr lang="it-IT" sz="1800" b="1" dirty="0" err="1"/>
              <a:t>semantics</a:t>
            </a:r>
            <a:r>
              <a:rPr lang="it-IT" sz="1800" dirty="0"/>
              <a:t> - </a:t>
            </a:r>
            <a:r>
              <a:rPr lang="it-IT" sz="1800" dirty="0" err="1"/>
              <a:t>Svendsen</a:t>
            </a:r>
            <a:r>
              <a:rPr lang="it-IT" sz="1800" dirty="0"/>
              <a:t> :  </a:t>
            </a:r>
            <a:r>
              <a:rPr lang="it-IT" sz="1800" dirty="0" err="1"/>
              <a:t>Pichon-Pharabod</a:t>
            </a:r>
            <a:r>
              <a:rPr lang="it-IT" sz="1800" dirty="0"/>
              <a:t> : </a:t>
            </a:r>
            <a:r>
              <a:rPr lang="it-IT" sz="1800" dirty="0" err="1"/>
              <a:t>Doko</a:t>
            </a:r>
            <a:r>
              <a:rPr lang="it-IT" sz="1800" dirty="0"/>
              <a:t> : </a:t>
            </a:r>
            <a:r>
              <a:rPr lang="it-IT" sz="1800" dirty="0" err="1"/>
              <a:t>Lahav</a:t>
            </a:r>
            <a:r>
              <a:rPr lang="it-IT" sz="1800" dirty="0"/>
              <a:t> : </a:t>
            </a:r>
            <a:r>
              <a:rPr lang="it-IT" sz="1800" dirty="0" err="1"/>
              <a:t>Vafeiadis</a:t>
            </a:r>
            <a:br>
              <a:rPr lang="it-IT" sz="1800" dirty="0"/>
            </a:br>
            <a:r>
              <a:rPr lang="it-IT" sz="1800" dirty="0"/>
              <a:t>2018 :: </a:t>
            </a:r>
            <a:r>
              <a:rPr lang="it-IT" sz="1800" b="1" dirty="0"/>
              <a:t>Full-</a:t>
            </a:r>
            <a:r>
              <a:rPr lang="it-IT" sz="1800" b="1" dirty="0" err="1"/>
              <a:t>Stack</a:t>
            </a:r>
            <a:r>
              <a:rPr lang="it-IT" sz="1800" b="1" dirty="0"/>
              <a:t> Memory Model </a:t>
            </a:r>
            <a:r>
              <a:rPr lang="it-IT" sz="1800" b="1" dirty="0" err="1"/>
              <a:t>Verification</a:t>
            </a:r>
            <a:r>
              <a:rPr lang="it-IT" sz="1800" b="1" dirty="0"/>
              <a:t> with </a:t>
            </a:r>
            <a:r>
              <a:rPr lang="it-IT" sz="1800" b="1" dirty="0" err="1"/>
              <a:t>TriCheck</a:t>
            </a:r>
            <a:r>
              <a:rPr lang="it-IT" sz="1800" dirty="0"/>
              <a:t> - </a:t>
            </a:r>
            <a:r>
              <a:rPr lang="it-IT" sz="1800" dirty="0" err="1"/>
              <a:t>Trippel</a:t>
            </a:r>
            <a:r>
              <a:rPr lang="it-IT" sz="1800" dirty="0"/>
              <a:t> : </a:t>
            </a:r>
            <a:r>
              <a:rPr lang="it-IT" sz="1800" dirty="0" err="1"/>
              <a:t>Manerkar</a:t>
            </a:r>
            <a:r>
              <a:rPr lang="it-IT" sz="1800" dirty="0"/>
              <a:t> : </a:t>
            </a:r>
            <a:r>
              <a:rPr lang="it-IT" sz="1800" dirty="0" err="1"/>
              <a:t>Lustig</a:t>
            </a:r>
            <a:r>
              <a:rPr lang="it-IT" sz="1800" dirty="0"/>
              <a:t> : </a:t>
            </a:r>
            <a:r>
              <a:rPr lang="it-IT" sz="1800" dirty="0" err="1"/>
              <a:t>Pellauer</a:t>
            </a:r>
            <a:r>
              <a:rPr lang="it-IT" sz="1800" dirty="0"/>
              <a:t> : </a:t>
            </a:r>
            <a:r>
              <a:rPr lang="it-IT" sz="1800" dirty="0" err="1"/>
              <a:t>Martonosi</a:t>
            </a:r>
            <a:br>
              <a:rPr lang="it-IT" sz="1800" dirty="0"/>
            </a:br>
            <a:r>
              <a:rPr lang="it-IT" sz="1800" dirty="0"/>
              <a:t>2018 :: </a:t>
            </a:r>
            <a:r>
              <a:rPr lang="it-IT" sz="1800" b="1" dirty="0" err="1"/>
              <a:t>Simplifying</a:t>
            </a:r>
            <a:r>
              <a:rPr lang="it-IT" sz="1800" b="1" dirty="0"/>
              <a:t> ARM </a:t>
            </a:r>
            <a:r>
              <a:rPr lang="it-IT" sz="1800" b="1" dirty="0" err="1"/>
              <a:t>Concurrency</a:t>
            </a:r>
            <a:r>
              <a:rPr lang="it-IT" sz="1800" b="1" dirty="0"/>
              <a:t>: </a:t>
            </a:r>
            <a:r>
              <a:rPr lang="it-IT" sz="1800" b="1" dirty="0" err="1"/>
              <a:t>Multicopy-Atomic</a:t>
            </a:r>
            <a:r>
              <a:rPr lang="it-IT" sz="1800" b="1" dirty="0"/>
              <a:t> </a:t>
            </a:r>
            <a:r>
              <a:rPr lang="it-IT" sz="1800" b="1" dirty="0" err="1"/>
              <a:t>Axiomatic</a:t>
            </a:r>
            <a:r>
              <a:rPr lang="it-IT" sz="1800" b="1" dirty="0"/>
              <a:t> and </a:t>
            </a:r>
            <a:r>
              <a:rPr lang="it-IT" sz="1800" b="1" dirty="0" err="1"/>
              <a:t>Operational</a:t>
            </a:r>
            <a:r>
              <a:rPr lang="it-IT" sz="1800" b="1" dirty="0"/>
              <a:t> Models for ARMv8</a:t>
            </a:r>
            <a:r>
              <a:rPr lang="it-IT" sz="1800" dirty="0"/>
              <a:t> - </a:t>
            </a:r>
            <a:r>
              <a:rPr lang="it-IT" sz="1800" dirty="0" err="1"/>
              <a:t>Pulte</a:t>
            </a:r>
            <a:r>
              <a:rPr lang="it-IT" sz="1800" dirty="0"/>
              <a:t>: </a:t>
            </a:r>
            <a:r>
              <a:rPr lang="it-IT" sz="1800" dirty="0" err="1"/>
              <a:t>Flur</a:t>
            </a:r>
            <a:r>
              <a:rPr lang="it-IT" sz="1800" dirty="0"/>
              <a:t> : </a:t>
            </a:r>
            <a:r>
              <a:rPr lang="it-IT" sz="1800" dirty="0" err="1"/>
              <a:t>Deacon</a:t>
            </a:r>
            <a:r>
              <a:rPr lang="it-IT" sz="1800" dirty="0"/>
              <a:t> : French : </a:t>
            </a:r>
            <a:r>
              <a:rPr lang="it-IT" sz="1800" dirty="0" err="1"/>
              <a:t>Sarkar</a:t>
            </a:r>
            <a:r>
              <a:rPr lang="it-IT" sz="1800" dirty="0"/>
              <a:t> : </a:t>
            </a:r>
            <a:r>
              <a:rPr lang="it-IT" sz="1800" dirty="0" err="1"/>
              <a:t>Sewell</a:t>
            </a:r>
            <a:br>
              <a:rPr lang="it-IT" sz="1800" dirty="0"/>
            </a:br>
            <a:r>
              <a:rPr lang="it-IT" sz="1800" dirty="0"/>
              <a:t>2018 :: </a:t>
            </a:r>
            <a:r>
              <a:rPr lang="it-IT" sz="1800" b="1" dirty="0" err="1"/>
              <a:t>Constructing</a:t>
            </a:r>
            <a:r>
              <a:rPr lang="it-IT" sz="1800" b="1" dirty="0"/>
              <a:t> a </a:t>
            </a:r>
            <a:r>
              <a:rPr lang="it-IT" sz="1800" b="1" dirty="0" err="1"/>
              <a:t>Weak</a:t>
            </a:r>
            <a:r>
              <a:rPr lang="it-IT" sz="1800" b="1" dirty="0"/>
              <a:t> Memory Model – </a:t>
            </a:r>
            <a:r>
              <a:rPr lang="it-IT" sz="1800" dirty="0"/>
              <a:t>Zhang : </a:t>
            </a:r>
            <a:r>
              <a:rPr lang="it-IT" sz="1800" dirty="0" err="1"/>
              <a:t>Vijayaraghavan</a:t>
            </a:r>
            <a:r>
              <a:rPr lang="it-IT" sz="1800" dirty="0"/>
              <a:t> : Wright : </a:t>
            </a:r>
            <a:r>
              <a:rPr lang="it-IT" sz="1800" dirty="0" err="1"/>
              <a:t>Arvind</a:t>
            </a:r>
            <a:br>
              <a:rPr lang="it-IT" sz="1800" dirty="0"/>
            </a:br>
            <a:r>
              <a:rPr lang="it-IT" sz="1800" dirty="0"/>
              <a:t>2019 :: </a:t>
            </a:r>
            <a:r>
              <a:rPr lang="it-IT" sz="1800" b="1" dirty="0" err="1"/>
              <a:t>Bridging</a:t>
            </a:r>
            <a:r>
              <a:rPr lang="it-IT" sz="1800" b="1" dirty="0"/>
              <a:t> the Gap </a:t>
            </a:r>
            <a:r>
              <a:rPr lang="it-IT" sz="1800" b="1" dirty="0" err="1"/>
              <a:t>between</a:t>
            </a:r>
            <a:r>
              <a:rPr lang="it-IT" sz="1800" b="1" dirty="0"/>
              <a:t> Programming </a:t>
            </a:r>
            <a:r>
              <a:rPr lang="it-IT" sz="1800" b="1" dirty="0" err="1"/>
              <a:t>Languages</a:t>
            </a:r>
            <a:r>
              <a:rPr lang="it-IT" sz="1800" b="1" dirty="0"/>
              <a:t> and Hardware </a:t>
            </a:r>
            <a:r>
              <a:rPr lang="it-IT" sz="1800" b="1" dirty="0" err="1"/>
              <a:t>Weak</a:t>
            </a:r>
            <a:r>
              <a:rPr lang="it-IT" sz="1800" b="1" dirty="0"/>
              <a:t> Memory Models</a:t>
            </a:r>
            <a:r>
              <a:rPr lang="it-IT" sz="1800" dirty="0"/>
              <a:t> - </a:t>
            </a:r>
            <a:r>
              <a:rPr lang="it-IT" sz="1800" dirty="0" err="1"/>
              <a:t>Podkopaev</a:t>
            </a:r>
            <a:r>
              <a:rPr lang="it-IT" sz="1800" dirty="0"/>
              <a:t>: </a:t>
            </a:r>
            <a:r>
              <a:rPr lang="it-IT" sz="1800" dirty="0" err="1"/>
              <a:t>Lahav</a:t>
            </a:r>
            <a:r>
              <a:rPr lang="it-IT" sz="1800" dirty="0"/>
              <a:t> : </a:t>
            </a:r>
            <a:r>
              <a:rPr lang="it-IT" sz="1800" dirty="0" err="1"/>
              <a:t>Vafeiadis</a:t>
            </a:r>
            <a:br>
              <a:rPr lang="it-IT" sz="1800" dirty="0"/>
            </a:br>
            <a:r>
              <a:rPr lang="it-IT" sz="1800" dirty="0"/>
              <a:t>2019 :: </a:t>
            </a:r>
            <a:r>
              <a:rPr lang="it-IT" sz="1800" b="1" dirty="0">
                <a:highlight>
                  <a:srgbClr val="FFFF00"/>
                </a:highlight>
              </a:rPr>
              <a:t>Grounding </a:t>
            </a:r>
            <a:r>
              <a:rPr lang="it-IT" sz="1800" b="1" dirty="0" err="1">
                <a:highlight>
                  <a:srgbClr val="FFFF00"/>
                </a:highlight>
              </a:rPr>
              <a:t>Thin</a:t>
            </a:r>
            <a:r>
              <a:rPr lang="it-IT" sz="1800" b="1" dirty="0">
                <a:highlight>
                  <a:srgbClr val="FFFF00"/>
                </a:highlight>
              </a:rPr>
              <a:t>-Air </a:t>
            </a:r>
            <a:r>
              <a:rPr lang="it-IT" sz="1800" b="1" dirty="0" err="1">
                <a:highlight>
                  <a:srgbClr val="FFFF00"/>
                </a:highlight>
              </a:rPr>
              <a:t>Reads</a:t>
            </a:r>
            <a:r>
              <a:rPr lang="it-IT" sz="1800" b="1" dirty="0">
                <a:highlight>
                  <a:srgbClr val="FFFF00"/>
                </a:highlight>
              </a:rPr>
              <a:t> with Event </a:t>
            </a:r>
            <a:r>
              <a:rPr lang="it-IT" sz="1800" b="1" dirty="0" err="1">
                <a:highlight>
                  <a:srgbClr val="FFFF00"/>
                </a:highlight>
              </a:rPr>
              <a:t>Structures</a:t>
            </a:r>
            <a:r>
              <a:rPr lang="it-IT" sz="1800" b="1" dirty="0">
                <a:highlight>
                  <a:srgbClr val="FFFF00"/>
                </a:highlight>
              </a:rPr>
              <a:t> </a:t>
            </a:r>
            <a:r>
              <a:rPr lang="it-IT" sz="1800" b="1" dirty="0"/>
              <a:t>- </a:t>
            </a:r>
            <a:r>
              <a:rPr lang="it-IT" sz="1800" dirty="0"/>
              <a:t> </a:t>
            </a:r>
            <a:r>
              <a:rPr lang="it-IT" sz="1800" dirty="0" err="1"/>
              <a:t>Chakraborty</a:t>
            </a:r>
            <a:r>
              <a:rPr lang="it-IT" sz="1800" dirty="0"/>
              <a:t> : </a:t>
            </a:r>
            <a:r>
              <a:rPr lang="it-IT" sz="1800" dirty="0" err="1"/>
              <a:t>Vafeiadis</a:t>
            </a:r>
            <a:br>
              <a:rPr lang="it-IT" sz="1800" dirty="0"/>
            </a:b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456214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42410D7-A24C-44DB-8038-3D412088D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3949" y="2245983"/>
            <a:ext cx="4422884" cy="23296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3D5625-CB2E-44DE-8969-1763ADDFBF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525" y="2026907"/>
            <a:ext cx="4970021" cy="280418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50D3A6A-964E-4973-9697-33E53A9F8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85" y="2310650"/>
            <a:ext cx="7029450" cy="220027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0CAB2A3-4212-4A21-9360-80AB8A13AA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7890" y="1524791"/>
            <a:ext cx="3980925" cy="380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47197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639812-DDBB-42E8-B421-6F572805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90C50C0-27C1-4106-AFB7-699E99670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r>
              <a:rPr lang="it-IT" sz="9600"/>
              <a:t>?</a:t>
            </a:r>
            <a:endParaRPr lang="it-IT" sz="9600" dirty="0"/>
          </a:p>
        </p:txBody>
      </p:sp>
    </p:spTree>
    <p:extLst>
      <p:ext uri="{BB962C8B-B14F-4D97-AF65-F5344CB8AC3E}">
        <p14:creationId xmlns:p14="http://schemas.microsoft.com/office/powerpoint/2010/main" val="2151853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639812-DDBB-42E8-B421-6F572805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Quick </a:t>
            </a:r>
            <a:r>
              <a:rPr lang="it-IT" dirty="0" err="1"/>
              <a:t>Exercise</a:t>
            </a:r>
            <a:endParaRPr lang="it-IT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590C50C0-27C1-4106-AFB7-699E99670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 algn="ctr">
              <a:buNone/>
            </a:pPr>
            <a:endParaRPr lang="it-IT" sz="96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9CF0DB8-5405-4E40-B6C6-BA7BA06CD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99" y="1825624"/>
            <a:ext cx="1104194" cy="95012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B597899-AF81-42D7-B578-DD53D7EFD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048" y="1772281"/>
            <a:ext cx="1058506" cy="66897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2C5239B-2FFC-461B-81BB-A0B14EA16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43" y="1825624"/>
            <a:ext cx="192045" cy="95012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51D358-7F8A-4DDE-B1C4-213D550DDDDB}"/>
              </a:ext>
            </a:extLst>
          </p:cNvPr>
          <p:cNvSpPr txBox="1"/>
          <p:nvPr/>
        </p:nvSpPr>
        <p:spPr>
          <a:xfrm>
            <a:off x="6340549" y="2233291"/>
            <a:ext cx="2463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[X=0; Y=0]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13BF5F7-C96B-41A3-910C-E3CBFC81DADF}"/>
              </a:ext>
            </a:extLst>
          </p:cNvPr>
          <p:cNvSpPr txBox="1"/>
          <p:nvPr/>
        </p:nvSpPr>
        <p:spPr>
          <a:xfrm>
            <a:off x="4673009" y="2941933"/>
            <a:ext cx="71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L(X,0)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F208B42-77BD-4A5A-AD8F-9583C4057F88}"/>
              </a:ext>
            </a:extLst>
          </p:cNvPr>
          <p:cNvSpPr txBox="1"/>
          <p:nvPr/>
        </p:nvSpPr>
        <p:spPr>
          <a:xfrm>
            <a:off x="5769935" y="2941933"/>
            <a:ext cx="71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L(X,1)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F8236C-20AC-4B78-8392-FF92BEA9F245}"/>
              </a:ext>
            </a:extLst>
          </p:cNvPr>
          <p:cNvSpPr txBox="1"/>
          <p:nvPr/>
        </p:nvSpPr>
        <p:spPr>
          <a:xfrm>
            <a:off x="7387856" y="2971800"/>
            <a:ext cx="71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L(Y,1)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375B91-84CB-42EC-BDCC-AABF93F1E063}"/>
              </a:ext>
            </a:extLst>
          </p:cNvPr>
          <p:cNvSpPr txBox="1"/>
          <p:nvPr/>
        </p:nvSpPr>
        <p:spPr>
          <a:xfrm>
            <a:off x="8484782" y="2971800"/>
            <a:ext cx="71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L(Y,0)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F8435FE-B899-438B-84F1-8E9FC04ED644}"/>
              </a:ext>
            </a:extLst>
          </p:cNvPr>
          <p:cNvSpPr txBox="1"/>
          <p:nvPr/>
        </p:nvSpPr>
        <p:spPr>
          <a:xfrm>
            <a:off x="4673009" y="3602095"/>
            <a:ext cx="80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S(X,1)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E8999EC-2BA1-42FA-B635-B3C9D06E089F}"/>
              </a:ext>
            </a:extLst>
          </p:cNvPr>
          <p:cNvSpPr txBox="1"/>
          <p:nvPr/>
        </p:nvSpPr>
        <p:spPr>
          <a:xfrm>
            <a:off x="5777023" y="3602095"/>
            <a:ext cx="80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S(Y,1)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387E9B6-8C6E-4084-8BAC-E04AD6FE213C}"/>
              </a:ext>
            </a:extLst>
          </p:cNvPr>
          <p:cNvSpPr txBox="1"/>
          <p:nvPr/>
        </p:nvSpPr>
        <p:spPr>
          <a:xfrm>
            <a:off x="5777023" y="4262257"/>
            <a:ext cx="802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S(X,1)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C703A4C-7637-4000-B744-CCF7E1DD841B}"/>
              </a:ext>
            </a:extLst>
          </p:cNvPr>
          <p:cNvSpPr txBox="1"/>
          <p:nvPr/>
        </p:nvSpPr>
        <p:spPr>
          <a:xfrm>
            <a:off x="7387856" y="3631962"/>
            <a:ext cx="769088" cy="372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S(X,1)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B0D7FE2C-5D8E-485F-A3A4-B69C3E46F15E}"/>
              </a:ext>
            </a:extLst>
          </p:cNvPr>
          <p:cNvCxnSpPr/>
          <p:nvPr/>
        </p:nvCxnSpPr>
        <p:spPr>
          <a:xfrm flipH="1">
            <a:off x="5263116" y="2602623"/>
            <a:ext cx="1224517" cy="369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48F47AE-8150-4190-AF7B-574A00B9B822}"/>
              </a:ext>
            </a:extLst>
          </p:cNvPr>
          <p:cNvCxnSpPr>
            <a:cxnSpLocks/>
          </p:cNvCxnSpPr>
          <p:nvPr/>
        </p:nvCxnSpPr>
        <p:spPr>
          <a:xfrm flipH="1">
            <a:off x="5074388" y="3311265"/>
            <a:ext cx="2" cy="32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7184710F-150A-44D9-8992-303CBC6B2321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128784" y="2641112"/>
            <a:ext cx="486442" cy="30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3110C895-DA07-4489-8A52-5CCA9D304EC8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353301" y="2595743"/>
            <a:ext cx="393404" cy="376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00B547D6-4471-4EC1-9624-193C1211A366}"/>
              </a:ext>
            </a:extLst>
          </p:cNvPr>
          <p:cNvCxnSpPr>
            <a:cxnSpLocks/>
          </p:cNvCxnSpPr>
          <p:nvPr/>
        </p:nvCxnSpPr>
        <p:spPr>
          <a:xfrm>
            <a:off x="7428163" y="2536938"/>
            <a:ext cx="1196388" cy="47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203FA1F8-1EED-4D21-A4AB-5622FD39C10D}"/>
              </a:ext>
            </a:extLst>
          </p:cNvPr>
          <p:cNvCxnSpPr>
            <a:cxnSpLocks/>
          </p:cNvCxnSpPr>
          <p:nvPr/>
        </p:nvCxnSpPr>
        <p:spPr>
          <a:xfrm flipH="1">
            <a:off x="6128784" y="3305715"/>
            <a:ext cx="2" cy="32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6E2B62EA-3BF0-403A-9CB7-68349231CE7F}"/>
              </a:ext>
            </a:extLst>
          </p:cNvPr>
          <p:cNvCxnSpPr>
            <a:cxnSpLocks/>
          </p:cNvCxnSpPr>
          <p:nvPr/>
        </p:nvCxnSpPr>
        <p:spPr>
          <a:xfrm flipH="1">
            <a:off x="7757776" y="3315720"/>
            <a:ext cx="2" cy="32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E22BA001-1EC7-4AC8-BD1B-CB4FF4BEF979}"/>
              </a:ext>
            </a:extLst>
          </p:cNvPr>
          <p:cNvCxnSpPr>
            <a:cxnSpLocks/>
          </p:cNvCxnSpPr>
          <p:nvPr/>
        </p:nvCxnSpPr>
        <p:spPr>
          <a:xfrm flipH="1">
            <a:off x="6128784" y="3971427"/>
            <a:ext cx="2" cy="32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D43EAD4B-5B96-4680-B6AD-5AFDC6149234}"/>
              </a:ext>
            </a:extLst>
          </p:cNvPr>
          <p:cNvCxnSpPr>
            <a:cxnSpLocks/>
          </p:cNvCxnSpPr>
          <p:nvPr/>
        </p:nvCxnSpPr>
        <p:spPr>
          <a:xfrm>
            <a:off x="5263116" y="3971427"/>
            <a:ext cx="549997" cy="406501"/>
          </a:xfrm>
          <a:prstGeom prst="straightConnector1">
            <a:avLst/>
          </a:prstGeom>
          <a:ln w="9525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4" name="Immagine 33">
            <a:extLst>
              <a:ext uri="{FF2B5EF4-FFF2-40B4-BE49-F238E27FC236}">
                <a16:creationId xmlns:a16="http://schemas.microsoft.com/office/drawing/2014/main" id="{1EF8B432-5688-4307-B56B-D64AD4E82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767" y="2967355"/>
            <a:ext cx="285750" cy="295275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12EE1B9F-6CAC-48C7-AF77-40EDE2C6D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2293" y="2995750"/>
            <a:ext cx="285750" cy="295275"/>
          </a:xfrm>
          <a:prstGeom prst="rect">
            <a:avLst/>
          </a:prstGeom>
        </p:spPr>
      </p:pic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663FEEAB-F109-42F6-8FFA-6D55DFF7D42F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5031858" y="2595743"/>
            <a:ext cx="1308692" cy="346190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EA820EA8-86B7-4271-AA2B-89F7B39DD241}"/>
              </a:ext>
            </a:extLst>
          </p:cNvPr>
          <p:cNvCxnSpPr>
            <a:cxnSpLocks/>
          </p:cNvCxnSpPr>
          <p:nvPr/>
        </p:nvCxnSpPr>
        <p:spPr>
          <a:xfrm flipV="1">
            <a:off x="5321001" y="3262630"/>
            <a:ext cx="569436" cy="397909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ABBD3710-3734-48FC-957A-BFC0C4FB67FE}"/>
              </a:ext>
            </a:extLst>
          </p:cNvPr>
          <p:cNvCxnSpPr>
            <a:cxnSpLocks/>
          </p:cNvCxnSpPr>
          <p:nvPr/>
        </p:nvCxnSpPr>
        <p:spPr>
          <a:xfrm flipV="1">
            <a:off x="6487633" y="3262630"/>
            <a:ext cx="940530" cy="493519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78042609-2554-438A-A6EE-F0981B6834F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7441021" y="2475805"/>
            <a:ext cx="1402610" cy="495995"/>
          </a:xfrm>
          <a:prstGeom prst="straightConnector1">
            <a:avLst/>
          </a:prstGeom>
          <a:ln>
            <a:solidFill>
              <a:srgbClr val="00206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04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543952-8884-431C-8E30-DA04B6CA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6B6632-1144-4E2F-BC7E-088E834BC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https://www.cl.cam.ac.uk/~pes20/arm-supplemental/arm001.html</a:t>
            </a:r>
            <a:endParaRPr lang="it-IT" dirty="0"/>
          </a:p>
          <a:p>
            <a:r>
              <a:rPr lang="it-IT" dirty="0">
                <a:hlinkClick r:id="rId3"/>
              </a:rPr>
              <a:t>https://johnwickerson.github.io/memalloy</a:t>
            </a:r>
            <a:endParaRPr lang="it-IT" dirty="0"/>
          </a:p>
          <a:p>
            <a:r>
              <a:rPr lang="it-IT" dirty="0">
                <a:hlinkClick r:id="rId4"/>
              </a:rPr>
              <a:t>http://alloytools.org/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65242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543952-8884-431C-8E30-DA04B6CA2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E90B56B-859F-417F-AEF1-342200A23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376" y="-14471"/>
            <a:ext cx="8937247" cy="687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797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93D4EE-6F97-409A-AED4-3088A1AA6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CB1C24-0007-411B-9000-95E6A3563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D659231-F759-4E0F-90B8-FDEB6BC4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540" y="0"/>
            <a:ext cx="88289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121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87C39-3CCB-49E9-857E-2B25F722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F62A8B1-EEF4-4C69-B865-CA3BFD371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325" y="2010569"/>
            <a:ext cx="85153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8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DC0855-4ABD-495B-B361-4E52FBBE6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8974F1C-1962-4AF5-A075-28CE5AE33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632" y="1825625"/>
            <a:ext cx="66367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79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639812-DDBB-42E8-B421-6F572805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307A63C-809C-4ADF-8AFB-8DF69BE6C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900" y="2558256"/>
            <a:ext cx="76962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935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74D5B6-F297-45AC-8AEF-C2C3296EF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1B2A766-A326-45A5-923F-8D3D0EDA1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712" y="1825625"/>
            <a:ext cx="59965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381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4B0750-90DC-4D8D-96C4-46C2439D7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8B7DEFF6-00BA-4D66-956E-56EB41E4A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6550" y="3596481"/>
            <a:ext cx="64389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82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742A1C-9375-41CD-8B3C-2C0C52286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 err="1"/>
              <a:t>Concurrency</a:t>
            </a:r>
            <a:r>
              <a:rPr lang="it-IT" dirty="0"/>
              <a:t> in Hardware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14:cNvPr>
              <p14:cNvContentPartPr/>
              <p14:nvPr/>
            </p14:nvContentPartPr>
            <p14:xfrm>
              <a:off x="1009674" y="1251737"/>
              <a:ext cx="5850360" cy="10980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10A6D860-FF0A-44FF-A1C2-0217F688EF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674" y="1243097"/>
                <a:ext cx="5868000" cy="1274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10CAB2A3-4212-4A21-9360-80AB8A13A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890" y="1524791"/>
            <a:ext cx="3980925" cy="380841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52B0E5C-2703-49AE-96DC-3CFA06AE84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25" y="3641860"/>
            <a:ext cx="1209432" cy="4505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EAC7AF-03DB-4C15-882B-3473C2331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580" y="3039400"/>
            <a:ext cx="238291" cy="165549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ECA2BD0-632A-4964-9A60-212F680A8C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8186" y="3500436"/>
            <a:ext cx="1676400" cy="81915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75F6AD-80BD-4410-A052-B2E868F38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53545" y="3500436"/>
            <a:ext cx="2562225" cy="7334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D237CEF-9DF7-4EE0-ADFC-0A29175D7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920" y="3039400"/>
            <a:ext cx="238291" cy="165549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DC1C6CF-CFCE-41BE-918B-319EC29DF45A}"/>
              </a:ext>
            </a:extLst>
          </p:cNvPr>
          <p:cNvSpPr txBox="1"/>
          <p:nvPr/>
        </p:nvSpPr>
        <p:spPr>
          <a:xfrm>
            <a:off x="623185" y="2279362"/>
            <a:ext cx="597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Non-</a:t>
            </a:r>
            <a:r>
              <a:rPr lang="it-IT" sz="2400" b="1" dirty="0" err="1"/>
              <a:t>multicopy</a:t>
            </a:r>
            <a:r>
              <a:rPr lang="it-IT" sz="2400" b="1" dirty="0"/>
              <a:t> </a:t>
            </a:r>
            <a:r>
              <a:rPr lang="it-IT" sz="2400" b="1" dirty="0" err="1"/>
              <a:t>atomic</a:t>
            </a:r>
            <a:r>
              <a:rPr lang="it-IT" sz="2400" b="1" dirty="0"/>
              <a:t> (non-MCA)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619D0EB-5C23-430B-A061-61209CFB74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3871" y="2823956"/>
            <a:ext cx="2643550" cy="4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601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DDF979-C23D-4784-A771-BE5D6B98D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4390B2C-A34E-47A7-813A-1E8397F47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1837" y="3129756"/>
            <a:ext cx="56483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01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9CA630-47D1-4EDB-A5CF-8BF23503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26F8592-4FA0-4E0A-803F-527975C8B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253" y="728265"/>
            <a:ext cx="11005493" cy="54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109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5179</TotalTime>
  <Words>3076</Words>
  <Application>Microsoft Office PowerPoint</Application>
  <PresentationFormat>Widescreen</PresentationFormat>
  <Paragraphs>392</Paragraphs>
  <Slides>91</Slides>
  <Notes>79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91</vt:i4>
      </vt:variant>
    </vt:vector>
  </HeadingPairs>
  <TitlesOfParts>
    <vt:vector size="92" baseType="lpstr">
      <vt:lpstr>Tema di Office</vt:lpstr>
      <vt:lpstr>Concurrency in Shared Memory</vt:lpstr>
      <vt:lpstr>Concurrency in Hardware</vt:lpstr>
      <vt:lpstr>Concurrency in Hardware</vt:lpstr>
      <vt:lpstr>Concurrency in Hardware</vt:lpstr>
      <vt:lpstr>Concurrency in Hardware</vt:lpstr>
      <vt:lpstr>Concurrency in Hardware</vt:lpstr>
      <vt:lpstr>Concurrency in Hardware</vt:lpstr>
      <vt:lpstr>Concurrency in Hardware</vt:lpstr>
      <vt:lpstr>Concurrency in Hardware</vt:lpstr>
      <vt:lpstr>Concurrency in Hardware</vt:lpstr>
      <vt:lpstr>Concurrency in Hardware</vt:lpstr>
      <vt:lpstr>Concurrency in Hardware</vt:lpstr>
      <vt:lpstr>Concurrency in Hardware</vt:lpstr>
      <vt:lpstr>Concurrency</vt:lpstr>
      <vt:lpstr>Concurrency in C11</vt:lpstr>
      <vt:lpstr>Concurrency in C11</vt:lpstr>
      <vt:lpstr>Concurrency in C11</vt:lpstr>
      <vt:lpstr>Concurrency in C11</vt:lpstr>
      <vt:lpstr>Concurrency in C11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Intuition on C11 relaxed memory model</vt:lpstr>
      <vt:lpstr>I don’t care about OOTA!</vt:lpstr>
      <vt:lpstr>COH by Operational Semantics</vt:lpstr>
      <vt:lpstr>COH by Operational Semantics</vt:lpstr>
      <vt:lpstr>COH by Operational Semantics</vt:lpstr>
      <vt:lpstr>COH by Operational Semantics</vt:lpstr>
      <vt:lpstr>COH by Operational Semantics</vt:lpstr>
      <vt:lpstr>COH by Operational Semantics</vt:lpstr>
      <vt:lpstr>COH by Operational Semantics</vt:lpstr>
      <vt:lpstr>COH by Operational Semantics</vt:lpstr>
      <vt:lpstr>COH by Operational Semantics</vt:lpstr>
      <vt:lpstr>COH by Operational Semantics</vt:lpstr>
      <vt:lpstr>COH by Operational Semantics</vt:lpstr>
      <vt:lpstr>COH by Operational Semantics</vt:lpstr>
      <vt:lpstr>COH by Operational Semantics</vt:lpstr>
      <vt:lpstr>COH by Operational Semantics</vt:lpstr>
      <vt:lpstr>COH by Operational Semantics</vt:lpstr>
      <vt:lpstr>COH and operational «promising» semantics</vt:lpstr>
      <vt:lpstr>COH and operational «promising» semantics</vt:lpstr>
      <vt:lpstr>COH and operational «promising» semantics</vt:lpstr>
      <vt:lpstr>Weird promises</vt:lpstr>
      <vt:lpstr>Weird promises</vt:lpstr>
      <vt:lpstr>Weird promises</vt:lpstr>
      <vt:lpstr>Weird promises</vt:lpstr>
      <vt:lpstr>Weird promises</vt:lpstr>
      <vt:lpstr>So promises are not perfect</vt:lpstr>
      <vt:lpstr>COH &amp; OOTA</vt:lpstr>
      <vt:lpstr>COH &amp; OOTA</vt:lpstr>
      <vt:lpstr>COH &amp; OOTA</vt:lpstr>
      <vt:lpstr>COH &amp; OOTA</vt:lpstr>
      <vt:lpstr>COH &amp; OOTA</vt:lpstr>
      <vt:lpstr>COH &amp; OOTA</vt:lpstr>
      <vt:lpstr>COH &amp; OOTA: strenghtening COH?</vt:lpstr>
      <vt:lpstr>COH &amp; OOTA: strenghtening COH?</vt:lpstr>
      <vt:lpstr>COH &amp; OOTA: event structures</vt:lpstr>
      <vt:lpstr>COH &amp; OOTA: event structures</vt:lpstr>
      <vt:lpstr>COH &amp; OOTA: event structures</vt:lpstr>
      <vt:lpstr>COH &amp; OOTA: event structures</vt:lpstr>
      <vt:lpstr>COH &amp; OOTA: event structures</vt:lpstr>
      <vt:lpstr>COH &amp; OOTA: event structures</vt:lpstr>
      <vt:lpstr>[ … ] 2011 :: Mathematizing C++ Concurrency - Batty : Owens : Sarkar : Sewell : Weber 2012 :: A formal hierarchy of weak memory models - Alglave 2014 :: Herding cats: Modelling, Simulation, Testing, and Data-mining for Weak Memory - Alglave : Maranget : Tautschnig 2015 :: The Problem of Programming Language Concurrency Semantics - Batty : Memarian : Nienhuis : Pichon-Pharabod : Sewell 2015 :: Weak memory models using event structures - Castellan 2015 :: Common compiler optimisations are invalid in the C11 memory model and what we can do about it - Vafeiadis : Balabonski : Chakraborty : Morisset : Nardelli 2017 :: Compiler Optimisations and Relaxed Memory Consistency Models - Morisset 2016 :: A Concurrency Semantics for Relaxed Atomics that Permits Optimisation and Avoids Thin-Air Executions - Pichon-Pharabod : Sewell 2017 :: Games and Strategies as Event Structures - Castellan : Clairambault : Rideau : Winskel 2017 :: A Promising Semantics for Relaxed-Memory Concurrency - Kang : Hur : Lahav : Vafeiadis : Dreyer 2017 :: Repairing Sequential Consistency in C/C++11 - Lahav : Vafeiadis : Kang : Hur : Dreyer 2017 :: Automated Synthesis of Comprehensive Memory Model Litmus Test Suites - Lustig : Wright : Papakonstantinou : Giroux 2017 :: Automatically comparing memory consistency models – Wickerson : Batty : Sorensen : Constantinides 2018 :: Promising-ARM/RISC-V: a simpler and faster operational concurrency model - Pulte : Pichon-Pharabod : Kang : Lee : Hur 2018 :: Reconciling High-Level Optimizations and Low-Level Code in LLVM - Lee : Hur : Jung : Liu : Regehr : Lopes 2018 :: Frightening  small  children  and  disconcerting  grown-ups: Concurrency  in  the  Linux  kernel - Alglave : Maranget : McKenney : Parri : Alan 2018 :: Towards Understanding the Costs of Avoiding Out-of-Thin-Air Results - Ou : Demsky 2018 :: A separation logic for a promising semantics - Svendsen :  Pichon-Pharabod : Doko : Lahav : Vafeiadis 2018 :: Full-Stack Memory Model Verification with TriCheck - Trippel : Manerkar : Lustig : Pellauer : Martonosi 2018 :: Simplifying ARM Concurrency: Multicopy-Atomic Axiomatic and Operational Models for ARMv8 - Pulte: Flur : Deacon : French : Sarkar : Sewell 2018 :: Constructing a Weak Memory Model – Zhang : Vijayaraghavan : Wright : Arvind 2019 :: Bridging the Gap between Programming Languages and Hardware Weak Memory Models - Podkopaev: Lahav : Vafeiadis 2019 :: Grounding Thin-Air Reads with Event Structures -  Chakraborty : Vafeiadis </vt:lpstr>
      <vt:lpstr>Presentazione standard di PowerPoint</vt:lpstr>
      <vt:lpstr>Quick Exercise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Concurrency in Shared Memory</dc:title>
  <dc:subject>Sketches</dc:subject>
  <dc:creator>Michele Miccinesi</dc:creator>
  <dc:description>Introduction to some problems and some partial solutions in the "weak memory arena"</dc:description>
  <cp:lastModifiedBy>MICHELE MICCINESI</cp:lastModifiedBy>
  <cp:revision>32</cp:revision>
  <dcterms:created xsi:type="dcterms:W3CDTF">2019-03-20T21:59:29Z</dcterms:created>
  <dcterms:modified xsi:type="dcterms:W3CDTF">2020-09-11T15:38:52Z</dcterms:modified>
</cp:coreProperties>
</file>